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1" r:id="rId16"/>
    <p:sldId id="273" r:id="rId17"/>
    <p:sldId id="274" r:id="rId18"/>
    <p:sldId id="311" r:id="rId19"/>
    <p:sldId id="312" r:id="rId20"/>
    <p:sldId id="275" r:id="rId21"/>
    <p:sldId id="277" r:id="rId22"/>
    <p:sldId id="279" r:id="rId23"/>
    <p:sldId id="278" r:id="rId24"/>
    <p:sldId id="280" r:id="rId25"/>
    <p:sldId id="281" r:id="rId26"/>
    <p:sldId id="282" r:id="rId27"/>
    <p:sldId id="285" r:id="rId28"/>
    <p:sldId id="284" r:id="rId29"/>
    <p:sldId id="286" r:id="rId30"/>
    <p:sldId id="307" r:id="rId31"/>
    <p:sldId id="309" r:id="rId32"/>
    <p:sldId id="310" r:id="rId33"/>
    <p:sldId id="291" r:id="rId34"/>
    <p:sldId id="297" r:id="rId35"/>
    <p:sldId id="298" r:id="rId36"/>
    <p:sldId id="299" r:id="rId37"/>
    <p:sldId id="302" r:id="rId38"/>
    <p:sldId id="300" r:id="rId39"/>
    <p:sldId id="303" r:id="rId40"/>
    <p:sldId id="304" r:id="rId41"/>
    <p:sldId id="305" r:id="rId42"/>
    <p:sldId id="290" r:id="rId43"/>
    <p:sldId id="289" r:id="rId44"/>
    <p:sldId id="287" r:id="rId45"/>
    <p:sldId id="308" r:id="rId46"/>
    <p:sldId id="293" r:id="rId47"/>
  </p:sldIdLst>
  <p:sldSz cx="12192000" cy="6858000"/>
  <p:notesSz cx="6858000" cy="9144000"/>
  <p:embeddedFontLst>
    <p:embeddedFont>
      <p:font typeface="等线" panose="02010600030101010101" pitchFamily="2" charset="-122"/>
      <p:regular r:id="rId48"/>
      <p:bold r:id="rId49"/>
    </p:embeddedFont>
    <p:embeddedFont>
      <p:font typeface="Cambria Math" panose="02040503050406030204" pitchFamily="18" charset="0"/>
      <p:regular r:id="rId50"/>
    </p:embeddedFont>
    <p:embeddedFont>
      <p:font typeface="Iosevka" panose="02000509030000000004" pitchFamily="49" charset="0"/>
      <p:regular r:id="rId51"/>
      <p:bold r:id="rId52"/>
      <p:italic r:id="rId53"/>
      <p:boldItalic r:id="rId54"/>
    </p:embeddedFont>
    <p:embeddedFont>
      <p:font typeface="Iosevka Light" panose="02000409030000000004" pitchFamily="49" charset="0"/>
      <p:regular r:id="rId55"/>
      <p:italic r:id="rId56"/>
    </p:embeddedFont>
    <p:embeddedFont>
      <p:font typeface="Latin Modern Math" panose="02000503000000000000" pitchFamily="50" charset="0"/>
      <p:regular r:id="rId57"/>
    </p:embeddedFont>
    <p:embeddedFont>
      <p:font typeface="LM Roman 10" panose="00000500000000000000" pitchFamily="50" charset="0"/>
      <p:regular r:id="rId58"/>
      <p:bold r:id="rId59"/>
      <p:italic r:id="rId60"/>
      <p:boldItalic r:id="rId61"/>
    </p:embeddedFont>
    <p:embeddedFont>
      <p:font typeface="NewComputerModernMath" panose="02000503000000000000" pitchFamily="50" charset="0"/>
      <p:regular r:id="rId62"/>
    </p:embeddedFont>
    <p:embeddedFont>
      <p:font typeface="Source Serif Pro" panose="02040603050405020204" pitchFamily="18" charset="0"/>
      <p:regular r:id="rId63"/>
      <p:bold r:id="rId64"/>
      <p:italic r:id="rId65"/>
      <p:boldItalic r:id="rId66"/>
    </p:embeddedFont>
    <p:embeddedFont>
      <p:font typeface="Source Serif Pro SemiBold" panose="02040703050405020204" pitchFamily="18" charset="0"/>
      <p:bold r:id="rId67"/>
      <p:boldItalic r:id="rId6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5B1F99-2B19-4473-B2B1-5686A6B178DF}">
          <p14:sldIdLst>
            <p14:sldId id="256"/>
            <p14:sldId id="258"/>
            <p14:sldId id="257"/>
            <p14:sldId id="259"/>
          </p14:sldIdLst>
        </p14:section>
        <p14:section name="12x7=84" id="{095BA998-8544-4858-9B66-2FC886A051F5}">
          <p14:sldIdLst>
            <p14:sldId id="261"/>
          </p14:sldIdLst>
        </p14:section>
        <p14:section name="12x12=??" id="{BAEABAD3-034D-4699-A183-462490815ED2}">
          <p14:sldIdLst>
            <p14:sldId id="262"/>
          </p14:sldIdLst>
        </p14:section>
        <p14:section name="12x12 sequence" id="{AC1A163C-9F08-427F-80F1-99352A712071}">
          <p14:sldIdLst>
            <p14:sldId id="264"/>
            <p14:sldId id="265"/>
            <p14:sldId id="266"/>
            <p14:sldId id="267"/>
          </p14:sldIdLst>
        </p14:section>
        <p14:section name="mod 100 sequence" id="{780E5E2C-2F75-48BD-A87C-7F6C46965E5B}">
          <p14:sldIdLst>
            <p14:sldId id="268"/>
            <p14:sldId id="269"/>
            <p14:sldId id="270"/>
          </p14:sldIdLst>
        </p14:section>
        <p14:section name="Subtraction" id="{CA112A48-3861-4D9F-B3EF-9175CC91EB01}">
          <p14:sldIdLst>
            <p14:sldId id="272"/>
            <p14:sldId id="271"/>
            <p14:sldId id="273"/>
            <p14:sldId id="274"/>
            <p14:sldId id="311"/>
            <p14:sldId id="312"/>
            <p14:sldId id="275"/>
            <p14:sldId id="277"/>
            <p14:sldId id="279"/>
          </p14:sldIdLst>
        </p14:section>
        <p14:section name="&quot;Negative numbers&quot;" id="{F04EB062-BDE8-40CF-BBB9-9872D149E5D9}">
          <p14:sldIdLst>
            <p14:sldId id="278"/>
            <p14:sldId id="280"/>
            <p14:sldId id="281"/>
          </p14:sldIdLst>
        </p14:section>
        <p14:section name="Z/100Z, ring" id="{43BFEB2A-1F3B-4559-9120-C1C373D3E78D}">
          <p14:sldIdLst>
            <p14:sldId id="282"/>
            <p14:sldId id="285"/>
            <p14:sldId id="284"/>
            <p14:sldId id="286"/>
            <p14:sldId id="307"/>
            <p14:sldId id="309"/>
            <p14:sldId id="310"/>
            <p14:sldId id="291"/>
            <p14:sldId id="297"/>
            <p14:sldId id="298"/>
            <p14:sldId id="299"/>
          </p14:sldIdLst>
        </p14:section>
        <p14:section name="Binary" id="{C10A9DE0-D18E-40E5-8D0E-23FFD18A1D69}">
          <p14:sldIdLst>
            <p14:sldId id="302"/>
            <p14:sldId id="300"/>
            <p14:sldId id="303"/>
            <p14:sldId id="304"/>
            <p14:sldId id="305"/>
          </p14:sldIdLst>
        </p14:section>
        <p14:section name="Trash" id="{11CB3E4F-6D27-442B-845B-4A734D42ECCF}">
          <p14:sldIdLst>
            <p14:sldId id="290"/>
            <p14:sldId id="289"/>
            <p14:sldId id="287"/>
            <p14:sldId id="308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00C"/>
    <a:srgbClr val="FFFFFF"/>
    <a:srgbClr val="123C5C"/>
    <a:srgbClr val="6B1525"/>
    <a:srgbClr val="EDA4B2"/>
    <a:srgbClr val="58C8F2"/>
    <a:srgbClr val="050505"/>
    <a:srgbClr val="502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9D47C-79AB-495F-9785-AF2B47E72A98}" v="2976" dt="2025-12-03T10:44:09.5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0" autoAdjust="0"/>
    <p:restoredTop sz="94660"/>
  </p:normalViewPr>
  <p:slideViewPr>
    <p:cSldViewPr>
      <p:cViewPr>
        <p:scale>
          <a:sx n="66" d="100"/>
          <a:sy n="66" d="100"/>
        </p:scale>
        <p:origin x="1982" y="8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77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e Wu" userId="8ef97b5adbec247d" providerId="LiveId" clId="{64EBFA9F-C7C6-4B1F-A807-E23A66BB4F48}"/>
    <pc:docChg chg="undo redo custSel addSld delSld modSld sldOrd modMainMaster addSection delSection modSection">
      <pc:chgData name="Yue Wu" userId="8ef97b5adbec247d" providerId="LiveId" clId="{64EBFA9F-C7C6-4B1F-A807-E23A66BB4F48}" dt="2025-12-03T08:31:16.891" v="6260" actId="1035"/>
      <pc:docMkLst>
        <pc:docMk/>
      </pc:docMkLst>
      <pc:sldChg chg="modSp mod modTransition">
        <pc:chgData name="Yue Wu" userId="8ef97b5adbec247d" providerId="LiveId" clId="{64EBFA9F-C7C6-4B1F-A807-E23A66BB4F48}" dt="2025-11-30T09:58:10.514" v="52" actId="20577"/>
        <pc:sldMkLst>
          <pc:docMk/>
          <pc:sldMk cId="479860384" sldId="256"/>
        </pc:sldMkLst>
        <pc:spChg chg="mod">
          <ac:chgData name="Yue Wu" userId="8ef97b5adbec247d" providerId="LiveId" clId="{64EBFA9F-C7C6-4B1F-A807-E23A66BB4F48}" dt="2025-11-30T09:58:10.514" v="52" actId="20577"/>
          <ac:spMkLst>
            <pc:docMk/>
            <pc:sldMk cId="479860384" sldId="256"/>
            <ac:spMk id="2" creationId="{637B2AC6-05A2-4DFF-F0BD-DA8D92EEDCCF}"/>
          </ac:spMkLst>
        </pc:spChg>
      </pc:sldChg>
      <pc:sldChg chg="addSp delSp modSp new mod modTransition modClrScheme chgLayout">
        <pc:chgData name="Yue Wu" userId="8ef97b5adbec247d" providerId="LiveId" clId="{64EBFA9F-C7C6-4B1F-A807-E23A66BB4F48}" dt="2025-11-30T10:01:05.723" v="172" actId="207"/>
        <pc:sldMkLst>
          <pc:docMk/>
          <pc:sldMk cId="3594510055" sldId="257"/>
        </pc:sldMkLst>
        <pc:spChg chg="add mod">
          <ac:chgData name="Yue Wu" userId="8ef97b5adbec247d" providerId="LiveId" clId="{64EBFA9F-C7C6-4B1F-A807-E23A66BB4F48}" dt="2025-11-30T10:01:05.723" v="172" actId="207"/>
          <ac:spMkLst>
            <pc:docMk/>
            <pc:sldMk cId="3594510055" sldId="257"/>
            <ac:spMk id="6" creationId="{FCF2286A-DFD6-02C3-16B8-4DC58BE1F011}"/>
          </ac:spMkLst>
        </pc:spChg>
        <pc:picChg chg="add mod">
          <ac:chgData name="Yue Wu" userId="8ef97b5adbec247d" providerId="LiveId" clId="{64EBFA9F-C7C6-4B1F-A807-E23A66BB4F48}" dt="2025-11-30T09:57:17.825" v="17" actId="1076"/>
          <ac:picMkLst>
            <pc:docMk/>
            <pc:sldMk cId="3594510055" sldId="257"/>
            <ac:picMk id="5" creationId="{0FA96733-6552-B541-20A1-C66EEAFBF8CE}"/>
          </ac:picMkLst>
        </pc:picChg>
      </pc:sldChg>
      <pc:sldChg chg="addSp delSp modSp add mod">
        <pc:chgData name="Yue Wu" userId="8ef97b5adbec247d" providerId="LiveId" clId="{64EBFA9F-C7C6-4B1F-A807-E23A66BB4F48}" dt="2025-11-30T10:00:30.130" v="169" actId="1076"/>
        <pc:sldMkLst>
          <pc:docMk/>
          <pc:sldMk cId="2315502000" sldId="258"/>
        </pc:sldMkLst>
        <pc:spChg chg="add mod">
          <ac:chgData name="Yue Wu" userId="8ef97b5adbec247d" providerId="LiveId" clId="{64EBFA9F-C7C6-4B1F-A807-E23A66BB4F48}" dt="2025-11-30T10:00:27.968" v="168" actId="1076"/>
          <ac:spMkLst>
            <pc:docMk/>
            <pc:sldMk cId="2315502000" sldId="258"/>
            <ac:spMk id="3" creationId="{402A83D5-2551-3DAC-2A84-F7353C043FAE}"/>
          </ac:spMkLst>
        </pc:spChg>
        <pc:spChg chg="add mod">
          <ac:chgData name="Yue Wu" userId="8ef97b5adbec247d" providerId="LiveId" clId="{64EBFA9F-C7C6-4B1F-A807-E23A66BB4F48}" dt="2025-11-30T10:00:30.130" v="169" actId="1076"/>
          <ac:spMkLst>
            <pc:docMk/>
            <pc:sldMk cId="2315502000" sldId="258"/>
            <ac:spMk id="5" creationId="{D965C9B1-25C7-4B10-8577-14836159E909}"/>
          </ac:spMkLst>
        </pc:spChg>
      </pc:sldChg>
      <pc:sldChg chg="addSp delSp modSp add mod">
        <pc:chgData name="Yue Wu" userId="8ef97b5adbec247d" providerId="LiveId" clId="{64EBFA9F-C7C6-4B1F-A807-E23A66BB4F48}" dt="2025-11-30T10:02:47.907" v="181" actId="13244"/>
        <pc:sldMkLst>
          <pc:docMk/>
          <pc:sldMk cId="3631455046" sldId="259"/>
        </pc:sldMkLst>
        <pc:picChg chg="add mod ord">
          <ac:chgData name="Yue Wu" userId="8ef97b5adbec247d" providerId="LiveId" clId="{64EBFA9F-C7C6-4B1F-A807-E23A66BB4F48}" dt="2025-11-30T10:02:47.907" v="181" actId="13244"/>
          <ac:picMkLst>
            <pc:docMk/>
            <pc:sldMk cId="3631455046" sldId="259"/>
            <ac:picMk id="3" creationId="{5F472296-1D4F-209C-29F3-52137F181F93}"/>
          </ac:picMkLst>
        </pc:picChg>
      </pc:sldChg>
      <pc:sldChg chg="addSp delSp modSp new del mod modTransition modAnim">
        <pc:chgData name="Yue Wu" userId="8ef97b5adbec247d" providerId="LiveId" clId="{64EBFA9F-C7C6-4B1F-A807-E23A66BB4F48}" dt="2025-11-30T10:27:49.589" v="441" actId="47"/>
        <pc:sldMkLst>
          <pc:docMk/>
          <pc:sldMk cId="163725526" sldId="260"/>
        </pc:sldMkLst>
      </pc:sldChg>
      <pc:sldChg chg="addSp delSp modSp add mod delAnim modAnim">
        <pc:chgData name="Yue Wu" userId="8ef97b5adbec247d" providerId="LiveId" clId="{64EBFA9F-C7C6-4B1F-A807-E23A66BB4F48}" dt="2025-11-30T11:07:03.065" v="926"/>
        <pc:sldMkLst>
          <pc:docMk/>
          <pc:sldMk cId="1638322792" sldId="261"/>
        </pc:sldMkLst>
        <pc:spChg chg="mod topLvl">
          <ac:chgData name="Yue Wu" userId="8ef97b5adbec247d" providerId="LiveId" clId="{64EBFA9F-C7C6-4B1F-A807-E23A66BB4F48}" dt="2025-11-30T10:26:43.477" v="432" actId="14100"/>
          <ac:spMkLst>
            <pc:docMk/>
            <pc:sldMk cId="1638322792" sldId="261"/>
            <ac:spMk id="2" creationId="{DDB385CD-F3FD-AEBF-0EC9-733AD750010E}"/>
          </ac:spMkLst>
        </pc:spChg>
        <pc:spChg chg="add del mod ord">
          <ac:chgData name="Yue Wu" userId="8ef97b5adbec247d" providerId="LiveId" clId="{64EBFA9F-C7C6-4B1F-A807-E23A66BB4F48}" dt="2025-11-30T10:18:09.723" v="349" actId="13244"/>
          <ac:spMkLst>
            <pc:docMk/>
            <pc:sldMk cId="1638322792" sldId="261"/>
            <ac:spMk id="4" creationId="{6008BDA4-382E-9503-9BC3-D12A2E4BAE8F}"/>
          </ac:spMkLst>
        </pc:spChg>
        <pc:spChg chg="mod ord topLvl">
          <ac:chgData name="Yue Wu" userId="8ef97b5adbec247d" providerId="LiveId" clId="{64EBFA9F-C7C6-4B1F-A807-E23A66BB4F48}" dt="2025-11-30T10:19:05.419" v="368" actId="13244"/>
          <ac:spMkLst>
            <pc:docMk/>
            <pc:sldMk cId="1638322792" sldId="261"/>
            <ac:spMk id="5" creationId="{B16921C1-651A-94E2-8392-2ACF861399DF}"/>
          </ac:spMkLst>
        </pc:spChg>
        <pc:spChg chg="mod ord topLvl">
          <ac:chgData name="Yue Wu" userId="8ef97b5adbec247d" providerId="LiveId" clId="{64EBFA9F-C7C6-4B1F-A807-E23A66BB4F48}" dt="2025-11-30T10:19:06.310" v="369" actId="13244"/>
          <ac:spMkLst>
            <pc:docMk/>
            <pc:sldMk cId="1638322792" sldId="261"/>
            <ac:spMk id="6" creationId="{BB41793E-260B-7E3F-6787-CDACAF8CFB08}"/>
          </ac:spMkLst>
        </pc:spChg>
        <pc:spChg chg="mod topLvl">
          <ac:chgData name="Yue Wu" userId="8ef97b5adbec247d" providerId="LiveId" clId="{64EBFA9F-C7C6-4B1F-A807-E23A66BB4F48}" dt="2025-11-30T10:18:35.621" v="356" actId="962"/>
          <ac:spMkLst>
            <pc:docMk/>
            <pc:sldMk cId="1638322792" sldId="261"/>
            <ac:spMk id="7" creationId="{1B57D6DA-1E4B-626B-F4F5-E32F4DB80992}"/>
          </ac:spMkLst>
        </pc:spChg>
        <pc:spChg chg="mod ord topLvl">
          <ac:chgData name="Yue Wu" userId="8ef97b5adbec247d" providerId="LiveId" clId="{64EBFA9F-C7C6-4B1F-A807-E23A66BB4F48}" dt="2025-11-30T10:19:03.350" v="366" actId="13244"/>
          <ac:spMkLst>
            <pc:docMk/>
            <pc:sldMk cId="1638322792" sldId="261"/>
            <ac:spMk id="8" creationId="{FA179C11-C88E-9539-8614-C56315ED5762}"/>
          </ac:spMkLst>
        </pc:spChg>
        <pc:spChg chg="mod topLvl">
          <ac:chgData name="Yue Wu" userId="8ef97b5adbec247d" providerId="LiveId" clId="{64EBFA9F-C7C6-4B1F-A807-E23A66BB4F48}" dt="2025-11-30T10:18:43.356" v="358" actId="962"/>
          <ac:spMkLst>
            <pc:docMk/>
            <pc:sldMk cId="1638322792" sldId="261"/>
            <ac:spMk id="9" creationId="{21A9EBCB-BC03-428A-B550-2F907473A25C}"/>
          </ac:spMkLst>
        </pc:spChg>
        <pc:spChg chg="mod ord">
          <ac:chgData name="Yue Wu" userId="8ef97b5adbec247d" providerId="LiveId" clId="{64EBFA9F-C7C6-4B1F-A807-E23A66BB4F48}" dt="2025-11-30T10:19:04.666" v="367" actId="13244"/>
          <ac:spMkLst>
            <pc:docMk/>
            <pc:sldMk cId="1638322792" sldId="261"/>
            <ac:spMk id="10" creationId="{F18470FE-FCB7-A6A7-AEFA-704EF822BA1A}"/>
          </ac:spMkLst>
        </pc:spChg>
        <pc:spChg chg="mod ord topLvl">
          <ac:chgData name="Yue Wu" userId="8ef97b5adbec247d" providerId="LiveId" clId="{64EBFA9F-C7C6-4B1F-A807-E23A66BB4F48}" dt="2025-11-30T10:19:00.917" v="364" actId="13244"/>
          <ac:spMkLst>
            <pc:docMk/>
            <pc:sldMk cId="1638322792" sldId="261"/>
            <ac:spMk id="11" creationId="{4756C9EF-A8A1-69C4-8162-B19A301A6455}"/>
          </ac:spMkLst>
        </pc:spChg>
        <pc:spChg chg="mod ord">
          <ac:chgData name="Yue Wu" userId="8ef97b5adbec247d" providerId="LiveId" clId="{64EBFA9F-C7C6-4B1F-A807-E23A66BB4F48}" dt="2025-11-30T10:19:02.032" v="365" actId="13244"/>
          <ac:spMkLst>
            <pc:docMk/>
            <pc:sldMk cId="1638322792" sldId="261"/>
            <ac:spMk id="12" creationId="{7A683E38-A249-F5EE-D7CE-1E9DD07C585F}"/>
          </ac:spMkLst>
        </pc:spChg>
        <pc:spChg chg="mod topLvl">
          <ac:chgData name="Yue Wu" userId="8ef97b5adbec247d" providerId="LiveId" clId="{64EBFA9F-C7C6-4B1F-A807-E23A66BB4F48}" dt="2025-11-30T10:18:54.940" v="362" actId="962"/>
          <ac:spMkLst>
            <pc:docMk/>
            <pc:sldMk cId="1638322792" sldId="261"/>
            <ac:spMk id="13" creationId="{F7091D3B-1B4A-2EF9-67B1-A30EA74780D1}"/>
          </ac:spMkLst>
        </pc:spChg>
        <pc:spChg chg="add mod">
          <ac:chgData name="Yue Wu" userId="8ef97b5adbec247d" providerId="LiveId" clId="{64EBFA9F-C7C6-4B1F-A807-E23A66BB4F48}" dt="2025-11-30T10:20:43.539" v="382" actId="962"/>
          <ac:spMkLst>
            <pc:docMk/>
            <pc:sldMk cId="1638322792" sldId="261"/>
            <ac:spMk id="14" creationId="{FCE398AF-ACF4-F8A9-FAF9-28EACEC84E00}"/>
          </ac:spMkLst>
        </pc:spChg>
        <pc:spChg chg="mod topLvl">
          <ac:chgData name="Yue Wu" userId="8ef97b5adbec247d" providerId="LiveId" clId="{64EBFA9F-C7C6-4B1F-A807-E23A66BB4F48}" dt="2025-11-30T10:18:58.440" v="363" actId="962"/>
          <ac:spMkLst>
            <pc:docMk/>
            <pc:sldMk cId="1638322792" sldId="261"/>
            <ac:spMk id="15" creationId="{BC03D680-7041-71E9-5EEA-CA1EE796E9BF}"/>
          </ac:spMkLst>
        </pc:spChg>
        <pc:spChg chg="add mod">
          <ac:chgData name="Yue Wu" userId="8ef97b5adbec247d" providerId="LiveId" clId="{64EBFA9F-C7C6-4B1F-A807-E23A66BB4F48}" dt="2025-11-30T10:28:44.573" v="451" actId="962"/>
          <ac:spMkLst>
            <pc:docMk/>
            <pc:sldMk cId="1638322792" sldId="261"/>
            <ac:spMk id="16" creationId="{400A5783-30C1-1C5B-2EE4-726983F411FF}"/>
          </ac:spMkLst>
        </pc:spChg>
        <pc:spChg chg="mod">
          <ac:chgData name="Yue Wu" userId="8ef97b5adbec247d" providerId="LiveId" clId="{64EBFA9F-C7C6-4B1F-A807-E23A66BB4F48}" dt="2025-11-30T10:26:41.253" v="431" actId="1076"/>
          <ac:spMkLst>
            <pc:docMk/>
            <pc:sldMk cId="1638322792" sldId="261"/>
            <ac:spMk id="17" creationId="{140E6914-5334-7FD1-9068-95E823F4CC00}"/>
          </ac:spMkLst>
        </pc:spChg>
        <pc:spChg chg="mod topLvl">
          <ac:chgData name="Yue Wu" userId="8ef97b5adbec247d" providerId="LiveId" clId="{64EBFA9F-C7C6-4B1F-A807-E23A66BB4F48}" dt="2025-11-30T10:26:41.253" v="431" actId="1076"/>
          <ac:spMkLst>
            <pc:docMk/>
            <pc:sldMk cId="1638322792" sldId="261"/>
            <ac:spMk id="18" creationId="{C60ED7F6-ADE1-1C59-23CA-EDAA72BBB4B3}"/>
          </ac:spMkLst>
        </pc:spChg>
        <pc:spChg chg="add mod">
          <ac:chgData name="Yue Wu" userId="8ef97b5adbec247d" providerId="LiveId" clId="{64EBFA9F-C7C6-4B1F-A807-E23A66BB4F48}" dt="2025-11-30T10:28:49.798" v="452" actId="962"/>
          <ac:spMkLst>
            <pc:docMk/>
            <pc:sldMk cId="1638322792" sldId="261"/>
            <ac:spMk id="19" creationId="{BE5359A5-358E-9442-9B48-1545CBA0B2C8}"/>
          </ac:spMkLst>
        </pc:spChg>
        <pc:spChg chg="add mod">
          <ac:chgData name="Yue Wu" userId="8ef97b5adbec247d" providerId="LiveId" clId="{64EBFA9F-C7C6-4B1F-A807-E23A66BB4F48}" dt="2025-11-30T10:28:57.248" v="455" actId="1076"/>
          <ac:spMkLst>
            <pc:docMk/>
            <pc:sldMk cId="1638322792" sldId="261"/>
            <ac:spMk id="20" creationId="{C3DFCFF3-9DCA-D67B-4EEF-361BCAE56E60}"/>
          </ac:spMkLst>
        </pc:spChg>
        <pc:spChg chg="mod">
          <ac:chgData name="Yue Wu" userId="8ef97b5adbec247d" providerId="LiveId" clId="{64EBFA9F-C7C6-4B1F-A807-E23A66BB4F48}" dt="2025-11-30T10:26:41.253" v="431" actId="1076"/>
          <ac:spMkLst>
            <pc:docMk/>
            <pc:sldMk cId="1638322792" sldId="261"/>
            <ac:spMk id="21" creationId="{38B8FFC5-0282-05CA-A26E-12851BAB6C3B}"/>
          </ac:spMkLst>
        </pc:spChg>
        <pc:spChg chg="add mod">
          <ac:chgData name="Yue Wu" userId="8ef97b5adbec247d" providerId="LiveId" clId="{64EBFA9F-C7C6-4B1F-A807-E23A66BB4F48}" dt="2025-11-30T10:32:34.718" v="525" actId="1076"/>
          <ac:spMkLst>
            <pc:docMk/>
            <pc:sldMk cId="1638322792" sldId="261"/>
            <ac:spMk id="26" creationId="{C5DBF80D-F2CF-835A-DCE3-26B153719A70}"/>
          </ac:spMkLst>
        </pc:spChg>
        <pc:spChg chg="add mod">
          <ac:chgData name="Yue Wu" userId="8ef97b5adbec247d" providerId="LiveId" clId="{64EBFA9F-C7C6-4B1F-A807-E23A66BB4F48}" dt="2025-11-30T10:36:26.469" v="581" actId="962"/>
          <ac:spMkLst>
            <pc:docMk/>
            <pc:sldMk cId="1638322792" sldId="261"/>
            <ac:spMk id="27" creationId="{F4490B13-D6B2-EFEA-798C-7F57652A3840}"/>
          </ac:spMkLst>
        </pc:spChg>
        <pc:spChg chg="add mod ord">
          <ac:chgData name="Yue Wu" userId="8ef97b5adbec247d" providerId="LiveId" clId="{64EBFA9F-C7C6-4B1F-A807-E23A66BB4F48}" dt="2025-11-30T10:36:32.208" v="584" actId="13244"/>
          <ac:spMkLst>
            <pc:docMk/>
            <pc:sldMk cId="1638322792" sldId="261"/>
            <ac:spMk id="28" creationId="{501B88C7-FC4D-953D-CF81-265A17338BE3}"/>
          </ac:spMkLst>
        </pc:spChg>
        <pc:spChg chg="add mod">
          <ac:chgData name="Yue Wu" userId="8ef97b5adbec247d" providerId="LiveId" clId="{64EBFA9F-C7C6-4B1F-A807-E23A66BB4F48}" dt="2025-11-30T10:36:36.580" v="586" actId="962"/>
          <ac:spMkLst>
            <pc:docMk/>
            <pc:sldMk cId="1638322792" sldId="261"/>
            <ac:spMk id="29" creationId="{28FB9238-2E69-867D-3C26-F3B99C396CE4}"/>
          </ac:spMkLst>
        </pc:spChg>
        <pc:spChg chg="add mod">
          <ac:chgData name="Yue Wu" userId="8ef97b5adbec247d" providerId="LiveId" clId="{64EBFA9F-C7C6-4B1F-A807-E23A66BB4F48}" dt="2025-11-30T10:36:41.441" v="588" actId="962"/>
          <ac:spMkLst>
            <pc:docMk/>
            <pc:sldMk cId="1638322792" sldId="261"/>
            <ac:spMk id="30" creationId="{D5AEA297-9D1A-36A8-6247-9090F8E98198}"/>
          </ac:spMkLst>
        </pc:spChg>
        <pc:spChg chg="add mod">
          <ac:chgData name="Yue Wu" userId="8ef97b5adbec247d" providerId="LiveId" clId="{64EBFA9F-C7C6-4B1F-A807-E23A66BB4F48}" dt="2025-11-30T10:39:08.761" v="618" actId="14100"/>
          <ac:spMkLst>
            <pc:docMk/>
            <pc:sldMk cId="1638322792" sldId="261"/>
            <ac:spMk id="31" creationId="{AD35B0C1-6DAE-E177-00A7-010EDD658CBF}"/>
          </ac:spMkLst>
        </pc:spChg>
      </pc:sldChg>
      <pc:sldChg chg="addSp delSp modSp add mod modTransition addAnim delAnim modAnim">
        <pc:chgData name="Yue Wu" userId="8ef97b5adbec247d" providerId="LiveId" clId="{64EBFA9F-C7C6-4B1F-A807-E23A66BB4F48}" dt="2025-11-30T11:06:47.278" v="923"/>
        <pc:sldMkLst>
          <pc:docMk/>
          <pc:sldMk cId="114146078" sldId="262"/>
        </pc:sldMkLst>
        <pc:spChg chg="add mod modVis">
          <ac:chgData name="Yue Wu" userId="8ef97b5adbec247d" providerId="LiveId" clId="{64EBFA9F-C7C6-4B1F-A807-E23A66BB4F48}" dt="2025-11-30T10:35:38.084" v="574" actId="14429"/>
          <ac:spMkLst>
            <pc:docMk/>
            <pc:sldMk cId="114146078" sldId="262"/>
            <ac:spMk id="3" creationId="{0B0EAF4E-08CF-0FAC-17F3-C9A08C4EAF6B}"/>
          </ac:spMkLst>
        </pc:spChg>
        <pc:spChg chg="mod">
          <ac:chgData name="Yue Wu" userId="8ef97b5adbec247d" providerId="LiveId" clId="{64EBFA9F-C7C6-4B1F-A807-E23A66BB4F48}" dt="2025-11-30T10:35:18.317" v="569" actId="20577"/>
          <ac:spMkLst>
            <pc:docMk/>
            <pc:sldMk cId="114146078" sldId="262"/>
            <ac:spMk id="4" creationId="{6008BDA4-382E-9503-9BC3-D12A2E4BAE8F}"/>
          </ac:spMkLst>
        </pc:spChg>
        <pc:spChg chg="mod modVis">
          <ac:chgData name="Yue Wu" userId="8ef97b5adbec247d" providerId="LiveId" clId="{64EBFA9F-C7C6-4B1F-A807-E23A66BB4F48}" dt="2025-11-30T10:35:37.487" v="572" actId="14429"/>
          <ac:spMkLst>
            <pc:docMk/>
            <pc:sldMk cId="114146078" sldId="262"/>
            <ac:spMk id="14" creationId="{FCE398AF-ACF4-F8A9-FAF9-28EACEC84E00}"/>
          </ac:spMkLst>
        </pc:spChg>
        <pc:spChg chg="add del mod modVis">
          <ac:chgData name="Yue Wu" userId="8ef97b5adbec247d" providerId="LiveId" clId="{64EBFA9F-C7C6-4B1F-A807-E23A66BB4F48}" dt="2025-11-30T10:35:37.767" v="573" actId="14429"/>
          <ac:spMkLst>
            <pc:docMk/>
            <pc:sldMk cId="114146078" sldId="262"/>
            <ac:spMk id="16" creationId="{400A5783-30C1-1C5B-2EE4-726983F411FF}"/>
          </ac:spMkLst>
        </pc:spChg>
        <pc:spChg chg="add mod modVis">
          <ac:chgData name="Yue Wu" userId="8ef97b5adbec247d" providerId="LiveId" clId="{64EBFA9F-C7C6-4B1F-A807-E23A66BB4F48}" dt="2025-11-30T10:35:38.426" v="575" actId="14429"/>
          <ac:spMkLst>
            <pc:docMk/>
            <pc:sldMk cId="114146078" sldId="262"/>
            <ac:spMk id="22" creationId="{D6E81DB5-E59D-DA1E-3E30-BD1C72775F99}"/>
          </ac:spMkLst>
        </pc:spChg>
        <pc:spChg chg="add mod">
          <ac:chgData name="Yue Wu" userId="8ef97b5adbec247d" providerId="LiveId" clId="{64EBFA9F-C7C6-4B1F-A807-E23A66BB4F48}" dt="2025-11-30T10:32:38.916" v="526"/>
          <ac:spMkLst>
            <pc:docMk/>
            <pc:sldMk cId="114146078" sldId="262"/>
            <ac:spMk id="23" creationId="{D24B1967-D702-C057-CB8B-DBFE3AEA3F97}"/>
          </ac:spMkLst>
        </pc:spChg>
        <pc:spChg chg="add mod">
          <ac:chgData name="Yue Wu" userId="8ef97b5adbec247d" providerId="LiveId" clId="{64EBFA9F-C7C6-4B1F-A807-E23A66BB4F48}" dt="2025-11-30T10:33:22.119" v="554"/>
          <ac:spMkLst>
            <pc:docMk/>
            <pc:sldMk cId="114146078" sldId="262"/>
            <ac:spMk id="24" creationId="{719A4266-39AE-7B83-307C-115B8654B3FA}"/>
          </ac:spMkLst>
        </pc:spChg>
        <pc:spChg chg="add mod ord modVis">
          <ac:chgData name="Yue Wu" userId="8ef97b5adbec247d" providerId="LiveId" clId="{64EBFA9F-C7C6-4B1F-A807-E23A66BB4F48}" dt="2025-11-30T10:35:38.698" v="576" actId="14429"/>
          <ac:spMkLst>
            <pc:docMk/>
            <pc:sldMk cId="114146078" sldId="262"/>
            <ac:spMk id="25" creationId="{04D5BBE2-7F49-1283-9534-A853FAFD599C}"/>
          </ac:spMkLst>
        </pc:spChg>
        <pc:spChg chg="add mod">
          <ac:chgData name="Yue Wu" userId="8ef97b5adbec247d" providerId="LiveId" clId="{64EBFA9F-C7C6-4B1F-A807-E23A66BB4F48}" dt="2025-11-30T10:42:04.424" v="644" actId="1076"/>
          <ac:spMkLst>
            <pc:docMk/>
            <pc:sldMk cId="114146078" sldId="262"/>
            <ac:spMk id="27" creationId="{CCA53196-7967-A391-4F4E-D105F690B4ED}"/>
          </ac:spMkLst>
        </pc:spChg>
        <pc:spChg chg="add mod">
          <ac:chgData name="Yue Wu" userId="8ef97b5adbec247d" providerId="LiveId" clId="{64EBFA9F-C7C6-4B1F-A807-E23A66BB4F48}" dt="2025-11-30T10:42:04.424" v="644" actId="1076"/>
          <ac:spMkLst>
            <pc:docMk/>
            <pc:sldMk cId="114146078" sldId="262"/>
            <ac:spMk id="28" creationId="{FB1B79B2-F891-931D-F417-D287AD149DB4}"/>
          </ac:spMkLst>
        </pc:spChg>
        <pc:spChg chg="add mod">
          <ac:chgData name="Yue Wu" userId="8ef97b5adbec247d" providerId="LiveId" clId="{64EBFA9F-C7C6-4B1F-A807-E23A66BB4F48}" dt="2025-11-30T10:42:04.424" v="644" actId="1076"/>
          <ac:spMkLst>
            <pc:docMk/>
            <pc:sldMk cId="114146078" sldId="262"/>
            <ac:spMk id="29" creationId="{75033D5E-FCFC-23B8-D136-5363F5D92BB4}"/>
          </ac:spMkLst>
        </pc:spChg>
        <pc:spChg chg="add mod">
          <ac:chgData name="Yue Wu" userId="8ef97b5adbec247d" providerId="LiveId" clId="{64EBFA9F-C7C6-4B1F-A807-E23A66BB4F48}" dt="2025-11-30T10:42:17.685" v="648" actId="962"/>
          <ac:spMkLst>
            <pc:docMk/>
            <pc:sldMk cId="114146078" sldId="262"/>
            <ac:spMk id="30" creationId="{F5782887-4F10-4F72-3A7F-E8B793B6E3B0}"/>
          </ac:spMkLst>
        </pc:spChg>
        <pc:spChg chg="add mod">
          <ac:chgData name="Yue Wu" userId="8ef97b5adbec247d" providerId="LiveId" clId="{64EBFA9F-C7C6-4B1F-A807-E23A66BB4F48}" dt="2025-11-30T10:42:19.956" v="649" actId="962"/>
          <ac:spMkLst>
            <pc:docMk/>
            <pc:sldMk cId="114146078" sldId="262"/>
            <ac:spMk id="31" creationId="{F570B5A2-67FE-2719-B513-28640F04667F}"/>
          </ac:spMkLst>
        </pc:spChg>
        <pc:spChg chg="add mod">
          <ac:chgData name="Yue Wu" userId="8ef97b5adbec247d" providerId="LiveId" clId="{64EBFA9F-C7C6-4B1F-A807-E23A66BB4F48}" dt="2025-11-30T10:43:48.548" v="671" actId="1076"/>
          <ac:spMkLst>
            <pc:docMk/>
            <pc:sldMk cId="114146078" sldId="262"/>
            <ac:spMk id="32" creationId="{2AC2F1E2-5E3C-940F-69EC-9C3D32489B83}"/>
          </ac:spMkLst>
        </pc:spChg>
        <pc:spChg chg="add mod">
          <ac:chgData name="Yue Wu" userId="8ef97b5adbec247d" providerId="LiveId" clId="{64EBFA9F-C7C6-4B1F-A807-E23A66BB4F48}" dt="2025-11-30T10:42:37.255" v="659" actId="962"/>
          <ac:spMkLst>
            <pc:docMk/>
            <pc:sldMk cId="114146078" sldId="262"/>
            <ac:spMk id="33" creationId="{8AD61D6A-5ED5-14EE-98D0-32D49399F290}"/>
          </ac:spMkLst>
        </pc:spChg>
      </pc:sldChg>
      <pc:sldChg chg="addSp delSp modSp new del mod modAnim">
        <pc:chgData name="Yue Wu" userId="8ef97b5adbec247d" providerId="LiveId" clId="{64EBFA9F-C7C6-4B1F-A807-E23A66BB4F48}" dt="2025-11-30T11:06:14.055" v="920" actId="47"/>
        <pc:sldMkLst>
          <pc:docMk/>
          <pc:sldMk cId="1640344279" sldId="263"/>
        </pc:sldMkLst>
      </pc:sldChg>
      <pc:sldChg chg="add del">
        <pc:chgData name="Yue Wu" userId="8ef97b5adbec247d" providerId="LiveId" clId="{64EBFA9F-C7C6-4B1F-A807-E23A66BB4F48}" dt="2025-11-30T10:49:21.930" v="766" actId="2890"/>
        <pc:sldMkLst>
          <pc:docMk/>
          <pc:sldMk cId="2871664667" sldId="264"/>
        </pc:sldMkLst>
      </pc:sldChg>
      <pc:sldChg chg="addSp delSp modSp add mod ord">
        <pc:chgData name="Yue Wu" userId="8ef97b5adbec247d" providerId="LiveId" clId="{64EBFA9F-C7C6-4B1F-A807-E23A66BB4F48}" dt="2025-11-30T11:12:21.926" v="954" actId="13244"/>
        <pc:sldMkLst>
          <pc:docMk/>
          <pc:sldMk cId="3703409706" sldId="264"/>
        </pc:sldMkLst>
        <pc:spChg chg="add mod">
          <ac:chgData name="Yue Wu" userId="8ef97b5adbec247d" providerId="LiveId" clId="{64EBFA9F-C7C6-4B1F-A807-E23A66BB4F48}" dt="2025-11-30T11:03:50.565" v="899" actId="1076"/>
          <ac:spMkLst>
            <pc:docMk/>
            <pc:sldMk cId="3703409706" sldId="264"/>
            <ac:spMk id="3" creationId="{35F78346-C585-9D8D-648F-09A369FE3A7E}"/>
          </ac:spMkLst>
        </pc:spChg>
        <pc:spChg chg="add mod">
          <ac:chgData name="Yue Wu" userId="8ef97b5adbec247d" providerId="LiveId" clId="{64EBFA9F-C7C6-4B1F-A807-E23A66BB4F48}" dt="2025-11-30T11:03:50.565" v="899" actId="1076"/>
          <ac:spMkLst>
            <pc:docMk/>
            <pc:sldMk cId="3703409706" sldId="264"/>
            <ac:spMk id="4" creationId="{8641A768-1CE2-1304-F666-53C6632E8D31}"/>
          </ac:spMkLst>
        </pc:spChg>
        <pc:spChg chg="mod">
          <ac:chgData name="Yue Wu" userId="8ef97b5adbec247d" providerId="LiveId" clId="{64EBFA9F-C7C6-4B1F-A807-E23A66BB4F48}" dt="2025-11-30T11:12:10.731" v="950" actId="554"/>
          <ac:spMkLst>
            <pc:docMk/>
            <pc:sldMk cId="3703409706" sldId="264"/>
            <ac:spMk id="7" creationId="{20A2A6DE-5C9A-ED84-44B9-783325718C45}"/>
          </ac:spMkLst>
        </pc:spChg>
        <pc:spChg chg="add mod ord">
          <ac:chgData name="Yue Wu" userId="8ef97b5adbec247d" providerId="LiveId" clId="{64EBFA9F-C7C6-4B1F-A807-E23A66BB4F48}" dt="2025-11-30T11:12:21.926" v="954" actId="13244"/>
          <ac:spMkLst>
            <pc:docMk/>
            <pc:sldMk cId="3703409706" sldId="264"/>
            <ac:spMk id="8" creationId="{9EF33D09-0F38-6C02-AE35-5949642C201B}"/>
          </ac:spMkLst>
        </pc:spChg>
        <pc:picChg chg="mod topLvl">
          <ac:chgData name="Yue Wu" userId="8ef97b5adbec247d" providerId="LiveId" clId="{64EBFA9F-C7C6-4B1F-A807-E23A66BB4F48}" dt="2025-11-30T11:11:35.919" v="941" actId="165"/>
          <ac:picMkLst>
            <pc:docMk/>
            <pc:sldMk cId="3703409706" sldId="264"/>
            <ac:picMk id="26" creationId="{FFECE1A6-988C-D8A8-B203-4D009CB829C7}"/>
          </ac:picMkLst>
        </pc:picChg>
      </pc:sldChg>
      <pc:sldChg chg="addSp delSp modSp add mod modTransition delAnim modAnim">
        <pc:chgData name="Yue Wu" userId="8ef97b5adbec247d" providerId="LiveId" clId="{64EBFA9F-C7C6-4B1F-A807-E23A66BB4F48}" dt="2025-11-30T11:14:14.170" v="971" actId="13244"/>
        <pc:sldMkLst>
          <pc:docMk/>
          <pc:sldMk cId="3298375276" sldId="265"/>
        </pc:sldMkLst>
        <pc:spChg chg="add mod">
          <ac:chgData name="Yue Wu" userId="8ef97b5adbec247d" providerId="LiveId" clId="{64EBFA9F-C7C6-4B1F-A807-E23A66BB4F48}" dt="2025-11-30T10:56:24.946" v="829" actId="207"/>
          <ac:spMkLst>
            <pc:docMk/>
            <pc:sldMk cId="3298375276" sldId="265"/>
            <ac:spMk id="5" creationId="{91B306E8-1AA7-8F8C-8A47-1F23B9B3FE52}"/>
          </ac:spMkLst>
        </pc:spChg>
        <pc:spChg chg="mod">
          <ac:chgData name="Yue Wu" userId="8ef97b5adbec247d" providerId="LiveId" clId="{64EBFA9F-C7C6-4B1F-A807-E23A66BB4F48}" dt="2025-11-30T11:02:35.630" v="890" actId="962"/>
          <ac:spMkLst>
            <pc:docMk/>
            <pc:sldMk cId="3298375276" sldId="265"/>
            <ac:spMk id="13" creationId="{2EAF7E0F-DC4E-6BC6-CB06-ABD0516849CB}"/>
          </ac:spMkLst>
        </pc:spChg>
        <pc:spChg chg="add mod ord">
          <ac:chgData name="Yue Wu" userId="8ef97b5adbec247d" providerId="LiveId" clId="{64EBFA9F-C7C6-4B1F-A807-E23A66BB4F48}" dt="2025-11-30T11:02:30.823" v="889" actId="962"/>
          <ac:spMkLst>
            <pc:docMk/>
            <pc:sldMk cId="3298375276" sldId="265"/>
            <ac:spMk id="14" creationId="{C727F7FB-1053-3AE6-B482-4FFA3ACEBF71}"/>
          </ac:spMkLst>
        </pc:spChg>
        <pc:spChg chg="add mod ord">
          <ac:chgData name="Yue Wu" userId="8ef97b5adbec247d" providerId="LiveId" clId="{64EBFA9F-C7C6-4B1F-A807-E23A66BB4F48}" dt="2025-11-30T11:14:14.170" v="971" actId="13244"/>
          <ac:spMkLst>
            <pc:docMk/>
            <pc:sldMk cId="3298375276" sldId="265"/>
            <ac:spMk id="20" creationId="{0690D236-C00B-3F8E-5D7C-A1D68BC9843B}"/>
          </ac:spMkLst>
        </pc:spChg>
        <pc:spChg chg="add mod ord">
          <ac:chgData name="Yue Wu" userId="8ef97b5adbec247d" providerId="LiveId" clId="{64EBFA9F-C7C6-4B1F-A807-E23A66BB4F48}" dt="2025-11-30T11:13:19.207" v="962" actId="13244"/>
          <ac:spMkLst>
            <pc:docMk/>
            <pc:sldMk cId="3298375276" sldId="265"/>
            <ac:spMk id="21" creationId="{9D438D43-801F-E79B-CF11-3C325B2C3BBA}"/>
          </ac:spMkLst>
        </pc:spChg>
        <pc:picChg chg="add mod ord">
          <ac:chgData name="Yue Wu" userId="8ef97b5adbec247d" providerId="LiveId" clId="{64EBFA9F-C7C6-4B1F-A807-E23A66BB4F48}" dt="2025-11-30T11:13:19.207" v="962" actId="13244"/>
          <ac:picMkLst>
            <pc:docMk/>
            <pc:sldMk cId="3298375276" sldId="265"/>
            <ac:picMk id="23" creationId="{585711A9-FF08-081B-4D6D-9E86C5DA583E}"/>
          </ac:picMkLst>
        </pc:picChg>
        <pc:cxnChg chg="add mod">
          <ac:chgData name="Yue Wu" userId="8ef97b5adbec247d" providerId="LiveId" clId="{64EBFA9F-C7C6-4B1F-A807-E23A66BB4F48}" dt="2025-11-30T10:53:44.126" v="810" actId="208"/>
          <ac:cxnSpMkLst>
            <pc:docMk/>
            <pc:sldMk cId="3298375276" sldId="265"/>
            <ac:cxnSpMk id="4" creationId="{57DA626E-F0D1-A9DE-759A-A44028E41D40}"/>
          </ac:cxnSpMkLst>
        </pc:cxnChg>
      </pc:sldChg>
      <pc:sldChg chg="add del modTransition">
        <pc:chgData name="Yue Wu" userId="8ef97b5adbec247d" providerId="LiveId" clId="{64EBFA9F-C7C6-4B1F-A807-E23A66BB4F48}" dt="2025-11-30T10:54:53.967" v="817" actId="47"/>
        <pc:sldMkLst>
          <pc:docMk/>
          <pc:sldMk cId="479873354" sldId="266"/>
        </pc:sldMkLst>
      </pc:sldChg>
      <pc:sldChg chg="add del">
        <pc:chgData name="Yue Wu" userId="8ef97b5adbec247d" providerId="LiveId" clId="{64EBFA9F-C7C6-4B1F-A807-E23A66BB4F48}" dt="2025-11-30T10:56:56.308" v="831" actId="2890"/>
        <pc:sldMkLst>
          <pc:docMk/>
          <pc:sldMk cId="1159180703" sldId="266"/>
        </pc:sldMkLst>
      </pc:sldChg>
      <pc:sldChg chg="addSp delSp modSp add mod modAnim">
        <pc:chgData name="Yue Wu" userId="8ef97b5adbec247d" providerId="LiveId" clId="{64EBFA9F-C7C6-4B1F-A807-E23A66BB4F48}" dt="2025-11-30T11:13:54.078" v="970" actId="13244"/>
        <pc:sldMkLst>
          <pc:docMk/>
          <pc:sldMk cId="3055496367" sldId="266"/>
        </pc:sldMkLst>
        <pc:spChg chg="add mod">
          <ac:chgData name="Yue Wu" userId="8ef97b5adbec247d" providerId="LiveId" clId="{64EBFA9F-C7C6-4B1F-A807-E23A66BB4F48}" dt="2025-11-30T11:06:10.707" v="919" actId="1036"/>
          <ac:spMkLst>
            <pc:docMk/>
            <pc:sldMk cId="3055496367" sldId="266"/>
            <ac:spMk id="3" creationId="{F770E7D9-3EFC-3680-474D-E0E59E2A1ADB}"/>
          </ac:spMkLst>
        </pc:spChg>
        <pc:spChg chg="mod">
          <ac:chgData name="Yue Wu" userId="8ef97b5adbec247d" providerId="LiveId" clId="{64EBFA9F-C7C6-4B1F-A807-E23A66BB4F48}" dt="2025-11-30T11:04:49.655" v="907" actId="207"/>
          <ac:spMkLst>
            <pc:docMk/>
            <pc:sldMk cId="3055496367" sldId="266"/>
            <ac:spMk id="5" creationId="{E40B6377-132E-576F-78AF-956D89D474B7}"/>
          </ac:spMkLst>
        </pc:spChg>
        <pc:spChg chg="add mod ord">
          <ac:chgData name="Yue Wu" userId="8ef97b5adbec247d" providerId="LiveId" clId="{64EBFA9F-C7C6-4B1F-A807-E23A66BB4F48}" dt="2025-11-30T11:13:25.180" v="965" actId="13244"/>
          <ac:spMkLst>
            <pc:docMk/>
            <pc:sldMk cId="3055496367" sldId="266"/>
            <ac:spMk id="10" creationId="{4546E5BC-290E-5711-718D-0042501EDEB0}"/>
          </ac:spMkLst>
        </pc:spChg>
        <pc:spChg chg="add mod ord">
          <ac:chgData name="Yue Wu" userId="8ef97b5adbec247d" providerId="LiveId" clId="{64EBFA9F-C7C6-4B1F-A807-E23A66BB4F48}" dt="2025-11-30T11:13:54.078" v="970" actId="13244"/>
          <ac:spMkLst>
            <pc:docMk/>
            <pc:sldMk cId="3055496367" sldId="266"/>
            <ac:spMk id="12" creationId="{C92DC879-D49D-6FE7-8933-3CAB491E9C2F}"/>
          </ac:spMkLst>
        </pc:spChg>
        <pc:spChg chg="mod">
          <ac:chgData name="Yue Wu" userId="8ef97b5adbec247d" providerId="LiveId" clId="{64EBFA9F-C7C6-4B1F-A807-E23A66BB4F48}" dt="2025-11-30T11:05:44.548" v="914" actId="1076"/>
          <ac:spMkLst>
            <pc:docMk/>
            <pc:sldMk cId="3055496367" sldId="266"/>
            <ac:spMk id="13" creationId="{B5209F88-CEC4-3A70-4A88-BFD72A97C499}"/>
          </ac:spMkLst>
        </pc:spChg>
        <pc:picChg chg="add mod ord">
          <ac:chgData name="Yue Wu" userId="8ef97b5adbec247d" providerId="LiveId" clId="{64EBFA9F-C7C6-4B1F-A807-E23A66BB4F48}" dt="2025-11-30T11:13:25.180" v="965" actId="13244"/>
          <ac:picMkLst>
            <pc:docMk/>
            <pc:sldMk cId="3055496367" sldId="266"/>
            <ac:picMk id="11" creationId="{7C27EA6D-60B7-76F8-92A5-5CB241CA5310}"/>
          </ac:picMkLst>
        </pc:picChg>
        <pc:cxnChg chg="mod">
          <ac:chgData name="Yue Wu" userId="8ef97b5adbec247d" providerId="LiveId" clId="{64EBFA9F-C7C6-4B1F-A807-E23A66BB4F48}" dt="2025-11-30T11:05:02.816" v="908" actId="208"/>
          <ac:cxnSpMkLst>
            <pc:docMk/>
            <pc:sldMk cId="3055496367" sldId="266"/>
            <ac:cxnSpMk id="4" creationId="{C6391926-0A9C-DB2C-0DC3-08782FEF6853}"/>
          </ac:cxnSpMkLst>
        </pc:cxnChg>
      </pc:sldChg>
      <pc:sldChg chg="addSp delSp modSp add del mod modAnim">
        <pc:chgData name="Yue Wu" userId="8ef97b5adbec247d" providerId="LiveId" clId="{64EBFA9F-C7C6-4B1F-A807-E23A66BB4F48}" dt="2025-11-30T11:04:25.334" v="903" actId="47"/>
        <pc:sldMkLst>
          <pc:docMk/>
          <pc:sldMk cId="4103593971" sldId="266"/>
        </pc:sldMkLst>
      </pc:sldChg>
      <pc:sldChg chg="addSp delSp modSp add mod">
        <pc:chgData name="Yue Wu" userId="8ef97b5adbec247d" providerId="LiveId" clId="{64EBFA9F-C7C6-4B1F-A807-E23A66BB4F48}" dt="2025-11-30T11:18:13.979" v="1071" actId="1076"/>
        <pc:sldMkLst>
          <pc:docMk/>
          <pc:sldMk cId="2486475164" sldId="267"/>
        </pc:sldMkLst>
        <pc:spChg chg="add mod">
          <ac:chgData name="Yue Wu" userId="8ef97b5adbec247d" providerId="LiveId" clId="{64EBFA9F-C7C6-4B1F-A807-E23A66BB4F48}" dt="2025-11-30T11:16:01.851" v="1008" actId="1076"/>
          <ac:spMkLst>
            <pc:docMk/>
            <pc:sldMk cId="2486475164" sldId="267"/>
            <ac:spMk id="2" creationId="{CA6D7556-C629-D8F0-B43B-239416D0C876}"/>
          </ac:spMkLst>
        </pc:spChg>
        <pc:spChg chg="mod">
          <ac:chgData name="Yue Wu" userId="8ef97b5adbec247d" providerId="LiveId" clId="{64EBFA9F-C7C6-4B1F-A807-E23A66BB4F48}" dt="2025-11-30T11:18:13.979" v="1071" actId="1076"/>
          <ac:spMkLst>
            <pc:docMk/>
            <pc:sldMk cId="2486475164" sldId="267"/>
            <ac:spMk id="3" creationId="{0EFBB776-3787-F486-79F0-B931DF0E6AAE}"/>
          </ac:spMkLst>
        </pc:spChg>
        <pc:spChg chg="mod">
          <ac:chgData name="Yue Wu" userId="8ef97b5adbec247d" providerId="LiveId" clId="{64EBFA9F-C7C6-4B1F-A807-E23A66BB4F48}" dt="2025-11-30T11:18:13.979" v="1071" actId="1076"/>
          <ac:spMkLst>
            <pc:docMk/>
            <pc:sldMk cId="2486475164" sldId="267"/>
            <ac:spMk id="5" creationId="{E5D4060B-B5A7-5AE2-123C-77563C916798}"/>
          </ac:spMkLst>
        </pc:spChg>
        <pc:spChg chg="add mod">
          <ac:chgData name="Yue Wu" userId="8ef97b5adbec247d" providerId="LiveId" clId="{64EBFA9F-C7C6-4B1F-A807-E23A66BB4F48}" dt="2025-11-30T11:18:13.979" v="1071" actId="1076"/>
          <ac:spMkLst>
            <pc:docMk/>
            <pc:sldMk cId="2486475164" sldId="267"/>
            <ac:spMk id="6" creationId="{4C06ED67-D05F-38FB-F4EC-03A126DFAF33}"/>
          </ac:spMkLst>
        </pc:spChg>
        <pc:spChg chg="mod">
          <ac:chgData name="Yue Wu" userId="8ef97b5adbec247d" providerId="LiveId" clId="{64EBFA9F-C7C6-4B1F-A807-E23A66BB4F48}" dt="2025-11-30T11:18:13.979" v="1071" actId="1076"/>
          <ac:spMkLst>
            <pc:docMk/>
            <pc:sldMk cId="2486475164" sldId="267"/>
            <ac:spMk id="12" creationId="{B1B0B4BB-1219-AE8F-350C-A74C0E9AD5CA}"/>
          </ac:spMkLst>
        </pc:spChg>
        <pc:spChg chg="mod">
          <ac:chgData name="Yue Wu" userId="8ef97b5adbec247d" providerId="LiveId" clId="{64EBFA9F-C7C6-4B1F-A807-E23A66BB4F48}" dt="2025-11-30T11:18:13.979" v="1071" actId="1076"/>
          <ac:spMkLst>
            <pc:docMk/>
            <pc:sldMk cId="2486475164" sldId="267"/>
            <ac:spMk id="13" creationId="{A8B28D2F-C238-50A0-4AC1-0CF95D04FC62}"/>
          </ac:spMkLst>
        </pc:spChg>
        <pc:spChg chg="mod">
          <ac:chgData name="Yue Wu" userId="8ef97b5adbec247d" providerId="LiveId" clId="{64EBFA9F-C7C6-4B1F-A807-E23A66BB4F48}" dt="2025-11-30T11:18:13.979" v="1071" actId="1076"/>
          <ac:spMkLst>
            <pc:docMk/>
            <pc:sldMk cId="2486475164" sldId="267"/>
            <ac:spMk id="14" creationId="{50739882-4783-FDB2-2B7B-6716C99DFB6D}"/>
          </ac:spMkLst>
        </pc:spChg>
        <pc:spChg chg="add mod">
          <ac:chgData name="Yue Wu" userId="8ef97b5adbec247d" providerId="LiveId" clId="{64EBFA9F-C7C6-4B1F-A807-E23A66BB4F48}" dt="2025-11-30T11:18:13.979" v="1071" actId="1076"/>
          <ac:spMkLst>
            <pc:docMk/>
            <pc:sldMk cId="2486475164" sldId="267"/>
            <ac:spMk id="15" creationId="{CA669785-1755-BC72-9E7E-020284C869C8}"/>
          </ac:spMkLst>
        </pc:spChg>
        <pc:picChg chg="mod">
          <ac:chgData name="Yue Wu" userId="8ef97b5adbec247d" providerId="LiveId" clId="{64EBFA9F-C7C6-4B1F-A807-E23A66BB4F48}" dt="2025-11-30T11:16:29.287" v="1013" actId="1076"/>
          <ac:picMkLst>
            <pc:docMk/>
            <pc:sldMk cId="2486475164" sldId="267"/>
            <ac:picMk id="11" creationId="{D49E2433-1F4D-B0E3-BBE1-F69780AA104F}"/>
          </ac:picMkLst>
        </pc:picChg>
        <pc:picChg chg="mod">
          <ac:chgData name="Yue Wu" userId="8ef97b5adbec247d" providerId="LiveId" clId="{64EBFA9F-C7C6-4B1F-A807-E23A66BB4F48}" dt="2025-11-30T11:18:13.979" v="1071" actId="1076"/>
          <ac:picMkLst>
            <pc:docMk/>
            <pc:sldMk cId="2486475164" sldId="267"/>
            <ac:picMk id="24" creationId="{ADE71EFF-0264-30DD-D882-C505EB0E81AC}"/>
          </ac:picMkLst>
        </pc:picChg>
        <pc:cxnChg chg="mod">
          <ac:chgData name="Yue Wu" userId="8ef97b5adbec247d" providerId="LiveId" clId="{64EBFA9F-C7C6-4B1F-A807-E23A66BB4F48}" dt="2025-11-30T11:18:13.979" v="1071" actId="1076"/>
          <ac:cxnSpMkLst>
            <pc:docMk/>
            <pc:sldMk cId="2486475164" sldId="267"/>
            <ac:cxnSpMk id="4" creationId="{15DECA72-2813-36FB-AC76-6CD8311352CB}"/>
          </ac:cxnSpMkLst>
        </pc:cxnChg>
      </pc:sldChg>
      <pc:sldChg chg="addSp delSp modSp add del mod">
        <pc:chgData name="Yue Wu" userId="8ef97b5adbec247d" providerId="LiveId" clId="{64EBFA9F-C7C6-4B1F-A807-E23A66BB4F48}" dt="2025-11-30T11:14:45.242" v="972" actId="47"/>
        <pc:sldMkLst>
          <pc:docMk/>
          <pc:sldMk cId="2577315207" sldId="267"/>
        </pc:sldMkLst>
      </pc:sldChg>
      <pc:sldChg chg="addSp delSp modSp add mod modTransition addAnim delAnim modAnim">
        <pc:chgData name="Yue Wu" userId="8ef97b5adbec247d" providerId="LiveId" clId="{64EBFA9F-C7C6-4B1F-A807-E23A66BB4F48}" dt="2025-11-30T19:06:52.765" v="5584" actId="962"/>
        <pc:sldMkLst>
          <pc:docMk/>
          <pc:sldMk cId="32724647" sldId="268"/>
        </pc:sldMkLst>
        <pc:spChg chg="add mod">
          <ac:chgData name="Yue Wu" userId="8ef97b5adbec247d" providerId="LiveId" clId="{64EBFA9F-C7C6-4B1F-A807-E23A66BB4F48}" dt="2025-11-30T11:20:50.769" v="1122"/>
          <ac:spMkLst>
            <pc:docMk/>
            <pc:sldMk cId="32724647" sldId="268"/>
            <ac:spMk id="7" creationId="{F7814378-270F-BE66-BCE3-A48D2258DF33}"/>
          </ac:spMkLst>
        </pc:spChg>
        <pc:spChg chg="add mod">
          <ac:chgData name="Yue Wu" userId="8ef97b5adbec247d" providerId="LiveId" clId="{64EBFA9F-C7C6-4B1F-A807-E23A66BB4F48}" dt="2025-11-30T11:20:50.769" v="1122"/>
          <ac:spMkLst>
            <pc:docMk/>
            <pc:sldMk cId="32724647" sldId="268"/>
            <ac:spMk id="8" creationId="{FF89C59F-D339-B404-7F80-8C7E7FC3F454}"/>
          </ac:spMkLst>
        </pc:spChg>
        <pc:spChg chg="add mod">
          <ac:chgData name="Yue Wu" userId="8ef97b5adbec247d" providerId="LiveId" clId="{64EBFA9F-C7C6-4B1F-A807-E23A66BB4F48}" dt="2025-11-30T11:29:44.300" v="1264" actId="2711"/>
          <ac:spMkLst>
            <pc:docMk/>
            <pc:sldMk cId="32724647" sldId="268"/>
            <ac:spMk id="18" creationId="{4442C047-AAFA-1EAE-8542-9267890DD84E}"/>
          </ac:spMkLst>
        </pc:spChg>
        <pc:spChg chg="mod">
          <ac:chgData name="Yue Wu" userId="8ef97b5adbec247d" providerId="LiveId" clId="{64EBFA9F-C7C6-4B1F-A807-E23A66BB4F48}" dt="2025-11-30T19:01:16.915" v="5515" actId="1076"/>
          <ac:spMkLst>
            <pc:docMk/>
            <pc:sldMk cId="32724647" sldId="268"/>
            <ac:spMk id="19" creationId="{A5A4DAD8-137F-076F-0336-D5E425F43E35}"/>
          </ac:spMkLst>
        </pc:spChg>
        <pc:spChg chg="add del mod">
          <ac:chgData name="Yue Wu" userId="8ef97b5adbec247d" providerId="LiveId" clId="{64EBFA9F-C7C6-4B1F-A807-E23A66BB4F48}" dt="2025-11-30T11:36:11.147" v="1327" actId="207"/>
          <ac:spMkLst>
            <pc:docMk/>
            <pc:sldMk cId="32724647" sldId="268"/>
            <ac:spMk id="20" creationId="{6D2B9240-C6E9-A089-E89D-486DB6B20557}"/>
          </ac:spMkLst>
        </pc:spChg>
        <pc:spChg chg="add del mod ord">
          <ac:chgData name="Yue Wu" userId="8ef97b5adbec247d" providerId="LiveId" clId="{64EBFA9F-C7C6-4B1F-A807-E23A66BB4F48}" dt="2025-11-30T19:04:59.128" v="5562" actId="164"/>
          <ac:spMkLst>
            <pc:docMk/>
            <pc:sldMk cId="32724647" sldId="268"/>
            <ac:spMk id="25" creationId="{38DBB27B-B56B-CFB0-97D2-659EAEC1B184}"/>
          </ac:spMkLst>
        </pc:spChg>
        <pc:spChg chg="mod">
          <ac:chgData name="Yue Wu" userId="8ef97b5adbec247d" providerId="LiveId" clId="{64EBFA9F-C7C6-4B1F-A807-E23A66BB4F48}" dt="2025-11-30T19:04:59.128" v="5562" actId="164"/>
          <ac:spMkLst>
            <pc:docMk/>
            <pc:sldMk cId="32724647" sldId="268"/>
            <ac:spMk id="30" creationId="{B3D90FE7-55A0-3092-B682-E952AF9208BB}"/>
          </ac:spMkLst>
        </pc:spChg>
        <pc:spChg chg="mod">
          <ac:chgData name="Yue Wu" userId="8ef97b5adbec247d" providerId="LiveId" clId="{64EBFA9F-C7C6-4B1F-A807-E23A66BB4F48}" dt="2025-11-30T19:04:59.128" v="5562" actId="164"/>
          <ac:spMkLst>
            <pc:docMk/>
            <pc:sldMk cId="32724647" sldId="268"/>
            <ac:spMk id="33" creationId="{E0E30EF1-7A62-9A2D-8106-6EDB8ED0CB1D}"/>
          </ac:spMkLst>
        </pc:spChg>
        <pc:spChg chg="mod">
          <ac:chgData name="Yue Wu" userId="8ef97b5adbec247d" providerId="LiveId" clId="{64EBFA9F-C7C6-4B1F-A807-E23A66BB4F48}" dt="2025-11-30T19:06:52.765" v="5584" actId="962"/>
          <ac:spMkLst>
            <pc:docMk/>
            <pc:sldMk cId="32724647" sldId="268"/>
            <ac:spMk id="37" creationId="{AB8C0D7C-EB4F-E34D-C056-E8F8E47EC2AD}"/>
          </ac:spMkLst>
        </pc:spChg>
        <pc:grpChg chg="add mod">
          <ac:chgData name="Yue Wu" userId="8ef97b5adbec247d" providerId="LiveId" clId="{64EBFA9F-C7C6-4B1F-A807-E23A66BB4F48}" dt="2025-11-30T19:04:59.128" v="5562" actId="164"/>
          <ac:grpSpMkLst>
            <pc:docMk/>
            <pc:sldMk cId="32724647" sldId="268"/>
            <ac:grpSpMk id="34" creationId="{FF9E4F59-D4BA-F2AB-CCB0-707D83BBCFE4}"/>
          </ac:grpSpMkLst>
        </pc:grpChg>
        <pc:picChg chg="add mod">
          <ac:chgData name="Yue Wu" userId="8ef97b5adbec247d" providerId="LiveId" clId="{64EBFA9F-C7C6-4B1F-A807-E23A66BB4F48}" dt="2025-11-30T11:24:51.393" v="1206" actId="1076"/>
          <ac:picMkLst>
            <pc:docMk/>
            <pc:sldMk cId="32724647" sldId="268"/>
            <ac:picMk id="9" creationId="{742D0370-CD1F-69FA-D7B6-C54E5EF4E2E6}"/>
          </ac:picMkLst>
        </pc:picChg>
        <pc:picChg chg="mod">
          <ac:chgData name="Yue Wu" userId="8ef97b5adbec247d" providerId="LiveId" clId="{64EBFA9F-C7C6-4B1F-A807-E23A66BB4F48}" dt="2025-11-30T11:20:08.937" v="1119" actId="1076"/>
          <ac:picMkLst>
            <pc:docMk/>
            <pc:sldMk cId="32724647" sldId="268"/>
            <ac:picMk id="24" creationId="{7A379D7C-1682-64F7-52C3-1ECC375B18A5}"/>
          </ac:picMkLst>
        </pc:picChg>
        <pc:cxnChg chg="add mod">
          <ac:chgData name="Yue Wu" userId="8ef97b5adbec247d" providerId="LiveId" clId="{64EBFA9F-C7C6-4B1F-A807-E23A66BB4F48}" dt="2025-11-30T11:32:10.995" v="1281" actId="14100"/>
          <ac:cxnSpMkLst>
            <pc:docMk/>
            <pc:sldMk cId="32724647" sldId="268"/>
            <ac:cxnSpMk id="22" creationId="{D7377823-57BE-D5FB-4D7B-27736B5EE53D}"/>
          </ac:cxnSpMkLst>
        </pc:cxnChg>
      </pc:sldChg>
      <pc:sldChg chg="modSp add del mod modTransition modAnim">
        <pc:chgData name="Yue Wu" userId="8ef97b5adbec247d" providerId="LiveId" clId="{64EBFA9F-C7C6-4B1F-A807-E23A66BB4F48}" dt="2025-11-30T11:31:40.215" v="1273" actId="47"/>
        <pc:sldMkLst>
          <pc:docMk/>
          <pc:sldMk cId="1345652306" sldId="269"/>
        </pc:sldMkLst>
      </pc:sldChg>
      <pc:sldChg chg="addSp delSp modSp add mod modTransition modAnim">
        <pc:chgData name="Yue Wu" userId="8ef97b5adbec247d" providerId="LiveId" clId="{64EBFA9F-C7C6-4B1F-A807-E23A66BB4F48}" dt="2025-11-30T19:06:25.019" v="5580"/>
        <pc:sldMkLst>
          <pc:docMk/>
          <pc:sldMk cId="2055007699" sldId="269"/>
        </pc:sldMkLst>
        <pc:spChg chg="add mod">
          <ac:chgData name="Yue Wu" userId="8ef97b5adbec247d" providerId="LiveId" clId="{64EBFA9F-C7C6-4B1F-A807-E23A66BB4F48}" dt="2025-11-30T19:05:38.121" v="5568"/>
          <ac:spMkLst>
            <pc:docMk/>
            <pc:sldMk cId="2055007699" sldId="269"/>
            <ac:spMk id="2" creationId="{7B1DFE8B-985B-B33B-2EF5-BD7AFC6B8444}"/>
          </ac:spMkLst>
        </pc:spChg>
        <pc:spChg chg="mod">
          <ac:chgData name="Yue Wu" userId="8ef97b5adbec247d" providerId="LiveId" clId="{64EBFA9F-C7C6-4B1F-A807-E23A66BB4F48}" dt="2025-11-30T19:05:38.121" v="5568"/>
          <ac:spMkLst>
            <pc:docMk/>
            <pc:sldMk cId="2055007699" sldId="269"/>
            <ac:spMk id="4" creationId="{12B1F43A-9458-05EA-2CD3-736BC7A186BF}"/>
          </ac:spMkLst>
        </pc:spChg>
        <pc:spChg chg="mod">
          <ac:chgData name="Yue Wu" userId="8ef97b5adbec247d" providerId="LiveId" clId="{64EBFA9F-C7C6-4B1F-A807-E23A66BB4F48}" dt="2025-11-30T19:05:38.121" v="5568"/>
          <ac:spMkLst>
            <pc:docMk/>
            <pc:sldMk cId="2055007699" sldId="269"/>
            <ac:spMk id="5" creationId="{771B284D-B6C1-258D-B5E8-60D53111AF0E}"/>
          </ac:spMkLst>
        </pc:spChg>
        <pc:spChg chg="mod">
          <ac:chgData name="Yue Wu" userId="8ef97b5adbec247d" providerId="LiveId" clId="{64EBFA9F-C7C6-4B1F-A807-E23A66BB4F48}" dt="2025-11-30T19:05:38.121" v="5568"/>
          <ac:spMkLst>
            <pc:docMk/>
            <pc:sldMk cId="2055007699" sldId="269"/>
            <ac:spMk id="7" creationId="{7B08C4C5-7B9F-DDFE-1107-5B2B25E6BC5D}"/>
          </ac:spMkLst>
        </pc:spChg>
        <pc:spChg chg="add mod">
          <ac:chgData name="Yue Wu" userId="8ef97b5adbec247d" providerId="LiveId" clId="{64EBFA9F-C7C6-4B1F-A807-E23A66BB4F48}" dt="2025-11-30T19:06:25.019" v="5580"/>
          <ac:spMkLst>
            <pc:docMk/>
            <pc:sldMk cId="2055007699" sldId="269"/>
            <ac:spMk id="8" creationId="{4DC9B277-5986-85A0-1147-A20A964A481E}"/>
          </ac:spMkLst>
        </pc:spChg>
        <pc:spChg chg="mod">
          <ac:chgData name="Yue Wu" userId="8ef97b5adbec247d" providerId="LiveId" clId="{64EBFA9F-C7C6-4B1F-A807-E23A66BB4F48}" dt="2025-11-30T11:36:01.125" v="1326" actId="207"/>
          <ac:spMkLst>
            <pc:docMk/>
            <pc:sldMk cId="2055007699" sldId="269"/>
            <ac:spMk id="20" creationId="{622F61B6-01E4-97DA-F8C4-A13EF4E85DB7}"/>
          </ac:spMkLst>
        </pc:spChg>
        <pc:grpChg chg="add mod">
          <ac:chgData name="Yue Wu" userId="8ef97b5adbec247d" providerId="LiveId" clId="{64EBFA9F-C7C6-4B1F-A807-E23A66BB4F48}" dt="2025-11-30T19:05:38.121" v="5568"/>
          <ac:grpSpMkLst>
            <pc:docMk/>
            <pc:sldMk cId="2055007699" sldId="269"/>
            <ac:grpSpMk id="3" creationId="{3851A182-6DC3-BC4A-3A51-1C47A2C5E171}"/>
          </ac:grpSpMkLst>
        </pc:grpChg>
      </pc:sldChg>
      <pc:sldChg chg="add del">
        <pc:chgData name="Yue Wu" userId="8ef97b5adbec247d" providerId="LiveId" clId="{64EBFA9F-C7C6-4B1F-A807-E23A66BB4F48}" dt="2025-11-30T11:31:44.837" v="1274" actId="47"/>
        <pc:sldMkLst>
          <pc:docMk/>
          <pc:sldMk cId="1761279816" sldId="270"/>
        </pc:sldMkLst>
      </pc:sldChg>
      <pc:sldChg chg="addSp delSp modSp add mod modTransition modAnim">
        <pc:chgData name="Yue Wu" userId="8ef97b5adbec247d" providerId="LiveId" clId="{64EBFA9F-C7C6-4B1F-A807-E23A66BB4F48}" dt="2025-11-30T19:06:29.867" v="5583"/>
        <pc:sldMkLst>
          <pc:docMk/>
          <pc:sldMk cId="2713490105" sldId="270"/>
        </pc:sldMkLst>
        <pc:spChg chg="add mod">
          <ac:chgData name="Yue Wu" userId="8ef97b5adbec247d" providerId="LiveId" clId="{64EBFA9F-C7C6-4B1F-A807-E23A66BB4F48}" dt="2025-11-30T11:37:08.030" v="1338" actId="1076"/>
          <ac:spMkLst>
            <pc:docMk/>
            <pc:sldMk cId="2713490105" sldId="270"/>
            <ac:spMk id="2" creationId="{A29627F3-0A89-FF13-0EB3-6F790529AB0B}"/>
          </ac:spMkLst>
        </pc:spChg>
        <pc:spChg chg="add mod">
          <ac:chgData name="Yue Wu" userId="8ef97b5adbec247d" providerId="LiveId" clId="{64EBFA9F-C7C6-4B1F-A807-E23A66BB4F48}" dt="2025-11-30T19:05:43.982" v="5570"/>
          <ac:spMkLst>
            <pc:docMk/>
            <pc:sldMk cId="2713490105" sldId="270"/>
            <ac:spMk id="3" creationId="{2D578ADC-1615-534C-36A9-AD0D8CF9E1E9}"/>
          </ac:spMkLst>
        </pc:spChg>
        <pc:spChg chg="mod">
          <ac:chgData name="Yue Wu" userId="8ef97b5adbec247d" providerId="LiveId" clId="{64EBFA9F-C7C6-4B1F-A807-E23A66BB4F48}" dt="2025-11-30T19:05:43.982" v="5570"/>
          <ac:spMkLst>
            <pc:docMk/>
            <pc:sldMk cId="2713490105" sldId="270"/>
            <ac:spMk id="5" creationId="{6547A5CE-E9B0-5AA3-8663-8DC42E2C1454}"/>
          </ac:spMkLst>
        </pc:spChg>
        <pc:spChg chg="mod">
          <ac:chgData name="Yue Wu" userId="8ef97b5adbec247d" providerId="LiveId" clId="{64EBFA9F-C7C6-4B1F-A807-E23A66BB4F48}" dt="2025-11-30T19:05:43.982" v="5570"/>
          <ac:spMkLst>
            <pc:docMk/>
            <pc:sldMk cId="2713490105" sldId="270"/>
            <ac:spMk id="7" creationId="{48924C9E-1DA0-18BA-E954-CC1E7A072F2D}"/>
          </ac:spMkLst>
        </pc:spChg>
        <pc:spChg chg="mod">
          <ac:chgData name="Yue Wu" userId="8ef97b5adbec247d" providerId="LiveId" clId="{64EBFA9F-C7C6-4B1F-A807-E23A66BB4F48}" dt="2025-11-30T19:05:43.982" v="5570"/>
          <ac:spMkLst>
            <pc:docMk/>
            <pc:sldMk cId="2713490105" sldId="270"/>
            <ac:spMk id="8" creationId="{B9D49E06-7D4C-A533-8652-4DD5E53C2C59}"/>
          </ac:spMkLst>
        </pc:spChg>
        <pc:spChg chg="add mod">
          <ac:chgData name="Yue Wu" userId="8ef97b5adbec247d" providerId="LiveId" clId="{64EBFA9F-C7C6-4B1F-A807-E23A66BB4F48}" dt="2025-11-30T19:06:29.867" v="5583"/>
          <ac:spMkLst>
            <pc:docMk/>
            <pc:sldMk cId="2713490105" sldId="270"/>
            <ac:spMk id="10" creationId="{E588FD5B-8C01-0848-77C6-0A616BEDD53B}"/>
          </ac:spMkLst>
        </pc:spChg>
        <pc:spChg chg="mod">
          <ac:chgData name="Yue Wu" userId="8ef97b5adbec247d" providerId="LiveId" clId="{64EBFA9F-C7C6-4B1F-A807-E23A66BB4F48}" dt="2025-11-30T11:35:15.185" v="1321" actId="20577"/>
          <ac:spMkLst>
            <pc:docMk/>
            <pc:sldMk cId="2713490105" sldId="270"/>
            <ac:spMk id="18" creationId="{A3A6C4EA-4036-287F-D98F-77B5F61B85CB}"/>
          </ac:spMkLst>
        </pc:spChg>
        <pc:spChg chg="mod">
          <ac:chgData name="Yue Wu" userId="8ef97b5adbec247d" providerId="LiveId" clId="{64EBFA9F-C7C6-4B1F-A807-E23A66BB4F48}" dt="2025-11-30T11:34:03.683" v="1294" actId="207"/>
          <ac:spMkLst>
            <pc:docMk/>
            <pc:sldMk cId="2713490105" sldId="270"/>
            <ac:spMk id="19" creationId="{310B7743-BB8C-DFF2-384B-BB41F239A4AC}"/>
          </ac:spMkLst>
        </pc:spChg>
        <pc:spChg chg="mod">
          <ac:chgData name="Yue Wu" userId="8ef97b5adbec247d" providerId="LiveId" clId="{64EBFA9F-C7C6-4B1F-A807-E23A66BB4F48}" dt="2025-11-30T11:34:07.586" v="1295" actId="207"/>
          <ac:spMkLst>
            <pc:docMk/>
            <pc:sldMk cId="2713490105" sldId="270"/>
            <ac:spMk id="20" creationId="{40FF79DD-0815-FA9D-A2F0-A95BB121757D}"/>
          </ac:spMkLst>
        </pc:spChg>
        <pc:grpChg chg="add mod">
          <ac:chgData name="Yue Wu" userId="8ef97b5adbec247d" providerId="LiveId" clId="{64EBFA9F-C7C6-4B1F-A807-E23A66BB4F48}" dt="2025-11-30T19:05:43.982" v="5570"/>
          <ac:grpSpMkLst>
            <pc:docMk/>
            <pc:sldMk cId="2713490105" sldId="270"/>
            <ac:grpSpMk id="4" creationId="{DE711431-3213-D419-7BF8-E21D25B48CA3}"/>
          </ac:grpSpMkLst>
        </pc:grpChg>
        <pc:cxnChg chg="mod">
          <ac:chgData name="Yue Wu" userId="8ef97b5adbec247d" providerId="LiveId" clId="{64EBFA9F-C7C6-4B1F-A807-E23A66BB4F48}" dt="2025-11-30T11:34:11.481" v="1296" actId="208"/>
          <ac:cxnSpMkLst>
            <pc:docMk/>
            <pc:sldMk cId="2713490105" sldId="270"/>
            <ac:cxnSpMk id="22" creationId="{BC5D24A8-0E4E-F3FB-B110-9A736919B008}"/>
          </ac:cxnSpMkLst>
        </pc:cxnChg>
      </pc:sldChg>
      <pc:sldChg chg="addSp delSp modSp new mod delAnim modAnim">
        <pc:chgData name="Yue Wu" userId="8ef97b5adbec247d" providerId="LiveId" clId="{64EBFA9F-C7C6-4B1F-A807-E23A66BB4F48}" dt="2025-11-30T19:07:36.646" v="5587"/>
        <pc:sldMkLst>
          <pc:docMk/>
          <pc:sldMk cId="1827428372" sldId="271"/>
        </pc:sldMkLst>
        <pc:spChg chg="add mod">
          <ac:chgData name="Yue Wu" userId="8ef97b5adbec247d" providerId="LiveId" clId="{64EBFA9F-C7C6-4B1F-A807-E23A66BB4F48}" dt="2025-11-30T11:39:15.293" v="1380"/>
          <ac:spMkLst>
            <pc:docMk/>
            <pc:sldMk cId="1827428372" sldId="271"/>
            <ac:spMk id="8" creationId="{08983FD5-0FB9-5462-1ACE-CC9F991A1F0E}"/>
          </ac:spMkLst>
        </pc:spChg>
        <pc:spChg chg="add mod">
          <ac:chgData name="Yue Wu" userId="8ef97b5adbec247d" providerId="LiveId" clId="{64EBFA9F-C7C6-4B1F-A807-E23A66BB4F48}" dt="2025-11-30T11:39:15.293" v="1380"/>
          <ac:spMkLst>
            <pc:docMk/>
            <pc:sldMk cId="1827428372" sldId="271"/>
            <ac:spMk id="9" creationId="{6963F09C-081E-B7FD-94FC-85C041F2ED96}"/>
          </ac:spMkLst>
        </pc:spChg>
        <pc:spChg chg="add mod">
          <ac:chgData name="Yue Wu" userId="8ef97b5adbec247d" providerId="LiveId" clId="{64EBFA9F-C7C6-4B1F-A807-E23A66BB4F48}" dt="2025-11-30T11:39:15.293" v="1380"/>
          <ac:spMkLst>
            <pc:docMk/>
            <pc:sldMk cId="1827428372" sldId="271"/>
            <ac:spMk id="10" creationId="{5DECF559-DCDA-E7A8-71B2-F2322DF59772}"/>
          </ac:spMkLst>
        </pc:spChg>
        <pc:spChg chg="add mod">
          <ac:chgData name="Yue Wu" userId="8ef97b5adbec247d" providerId="LiveId" clId="{64EBFA9F-C7C6-4B1F-A807-E23A66BB4F48}" dt="2025-11-30T11:39:15.293" v="1380"/>
          <ac:spMkLst>
            <pc:docMk/>
            <pc:sldMk cId="1827428372" sldId="271"/>
            <ac:spMk id="11" creationId="{A491E829-2DED-7193-54BF-916B06EB85D7}"/>
          </ac:spMkLst>
        </pc:spChg>
        <pc:spChg chg="add mod">
          <ac:chgData name="Yue Wu" userId="8ef97b5adbec247d" providerId="LiveId" clId="{64EBFA9F-C7C6-4B1F-A807-E23A66BB4F48}" dt="2025-11-30T11:39:15.293" v="1380"/>
          <ac:spMkLst>
            <pc:docMk/>
            <pc:sldMk cId="1827428372" sldId="271"/>
            <ac:spMk id="12" creationId="{A9606CFB-50A2-3767-5260-D11500541F14}"/>
          </ac:spMkLst>
        </pc:spChg>
        <pc:spChg chg="add mod">
          <ac:chgData name="Yue Wu" userId="8ef97b5adbec247d" providerId="LiveId" clId="{64EBFA9F-C7C6-4B1F-A807-E23A66BB4F48}" dt="2025-11-30T11:39:15.293" v="1380"/>
          <ac:spMkLst>
            <pc:docMk/>
            <pc:sldMk cId="1827428372" sldId="271"/>
            <ac:spMk id="14" creationId="{41DFEE71-457C-A057-7BC5-4B5E294C6D7A}"/>
          </ac:spMkLst>
        </pc:spChg>
        <pc:spChg chg="add mod">
          <ac:chgData name="Yue Wu" userId="8ef97b5adbec247d" providerId="LiveId" clId="{64EBFA9F-C7C6-4B1F-A807-E23A66BB4F48}" dt="2025-11-30T11:39:15.293" v="1380"/>
          <ac:spMkLst>
            <pc:docMk/>
            <pc:sldMk cId="1827428372" sldId="271"/>
            <ac:spMk id="16" creationId="{ACE273B7-42E4-380C-3D8D-45177865EE3B}"/>
          </ac:spMkLst>
        </pc:spChg>
        <pc:spChg chg="add mod">
          <ac:chgData name="Yue Wu" userId="8ef97b5adbec247d" providerId="LiveId" clId="{64EBFA9F-C7C6-4B1F-A807-E23A66BB4F48}" dt="2025-11-30T11:39:15.293" v="1380"/>
          <ac:spMkLst>
            <pc:docMk/>
            <pc:sldMk cId="1827428372" sldId="271"/>
            <ac:spMk id="17" creationId="{8D217425-B445-C8BB-8E37-B2E02D77375A}"/>
          </ac:spMkLst>
        </pc:spChg>
        <pc:spChg chg="add mod">
          <ac:chgData name="Yue Wu" userId="8ef97b5adbec247d" providerId="LiveId" clId="{64EBFA9F-C7C6-4B1F-A807-E23A66BB4F48}" dt="2025-11-30T18:21:06.463" v="5124" actId="121"/>
          <ac:spMkLst>
            <pc:docMk/>
            <pc:sldMk cId="1827428372" sldId="271"/>
            <ac:spMk id="18" creationId="{42E32F71-55DA-03B9-952E-1DAF9C36783D}"/>
          </ac:spMkLst>
        </pc:spChg>
        <pc:spChg chg="add mod">
          <ac:chgData name="Yue Wu" userId="8ef97b5adbec247d" providerId="LiveId" clId="{64EBFA9F-C7C6-4B1F-A807-E23A66BB4F48}" dt="2025-11-30T18:21:06.463" v="5124" actId="121"/>
          <ac:spMkLst>
            <pc:docMk/>
            <pc:sldMk cId="1827428372" sldId="271"/>
            <ac:spMk id="19" creationId="{1CDBD377-8F3B-A141-5A62-18B70DCD68EE}"/>
          </ac:spMkLst>
        </pc:spChg>
        <pc:spChg chg="add mod">
          <ac:chgData name="Yue Wu" userId="8ef97b5adbec247d" providerId="LiveId" clId="{64EBFA9F-C7C6-4B1F-A807-E23A66BB4F48}" dt="2025-11-30T18:21:06.463" v="5124" actId="121"/>
          <ac:spMkLst>
            <pc:docMk/>
            <pc:sldMk cId="1827428372" sldId="271"/>
            <ac:spMk id="20" creationId="{6040CC6E-D415-08AA-41AB-9FA7000240B8}"/>
          </ac:spMkLst>
        </pc:spChg>
        <pc:spChg chg="add mod">
          <ac:chgData name="Yue Wu" userId="8ef97b5adbec247d" providerId="LiveId" clId="{64EBFA9F-C7C6-4B1F-A807-E23A66BB4F48}" dt="2025-11-30T18:21:06.463" v="5124" actId="121"/>
          <ac:spMkLst>
            <pc:docMk/>
            <pc:sldMk cId="1827428372" sldId="271"/>
            <ac:spMk id="21" creationId="{E887CDD3-5E3A-1A66-E49D-1093280398B9}"/>
          </ac:spMkLst>
        </pc:spChg>
        <pc:spChg chg="add mod">
          <ac:chgData name="Yue Wu" userId="8ef97b5adbec247d" providerId="LiveId" clId="{64EBFA9F-C7C6-4B1F-A807-E23A66BB4F48}" dt="2025-11-30T18:20:58.997" v="5122" actId="20577"/>
          <ac:spMkLst>
            <pc:docMk/>
            <pc:sldMk cId="1827428372" sldId="271"/>
            <ac:spMk id="22" creationId="{C6012F7D-F35A-D2D8-E9C4-11C0ED3D5DFA}"/>
          </ac:spMkLst>
        </pc:spChg>
        <pc:spChg chg="mod">
          <ac:chgData name="Yue Wu" userId="8ef97b5adbec247d" providerId="LiveId" clId="{64EBFA9F-C7C6-4B1F-A807-E23A66BB4F48}" dt="2025-11-30T19:07:36.646" v="5587"/>
          <ac:spMkLst>
            <pc:docMk/>
            <pc:sldMk cId="1827428372" sldId="271"/>
            <ac:spMk id="24" creationId="{51C86827-BF75-D9A4-E863-882A6025AE13}"/>
          </ac:spMkLst>
        </pc:spChg>
        <pc:spChg chg="add mod">
          <ac:chgData name="Yue Wu" userId="8ef97b5adbec247d" providerId="LiveId" clId="{64EBFA9F-C7C6-4B1F-A807-E23A66BB4F48}" dt="2025-11-30T11:57:03.354" v="1686" actId="1076"/>
          <ac:spMkLst>
            <pc:docMk/>
            <pc:sldMk cId="1827428372" sldId="271"/>
            <ac:spMk id="39" creationId="{56AA91E7-6AE2-FC64-20C2-2214A1C26B74}"/>
          </ac:spMkLst>
        </pc:spChg>
        <pc:spChg chg="add mod">
          <ac:chgData name="Yue Wu" userId="8ef97b5adbec247d" providerId="LiveId" clId="{64EBFA9F-C7C6-4B1F-A807-E23A66BB4F48}" dt="2025-11-30T18:24:48.180" v="5165" actId="553"/>
          <ac:spMkLst>
            <pc:docMk/>
            <pc:sldMk cId="1827428372" sldId="271"/>
            <ac:spMk id="40" creationId="{9A200444-B761-2E08-2765-694ECE5EBE98}"/>
          </ac:spMkLst>
        </pc:spChg>
        <pc:spChg chg="add mod">
          <ac:chgData name="Yue Wu" userId="8ef97b5adbec247d" providerId="LiveId" clId="{64EBFA9F-C7C6-4B1F-A807-E23A66BB4F48}" dt="2025-11-30T11:57:05.761" v="1687" actId="1076"/>
          <ac:spMkLst>
            <pc:docMk/>
            <pc:sldMk cId="1827428372" sldId="271"/>
            <ac:spMk id="52" creationId="{54E1FD01-A0EB-7AF5-44FF-F128D65F53AE}"/>
          </ac:spMkLst>
        </pc:spChg>
        <pc:spChg chg="add mod">
          <ac:chgData name="Yue Wu" userId="8ef97b5adbec247d" providerId="LiveId" clId="{64EBFA9F-C7C6-4B1F-A807-E23A66BB4F48}" dt="2025-11-30T18:24:48.180" v="5165" actId="553"/>
          <ac:spMkLst>
            <pc:docMk/>
            <pc:sldMk cId="1827428372" sldId="271"/>
            <ac:spMk id="53" creationId="{D92F288B-070E-AD25-A6FE-45A84A247198}"/>
          </ac:spMkLst>
        </pc:spChg>
        <pc:spChg chg="add mod">
          <ac:chgData name="Yue Wu" userId="8ef97b5adbec247d" providerId="LiveId" clId="{64EBFA9F-C7C6-4B1F-A807-E23A66BB4F48}" dt="2025-11-30T11:57:05.761" v="1687" actId="1076"/>
          <ac:spMkLst>
            <pc:docMk/>
            <pc:sldMk cId="1827428372" sldId="271"/>
            <ac:spMk id="55" creationId="{4F0ACDBD-E0CB-1FBF-FEBF-CEE4B10010F1}"/>
          </ac:spMkLst>
        </pc:spChg>
        <pc:spChg chg="add mod">
          <ac:chgData name="Yue Wu" userId="8ef97b5adbec247d" providerId="LiveId" clId="{64EBFA9F-C7C6-4B1F-A807-E23A66BB4F48}" dt="2025-11-30T18:24:48.180" v="5165" actId="553"/>
          <ac:spMkLst>
            <pc:docMk/>
            <pc:sldMk cId="1827428372" sldId="271"/>
            <ac:spMk id="56" creationId="{EBAE99DD-87B1-58E6-D0DF-4D6533B99F9C}"/>
          </ac:spMkLst>
        </pc:spChg>
        <pc:spChg chg="add mod">
          <ac:chgData name="Yue Wu" userId="8ef97b5adbec247d" providerId="LiveId" clId="{64EBFA9F-C7C6-4B1F-A807-E23A66BB4F48}" dt="2025-11-30T11:57:03.354" v="1686" actId="1076"/>
          <ac:spMkLst>
            <pc:docMk/>
            <pc:sldMk cId="1827428372" sldId="271"/>
            <ac:spMk id="58" creationId="{D28D2732-ECAA-C4A5-3CB7-6C4823EF310A}"/>
          </ac:spMkLst>
        </pc:spChg>
        <pc:spChg chg="add mod">
          <ac:chgData name="Yue Wu" userId="8ef97b5adbec247d" providerId="LiveId" clId="{64EBFA9F-C7C6-4B1F-A807-E23A66BB4F48}" dt="2025-11-30T18:24:48.180" v="5165" actId="553"/>
          <ac:spMkLst>
            <pc:docMk/>
            <pc:sldMk cId="1827428372" sldId="271"/>
            <ac:spMk id="59" creationId="{0D293A4A-CEF0-323C-B823-76B7C996A20D}"/>
          </ac:spMkLst>
        </pc:spChg>
        <pc:spChg chg="add mod">
          <ac:chgData name="Yue Wu" userId="8ef97b5adbec247d" providerId="LiveId" clId="{64EBFA9F-C7C6-4B1F-A807-E23A66BB4F48}" dt="2025-11-30T11:57:05.761" v="1687" actId="1076"/>
          <ac:spMkLst>
            <pc:docMk/>
            <pc:sldMk cId="1827428372" sldId="271"/>
            <ac:spMk id="60" creationId="{E26EE84F-4A4B-2739-3652-8117D5C6C0C6}"/>
          </ac:spMkLst>
        </pc:spChg>
        <pc:spChg chg="add mod">
          <ac:chgData name="Yue Wu" userId="8ef97b5adbec247d" providerId="LiveId" clId="{64EBFA9F-C7C6-4B1F-A807-E23A66BB4F48}" dt="2025-11-30T11:57:03.354" v="1686" actId="1076"/>
          <ac:spMkLst>
            <pc:docMk/>
            <pc:sldMk cId="1827428372" sldId="271"/>
            <ac:spMk id="61" creationId="{09EB7B50-7B28-6E1C-FE9C-44B9D50CE7DC}"/>
          </ac:spMkLst>
        </pc:spChg>
      </pc:sldChg>
      <pc:sldChg chg="new del">
        <pc:chgData name="Yue Wu" userId="8ef97b5adbec247d" providerId="LiveId" clId="{64EBFA9F-C7C6-4B1F-A807-E23A66BB4F48}" dt="2025-11-30T11:37:42.855" v="1342" actId="680"/>
        <pc:sldMkLst>
          <pc:docMk/>
          <pc:sldMk cId="3812879764" sldId="271"/>
        </pc:sldMkLst>
      </pc:sldChg>
      <pc:sldChg chg="add">
        <pc:chgData name="Yue Wu" userId="8ef97b5adbec247d" providerId="LiveId" clId="{64EBFA9F-C7C6-4B1F-A807-E23A66BB4F48}" dt="2025-11-30T11:38:45.861" v="1378"/>
        <pc:sldMkLst>
          <pc:docMk/>
          <pc:sldMk cId="1786908520" sldId="272"/>
        </pc:sldMkLst>
      </pc:sldChg>
      <pc:sldChg chg="addSp delSp modSp add mod modTransition delAnim modAnim">
        <pc:chgData name="Yue Wu" userId="8ef97b5adbec247d" providerId="LiveId" clId="{64EBFA9F-C7C6-4B1F-A807-E23A66BB4F48}" dt="2025-11-30T19:07:41.846" v="5589"/>
        <pc:sldMkLst>
          <pc:docMk/>
          <pc:sldMk cId="1232404172" sldId="273"/>
        </pc:sldMkLst>
        <pc:spChg chg="add mod">
          <ac:chgData name="Yue Wu" userId="8ef97b5adbec247d" providerId="LiveId" clId="{64EBFA9F-C7C6-4B1F-A807-E23A66BB4F48}" dt="2025-11-30T18:25:09.540" v="5168"/>
          <ac:spMkLst>
            <pc:docMk/>
            <pc:sldMk cId="1232404172" sldId="273"/>
            <ac:spMk id="12" creationId="{EB410FF1-725E-F46C-682B-96FB996E16B0}"/>
          </ac:spMkLst>
        </pc:spChg>
        <pc:spChg chg="mod">
          <ac:chgData name="Yue Wu" userId="8ef97b5adbec247d" providerId="LiveId" clId="{64EBFA9F-C7C6-4B1F-A807-E23A66BB4F48}" dt="2025-11-30T11:54:21.233" v="1655" actId="1076"/>
          <ac:spMkLst>
            <pc:docMk/>
            <pc:sldMk cId="1232404172" sldId="273"/>
            <ac:spMk id="14" creationId="{0F831E82-F511-5EDE-3976-510CD68938B0}"/>
          </ac:spMkLst>
        </pc:spChg>
        <pc:spChg chg="add mod">
          <ac:chgData name="Yue Wu" userId="8ef97b5adbec247d" providerId="LiveId" clId="{64EBFA9F-C7C6-4B1F-A807-E23A66BB4F48}" dt="2025-11-30T18:25:09.540" v="5168"/>
          <ac:spMkLst>
            <pc:docMk/>
            <pc:sldMk cId="1232404172" sldId="273"/>
            <ac:spMk id="16" creationId="{0014D8D4-550E-E5D9-3F9D-954379159666}"/>
          </ac:spMkLst>
        </pc:spChg>
        <pc:spChg chg="mod">
          <ac:chgData name="Yue Wu" userId="8ef97b5adbec247d" providerId="LiveId" clId="{64EBFA9F-C7C6-4B1F-A807-E23A66BB4F48}" dt="2025-11-30T11:53:09.903" v="1638" actId="554"/>
          <ac:spMkLst>
            <pc:docMk/>
            <pc:sldMk cId="1232404172" sldId="273"/>
            <ac:spMk id="17" creationId="{59DC09A1-6AE0-212E-73DD-A3A66DEECA3D}"/>
          </ac:spMkLst>
        </pc:spChg>
        <pc:spChg chg="add mod ord">
          <ac:chgData name="Yue Wu" userId="8ef97b5adbec247d" providerId="LiveId" clId="{64EBFA9F-C7C6-4B1F-A807-E23A66BB4F48}" dt="2025-11-30T11:53:33.386" v="1642" actId="13244"/>
          <ac:spMkLst>
            <pc:docMk/>
            <pc:sldMk cId="1232404172" sldId="273"/>
            <ac:spMk id="18" creationId="{BD3D51D2-CCCB-EE84-6946-DC09FFFE643E}"/>
          </ac:spMkLst>
        </pc:spChg>
        <pc:spChg chg="add mod">
          <ac:chgData name="Yue Wu" userId="8ef97b5adbec247d" providerId="LiveId" clId="{64EBFA9F-C7C6-4B1F-A807-E23A66BB4F48}" dt="2025-11-30T18:25:09.540" v="5168"/>
          <ac:spMkLst>
            <pc:docMk/>
            <pc:sldMk cId="1232404172" sldId="273"/>
            <ac:spMk id="19" creationId="{96492521-7A58-36D2-D54E-5B4DA07B064D}"/>
          </ac:spMkLst>
        </pc:spChg>
        <pc:spChg chg="add mod">
          <ac:chgData name="Yue Wu" userId="8ef97b5adbec247d" providerId="LiveId" clId="{64EBFA9F-C7C6-4B1F-A807-E23A66BB4F48}" dt="2025-11-30T11:53:49.677" v="1648" actId="962"/>
          <ac:spMkLst>
            <pc:docMk/>
            <pc:sldMk cId="1232404172" sldId="273"/>
            <ac:spMk id="22" creationId="{3DDEEA0C-D118-7313-5E8F-1F43DDB40795}"/>
          </ac:spMkLst>
        </pc:spChg>
        <pc:spChg chg="add mod">
          <ac:chgData name="Yue Wu" userId="8ef97b5adbec247d" providerId="LiveId" clId="{64EBFA9F-C7C6-4B1F-A807-E23A66BB4F48}" dt="2025-11-30T18:25:09.540" v="5168"/>
          <ac:spMkLst>
            <pc:docMk/>
            <pc:sldMk cId="1232404172" sldId="273"/>
            <ac:spMk id="23" creationId="{67927295-C763-DA43-67DA-F80856FBCC0E}"/>
          </ac:spMkLst>
        </pc:spChg>
        <pc:spChg chg="add mod">
          <ac:chgData name="Yue Wu" userId="8ef97b5adbec247d" providerId="LiveId" clId="{64EBFA9F-C7C6-4B1F-A807-E23A66BB4F48}" dt="2025-11-30T18:25:09.540" v="5168"/>
          <ac:spMkLst>
            <pc:docMk/>
            <pc:sldMk cId="1232404172" sldId="273"/>
            <ac:spMk id="24" creationId="{A853FA74-19C1-6FDC-D4F2-D27B591048D6}"/>
          </ac:spMkLst>
        </pc:spChg>
        <pc:spChg chg="add mod ord">
          <ac:chgData name="Yue Wu" userId="8ef97b5adbec247d" providerId="LiveId" clId="{64EBFA9F-C7C6-4B1F-A807-E23A66BB4F48}" dt="2025-11-30T11:53:26.560" v="1641" actId="13244"/>
          <ac:spMkLst>
            <pc:docMk/>
            <pc:sldMk cId="1232404172" sldId="273"/>
            <ac:spMk id="25" creationId="{F7B8635A-3DE5-15B3-9E10-9005065443F7}"/>
          </ac:spMkLst>
        </pc:spChg>
        <pc:spChg chg="add mod">
          <ac:chgData name="Yue Wu" userId="8ef97b5adbec247d" providerId="LiveId" clId="{64EBFA9F-C7C6-4B1F-A807-E23A66BB4F48}" dt="2025-11-30T18:25:09.540" v="5168"/>
          <ac:spMkLst>
            <pc:docMk/>
            <pc:sldMk cId="1232404172" sldId="273"/>
            <ac:spMk id="26" creationId="{0A3F75E7-F7F7-3B81-088A-905868F6B7F1}"/>
          </ac:spMkLst>
        </pc:spChg>
        <pc:spChg chg="add mod">
          <ac:chgData name="Yue Wu" userId="8ef97b5adbec247d" providerId="LiveId" clId="{64EBFA9F-C7C6-4B1F-A807-E23A66BB4F48}" dt="2025-11-30T11:54:54.246" v="1660" actId="554"/>
          <ac:spMkLst>
            <pc:docMk/>
            <pc:sldMk cId="1232404172" sldId="273"/>
            <ac:spMk id="27" creationId="{64153F2D-08AE-ABF5-929A-8E1A484F3A45}"/>
          </ac:spMkLst>
        </pc:spChg>
        <pc:spChg chg="add mod">
          <ac:chgData name="Yue Wu" userId="8ef97b5adbec247d" providerId="LiveId" clId="{64EBFA9F-C7C6-4B1F-A807-E23A66BB4F48}" dt="2025-11-30T11:56:16.066" v="1679" actId="962"/>
          <ac:spMkLst>
            <pc:docMk/>
            <pc:sldMk cId="1232404172" sldId="273"/>
            <ac:spMk id="28" creationId="{9656CBCB-8D5A-678B-21E9-3E325BA06588}"/>
          </ac:spMkLst>
        </pc:spChg>
        <pc:spChg chg="add mod modVis">
          <ac:chgData name="Yue Wu" userId="8ef97b5adbec247d" providerId="LiveId" clId="{64EBFA9F-C7C6-4B1F-A807-E23A66BB4F48}" dt="2025-11-30T11:57:37.035" v="1693" actId="554"/>
          <ac:spMkLst>
            <pc:docMk/>
            <pc:sldMk cId="1232404172" sldId="273"/>
            <ac:spMk id="29" creationId="{CA74A691-640A-7C2D-E031-6C2CBA37BF0A}"/>
          </ac:spMkLst>
        </pc:spChg>
        <pc:spChg chg="add mod ord">
          <ac:chgData name="Yue Wu" userId="8ef97b5adbec247d" providerId="LiveId" clId="{64EBFA9F-C7C6-4B1F-A807-E23A66BB4F48}" dt="2025-11-30T11:58:32.994" v="1705" actId="13244"/>
          <ac:spMkLst>
            <pc:docMk/>
            <pc:sldMk cId="1232404172" sldId="273"/>
            <ac:spMk id="30" creationId="{58454790-946E-B60A-2877-5167C81EE94E}"/>
          </ac:spMkLst>
        </pc:spChg>
        <pc:spChg chg="add mod">
          <ac:chgData name="Yue Wu" userId="8ef97b5adbec247d" providerId="LiveId" clId="{64EBFA9F-C7C6-4B1F-A807-E23A66BB4F48}" dt="2025-11-30T11:58:30.568" v="1704" actId="20577"/>
          <ac:spMkLst>
            <pc:docMk/>
            <pc:sldMk cId="1232404172" sldId="273"/>
            <ac:spMk id="31" creationId="{66290F9F-BF0E-8B97-5498-8644CFC4FAB1}"/>
          </ac:spMkLst>
        </pc:spChg>
        <pc:spChg chg="add mod">
          <ac:chgData name="Yue Wu" userId="8ef97b5adbec247d" providerId="LiveId" clId="{64EBFA9F-C7C6-4B1F-A807-E23A66BB4F48}" dt="2025-11-30T18:25:09.540" v="5168"/>
          <ac:spMkLst>
            <pc:docMk/>
            <pc:sldMk cId="1232404172" sldId="273"/>
            <ac:spMk id="32" creationId="{BA972FCA-EE09-A727-D22B-6C1044273A20}"/>
          </ac:spMkLst>
        </pc:spChg>
        <pc:spChg chg="add mod">
          <ac:chgData name="Yue Wu" userId="8ef97b5adbec247d" providerId="LiveId" clId="{64EBFA9F-C7C6-4B1F-A807-E23A66BB4F48}" dt="2025-11-30T19:07:41.846" v="5589"/>
          <ac:spMkLst>
            <pc:docMk/>
            <pc:sldMk cId="1232404172" sldId="273"/>
            <ac:spMk id="35" creationId="{77742B52-D276-93BE-A073-F102C675DD5A}"/>
          </ac:spMkLst>
        </pc:spChg>
        <pc:spChg chg="add mod">
          <ac:chgData name="Yue Wu" userId="8ef97b5adbec247d" providerId="LiveId" clId="{64EBFA9F-C7C6-4B1F-A807-E23A66BB4F48}" dt="2025-11-30T18:25:09.540" v="5168"/>
          <ac:spMkLst>
            <pc:docMk/>
            <pc:sldMk cId="1232404172" sldId="273"/>
            <ac:spMk id="40" creationId="{50DC45D2-9BDA-45BA-070A-F3218B14ED3F}"/>
          </ac:spMkLst>
        </pc:spChg>
        <pc:spChg chg="add mod">
          <ac:chgData name="Yue Wu" userId="8ef97b5adbec247d" providerId="LiveId" clId="{64EBFA9F-C7C6-4B1F-A807-E23A66BB4F48}" dt="2025-11-30T18:25:09.540" v="5168"/>
          <ac:spMkLst>
            <pc:docMk/>
            <pc:sldMk cId="1232404172" sldId="273"/>
            <ac:spMk id="51" creationId="{F9D74127-4D27-866C-5CF4-7F09EAFE3524}"/>
          </ac:spMkLst>
        </pc:spChg>
        <pc:spChg chg="add mod">
          <ac:chgData name="Yue Wu" userId="8ef97b5adbec247d" providerId="LiveId" clId="{64EBFA9F-C7C6-4B1F-A807-E23A66BB4F48}" dt="2025-11-30T18:25:09.540" v="5168"/>
          <ac:spMkLst>
            <pc:docMk/>
            <pc:sldMk cId="1232404172" sldId="273"/>
            <ac:spMk id="52" creationId="{7B615EF6-C4E4-6DA7-5893-CE1F74E33925}"/>
          </ac:spMkLst>
        </pc:spChg>
        <pc:spChg chg="add mod">
          <ac:chgData name="Yue Wu" userId="8ef97b5adbec247d" providerId="LiveId" clId="{64EBFA9F-C7C6-4B1F-A807-E23A66BB4F48}" dt="2025-11-30T12:03:35.588" v="1778" actId="1076"/>
          <ac:spMkLst>
            <pc:docMk/>
            <pc:sldMk cId="1232404172" sldId="273"/>
            <ac:spMk id="63" creationId="{6313612B-054A-6F71-2B73-F9F050E93AEC}"/>
          </ac:spMkLst>
        </pc:spChg>
        <pc:spChg chg="add mod">
          <ac:chgData name="Yue Wu" userId="8ef97b5adbec247d" providerId="LiveId" clId="{64EBFA9F-C7C6-4B1F-A807-E23A66BB4F48}" dt="2025-11-30T18:25:44.233" v="5184" actId="404"/>
          <ac:spMkLst>
            <pc:docMk/>
            <pc:sldMk cId="1232404172" sldId="273"/>
            <ac:spMk id="64" creationId="{7F41A964-440E-915D-C7FA-446FFAE08371}"/>
          </ac:spMkLst>
        </pc:spChg>
      </pc:sldChg>
      <pc:sldChg chg="addSp delSp modSp add mod modTransition delAnim modAnim">
        <pc:chgData name="Yue Wu" userId="8ef97b5adbec247d" providerId="LiveId" clId="{64EBFA9F-C7C6-4B1F-A807-E23A66BB4F48}" dt="2025-11-30T19:50:59.772" v="5914" actId="478"/>
        <pc:sldMkLst>
          <pc:docMk/>
          <pc:sldMk cId="966036496" sldId="274"/>
        </pc:sldMkLst>
        <pc:spChg chg="add mod">
          <ac:chgData name="Yue Wu" userId="8ef97b5adbec247d" providerId="LiveId" clId="{64EBFA9F-C7C6-4B1F-A807-E23A66BB4F48}" dt="2025-11-30T19:07:45.052" v="5591"/>
          <ac:spMkLst>
            <pc:docMk/>
            <pc:sldMk cId="966036496" sldId="274"/>
            <ac:spMk id="4" creationId="{9BF8E455-DFC7-0E41-8B9F-2BF7C9F8C749}"/>
          </ac:spMkLst>
        </pc:spChg>
        <pc:spChg chg="add mod ord">
          <ac:chgData name="Yue Wu" userId="8ef97b5adbec247d" providerId="LiveId" clId="{64EBFA9F-C7C6-4B1F-A807-E23A66BB4F48}" dt="2025-11-30T12:05:44.050" v="1799" actId="13244"/>
          <ac:spMkLst>
            <pc:docMk/>
            <pc:sldMk cId="966036496" sldId="274"/>
            <ac:spMk id="21" creationId="{564FCFB5-FCFE-94EE-D35B-D9C4FB48C3B9}"/>
          </ac:spMkLst>
        </pc:spChg>
        <pc:spChg chg="add mod ord">
          <ac:chgData name="Yue Wu" userId="8ef97b5adbec247d" providerId="LiveId" clId="{64EBFA9F-C7C6-4B1F-A807-E23A66BB4F48}" dt="2025-11-30T12:05:49.059" v="1802" actId="13244"/>
          <ac:spMkLst>
            <pc:docMk/>
            <pc:sldMk cId="966036496" sldId="274"/>
            <ac:spMk id="23" creationId="{243418A8-7625-5F85-8C7A-871E0D2C659F}"/>
          </ac:spMkLst>
        </pc:spChg>
        <pc:spChg chg="add mod">
          <ac:chgData name="Yue Wu" userId="8ef97b5adbec247d" providerId="LiveId" clId="{64EBFA9F-C7C6-4B1F-A807-E23A66BB4F48}" dt="2025-11-30T12:05:32.532" v="1797" actId="1076"/>
          <ac:spMkLst>
            <pc:docMk/>
            <pc:sldMk cId="966036496" sldId="274"/>
            <ac:spMk id="24" creationId="{D89D0D64-B5E1-218E-70C9-F965A048AC29}"/>
          </ac:spMkLst>
        </pc:spChg>
        <pc:spChg chg="add mod">
          <ac:chgData name="Yue Wu" userId="8ef97b5adbec247d" providerId="LiveId" clId="{64EBFA9F-C7C6-4B1F-A807-E23A66BB4F48}" dt="2025-11-30T12:06:32.040" v="1807" actId="552"/>
          <ac:spMkLst>
            <pc:docMk/>
            <pc:sldMk cId="966036496" sldId="274"/>
            <ac:spMk id="26" creationId="{CDF2D450-CB67-3B2B-43D8-6AE0F8DEC357}"/>
          </ac:spMkLst>
        </pc:spChg>
        <pc:spChg chg="add mod modVis">
          <ac:chgData name="Yue Wu" userId="8ef97b5adbec247d" providerId="LiveId" clId="{64EBFA9F-C7C6-4B1F-A807-E23A66BB4F48}" dt="2025-11-30T19:50:56.018" v="5913" actId="962"/>
          <ac:spMkLst>
            <pc:docMk/>
            <pc:sldMk cId="966036496" sldId="274"/>
            <ac:spMk id="32" creationId="{79C3A1C1-FCF3-253D-25F1-EF45A3C466C7}"/>
          </ac:spMkLst>
        </pc:spChg>
        <pc:spChg chg="add mod">
          <ac:chgData name="Yue Wu" userId="8ef97b5adbec247d" providerId="LiveId" clId="{64EBFA9F-C7C6-4B1F-A807-E23A66BB4F48}" dt="2025-11-30T18:26:14.196" v="5190"/>
          <ac:spMkLst>
            <pc:docMk/>
            <pc:sldMk cId="966036496" sldId="274"/>
            <ac:spMk id="54" creationId="{3B16CE2D-4566-5BC1-2B73-08DCF64350E0}"/>
          </ac:spMkLst>
        </pc:spChg>
        <pc:spChg chg="add mod">
          <ac:chgData name="Yue Wu" userId="8ef97b5adbec247d" providerId="LiveId" clId="{64EBFA9F-C7C6-4B1F-A807-E23A66BB4F48}" dt="2025-11-30T18:26:14.196" v="5190"/>
          <ac:spMkLst>
            <pc:docMk/>
            <pc:sldMk cId="966036496" sldId="274"/>
            <ac:spMk id="56" creationId="{F45D29EE-049A-6F66-AF04-FBDE383E9D8A}"/>
          </ac:spMkLst>
        </pc:spChg>
        <pc:spChg chg="add mod">
          <ac:chgData name="Yue Wu" userId="8ef97b5adbec247d" providerId="LiveId" clId="{64EBFA9F-C7C6-4B1F-A807-E23A66BB4F48}" dt="2025-11-30T18:26:14.196" v="5190"/>
          <ac:spMkLst>
            <pc:docMk/>
            <pc:sldMk cId="966036496" sldId="274"/>
            <ac:spMk id="58" creationId="{19461556-58AB-11F4-9CA1-D8A842DC69F7}"/>
          </ac:spMkLst>
        </pc:spChg>
        <pc:spChg chg="add mod">
          <ac:chgData name="Yue Wu" userId="8ef97b5adbec247d" providerId="LiveId" clId="{64EBFA9F-C7C6-4B1F-A807-E23A66BB4F48}" dt="2025-11-30T18:26:14.196" v="5190"/>
          <ac:spMkLst>
            <pc:docMk/>
            <pc:sldMk cId="966036496" sldId="274"/>
            <ac:spMk id="59" creationId="{20D3510B-4C86-1F1D-53E4-B88913D34274}"/>
          </ac:spMkLst>
        </pc:spChg>
        <pc:spChg chg="add mod">
          <ac:chgData name="Yue Wu" userId="8ef97b5adbec247d" providerId="LiveId" clId="{64EBFA9F-C7C6-4B1F-A807-E23A66BB4F48}" dt="2025-11-30T18:26:14.196" v="5190"/>
          <ac:spMkLst>
            <pc:docMk/>
            <pc:sldMk cId="966036496" sldId="274"/>
            <ac:spMk id="61" creationId="{9E3E9C73-E580-B79C-09E7-0CF4C90CABE9}"/>
          </ac:spMkLst>
        </pc:spChg>
        <pc:spChg chg="add mod">
          <ac:chgData name="Yue Wu" userId="8ef97b5adbec247d" providerId="LiveId" clId="{64EBFA9F-C7C6-4B1F-A807-E23A66BB4F48}" dt="2025-11-30T18:26:14.196" v="5190"/>
          <ac:spMkLst>
            <pc:docMk/>
            <pc:sldMk cId="966036496" sldId="274"/>
            <ac:spMk id="65" creationId="{AC5359E7-957E-AFDC-2693-4CDF354C2873}"/>
          </ac:spMkLst>
        </pc:spChg>
        <pc:spChg chg="add mod">
          <ac:chgData name="Yue Wu" userId="8ef97b5adbec247d" providerId="LiveId" clId="{64EBFA9F-C7C6-4B1F-A807-E23A66BB4F48}" dt="2025-11-30T18:26:14.196" v="5190"/>
          <ac:spMkLst>
            <pc:docMk/>
            <pc:sldMk cId="966036496" sldId="274"/>
            <ac:spMk id="66" creationId="{E9728518-3DBA-6756-09A7-9A608AA23E3E}"/>
          </ac:spMkLst>
        </pc:spChg>
        <pc:spChg chg="add mod">
          <ac:chgData name="Yue Wu" userId="8ef97b5adbec247d" providerId="LiveId" clId="{64EBFA9F-C7C6-4B1F-A807-E23A66BB4F48}" dt="2025-11-30T18:26:14.196" v="5190"/>
          <ac:spMkLst>
            <pc:docMk/>
            <pc:sldMk cId="966036496" sldId="274"/>
            <ac:spMk id="67" creationId="{F3D9B6B2-BE57-2497-B5DC-DD1EAEF556F8}"/>
          </ac:spMkLst>
        </pc:spChg>
        <pc:spChg chg="add mod">
          <ac:chgData name="Yue Wu" userId="8ef97b5adbec247d" providerId="LiveId" clId="{64EBFA9F-C7C6-4B1F-A807-E23A66BB4F48}" dt="2025-11-30T18:26:14.196" v="5190"/>
          <ac:spMkLst>
            <pc:docMk/>
            <pc:sldMk cId="966036496" sldId="274"/>
            <ac:spMk id="68" creationId="{CDB1B720-8F04-995D-4D67-8DAB4A7B5885}"/>
          </ac:spMkLst>
        </pc:spChg>
        <pc:spChg chg="add mod">
          <ac:chgData name="Yue Wu" userId="8ef97b5adbec247d" providerId="LiveId" clId="{64EBFA9F-C7C6-4B1F-A807-E23A66BB4F48}" dt="2025-11-30T18:26:14.196" v="5190"/>
          <ac:spMkLst>
            <pc:docMk/>
            <pc:sldMk cId="966036496" sldId="274"/>
            <ac:spMk id="70" creationId="{9809E71D-EE18-BF5D-7684-6D6F8D00DE3C}"/>
          </ac:spMkLst>
        </pc:spChg>
        <pc:spChg chg="add mod">
          <ac:chgData name="Yue Wu" userId="8ef97b5adbec247d" providerId="LiveId" clId="{64EBFA9F-C7C6-4B1F-A807-E23A66BB4F48}" dt="2025-11-30T18:26:28.909" v="5191"/>
          <ac:spMkLst>
            <pc:docMk/>
            <pc:sldMk cId="966036496" sldId="274"/>
            <ac:spMk id="71" creationId="{854D6560-507D-68D4-A669-F36F2079E76F}"/>
          </ac:spMkLst>
        </pc:spChg>
        <pc:spChg chg="add mod">
          <ac:chgData name="Yue Wu" userId="8ef97b5adbec247d" providerId="LiveId" clId="{64EBFA9F-C7C6-4B1F-A807-E23A66BB4F48}" dt="2025-11-30T18:26:28.909" v="5191"/>
          <ac:spMkLst>
            <pc:docMk/>
            <pc:sldMk cId="966036496" sldId="274"/>
            <ac:spMk id="72" creationId="{BE9E097D-2C67-ECD7-5942-91CD7B3B776F}"/>
          </ac:spMkLst>
        </pc:spChg>
        <pc:spChg chg="add mod">
          <ac:chgData name="Yue Wu" userId="8ef97b5adbec247d" providerId="LiveId" clId="{64EBFA9F-C7C6-4B1F-A807-E23A66BB4F48}" dt="2025-11-30T18:27:21.292" v="5199" actId="571"/>
          <ac:spMkLst>
            <pc:docMk/>
            <pc:sldMk cId="966036496" sldId="274"/>
            <ac:spMk id="73" creationId="{76120EEE-5A12-65D6-B6C8-5C310DE194DC}"/>
          </ac:spMkLst>
        </pc:spChg>
        <pc:spChg chg="add mod">
          <ac:chgData name="Yue Wu" userId="8ef97b5adbec247d" providerId="LiveId" clId="{64EBFA9F-C7C6-4B1F-A807-E23A66BB4F48}" dt="2025-11-30T18:27:21.292" v="5199" actId="571"/>
          <ac:spMkLst>
            <pc:docMk/>
            <pc:sldMk cId="966036496" sldId="274"/>
            <ac:spMk id="74" creationId="{5523442E-F417-10A1-4793-DB7A2F4F0026}"/>
          </ac:spMkLst>
        </pc:spChg>
      </pc:sldChg>
      <pc:sldChg chg="addSp delSp modSp new mod modAnim">
        <pc:chgData name="Yue Wu" userId="8ef97b5adbec247d" providerId="LiveId" clId="{64EBFA9F-C7C6-4B1F-A807-E23A66BB4F48}" dt="2025-11-30T19:10:01.348" v="5604" actId="14429"/>
        <pc:sldMkLst>
          <pc:docMk/>
          <pc:sldMk cId="2830265088" sldId="275"/>
        </pc:sldMkLst>
        <pc:spChg chg="mod">
          <ac:chgData name="Yue Wu" userId="8ef97b5adbec247d" providerId="LiveId" clId="{64EBFA9F-C7C6-4B1F-A807-E23A66BB4F48}" dt="2025-11-30T19:07:56.830" v="5592"/>
          <ac:spMkLst>
            <pc:docMk/>
            <pc:sldMk cId="2830265088" sldId="275"/>
            <ac:spMk id="2" creationId="{863E589F-C788-13D6-B959-F3F7C8A52ADA}"/>
          </ac:spMkLst>
        </pc:spChg>
        <pc:spChg chg="add mod">
          <ac:chgData name="Yue Wu" userId="8ef97b5adbec247d" providerId="LiveId" clId="{64EBFA9F-C7C6-4B1F-A807-E23A66BB4F48}" dt="2025-11-30T12:10:51.365" v="1880" actId="1076"/>
          <ac:spMkLst>
            <pc:docMk/>
            <pc:sldMk cId="2830265088" sldId="275"/>
            <ac:spMk id="5" creationId="{907F45CC-C9D7-8471-CAA9-A40D42C796C9}"/>
          </ac:spMkLst>
        </pc:spChg>
        <pc:spChg chg="add mod">
          <ac:chgData name="Yue Wu" userId="8ef97b5adbec247d" providerId="LiveId" clId="{64EBFA9F-C7C6-4B1F-A807-E23A66BB4F48}" dt="2025-11-30T19:09:58.142" v="5603" actId="1076"/>
          <ac:spMkLst>
            <pc:docMk/>
            <pc:sldMk cId="2830265088" sldId="275"/>
            <ac:spMk id="9" creationId="{0F01EBCF-C733-39BB-086B-A3CC2F104187}"/>
          </ac:spMkLst>
        </pc:spChg>
        <pc:spChg chg="add mod modVis">
          <ac:chgData name="Yue Wu" userId="8ef97b5adbec247d" providerId="LiveId" clId="{64EBFA9F-C7C6-4B1F-A807-E23A66BB4F48}" dt="2025-11-30T19:10:01.348" v="5604" actId="14429"/>
          <ac:spMkLst>
            <pc:docMk/>
            <pc:sldMk cId="2830265088" sldId="275"/>
            <ac:spMk id="10" creationId="{F7F19F4C-DB88-2629-4B53-73EB4C2A5B09}"/>
          </ac:spMkLst>
        </pc:spChg>
        <pc:spChg chg="add mod">
          <ac:chgData name="Yue Wu" userId="8ef97b5adbec247d" providerId="LiveId" clId="{64EBFA9F-C7C6-4B1F-A807-E23A66BB4F48}" dt="2025-11-30T12:14:53.651" v="2037" actId="14100"/>
          <ac:spMkLst>
            <pc:docMk/>
            <pc:sldMk cId="2830265088" sldId="275"/>
            <ac:spMk id="11" creationId="{D878BC0A-746E-CCB6-0C1F-DB88843FA223}"/>
          </ac:spMkLst>
        </pc:spChg>
        <pc:spChg chg="add mod">
          <ac:chgData name="Yue Wu" userId="8ef97b5adbec247d" providerId="LiveId" clId="{64EBFA9F-C7C6-4B1F-A807-E23A66BB4F48}" dt="2025-11-30T12:14:56.488" v="2038" actId="571"/>
          <ac:spMkLst>
            <pc:docMk/>
            <pc:sldMk cId="2830265088" sldId="275"/>
            <ac:spMk id="12" creationId="{B73328B6-640B-4868-C9B0-A9E60F07D518}"/>
          </ac:spMkLst>
        </pc:spChg>
        <pc:spChg chg="add mod">
          <ac:chgData name="Yue Wu" userId="8ef97b5adbec247d" providerId="LiveId" clId="{64EBFA9F-C7C6-4B1F-A807-E23A66BB4F48}" dt="2025-11-30T12:15:00.626" v="2040" actId="14100"/>
          <ac:spMkLst>
            <pc:docMk/>
            <pc:sldMk cId="2830265088" sldId="275"/>
            <ac:spMk id="13" creationId="{12D2BA36-EA71-D8FE-4CD2-E237C2C320B2}"/>
          </ac:spMkLst>
        </pc:spChg>
        <pc:spChg chg="add mod">
          <ac:chgData name="Yue Wu" userId="8ef97b5adbec247d" providerId="LiveId" clId="{64EBFA9F-C7C6-4B1F-A807-E23A66BB4F48}" dt="2025-11-30T12:15:04.490" v="2042" actId="1076"/>
          <ac:spMkLst>
            <pc:docMk/>
            <pc:sldMk cId="2830265088" sldId="275"/>
            <ac:spMk id="14" creationId="{B7258DE2-F936-4554-8F86-672046BB000E}"/>
          </ac:spMkLst>
        </pc:spChg>
        <pc:spChg chg="add mod ord">
          <ac:chgData name="Yue Wu" userId="8ef97b5adbec247d" providerId="LiveId" clId="{64EBFA9F-C7C6-4B1F-A807-E23A66BB4F48}" dt="2025-11-30T12:17:03.229" v="2059" actId="13244"/>
          <ac:spMkLst>
            <pc:docMk/>
            <pc:sldMk cId="2830265088" sldId="275"/>
            <ac:spMk id="15" creationId="{CB1DC0F6-EFCC-5B58-F205-AA3BB9B83AD7}"/>
          </ac:spMkLst>
        </pc:spChg>
        <pc:spChg chg="add mod">
          <ac:chgData name="Yue Wu" userId="8ef97b5adbec247d" providerId="LiveId" clId="{64EBFA9F-C7C6-4B1F-A807-E23A66BB4F48}" dt="2025-11-30T12:20:33.120" v="2086"/>
          <ac:spMkLst>
            <pc:docMk/>
            <pc:sldMk cId="2830265088" sldId="275"/>
            <ac:spMk id="16" creationId="{1E2ADCE3-4184-EFE8-7F38-82E88946CA1B}"/>
          </ac:spMkLst>
        </pc:spChg>
        <pc:spChg chg="add mod">
          <ac:chgData name="Yue Wu" userId="8ef97b5adbec247d" providerId="LiveId" clId="{64EBFA9F-C7C6-4B1F-A807-E23A66BB4F48}" dt="2025-11-30T12:20:33.120" v="2086"/>
          <ac:spMkLst>
            <pc:docMk/>
            <pc:sldMk cId="2830265088" sldId="275"/>
            <ac:spMk id="17" creationId="{7DDC9EC9-E399-C41E-0771-700015E548F6}"/>
          </ac:spMkLst>
        </pc:spChg>
        <pc:spChg chg="add mod">
          <ac:chgData name="Yue Wu" userId="8ef97b5adbec247d" providerId="LiveId" clId="{64EBFA9F-C7C6-4B1F-A807-E23A66BB4F48}" dt="2025-11-30T12:23:36.361" v="2138"/>
          <ac:spMkLst>
            <pc:docMk/>
            <pc:sldMk cId="2830265088" sldId="275"/>
            <ac:spMk id="18" creationId="{9BB99A6A-ECA3-768A-624C-665AE5F1B0F0}"/>
          </ac:spMkLst>
        </pc:spChg>
        <pc:spChg chg="add mod">
          <ac:chgData name="Yue Wu" userId="8ef97b5adbec247d" providerId="LiveId" clId="{64EBFA9F-C7C6-4B1F-A807-E23A66BB4F48}" dt="2025-11-30T12:23:36.361" v="2138"/>
          <ac:spMkLst>
            <pc:docMk/>
            <pc:sldMk cId="2830265088" sldId="275"/>
            <ac:spMk id="19" creationId="{973F4945-26A6-604B-B34F-98D29B264CD7}"/>
          </ac:spMkLst>
        </pc:spChg>
        <pc:spChg chg="add mod">
          <ac:chgData name="Yue Wu" userId="8ef97b5adbec247d" providerId="LiveId" clId="{64EBFA9F-C7C6-4B1F-A807-E23A66BB4F48}" dt="2025-11-30T12:23:36.361" v="2138"/>
          <ac:spMkLst>
            <pc:docMk/>
            <pc:sldMk cId="2830265088" sldId="275"/>
            <ac:spMk id="20" creationId="{469E0581-9E06-D753-F05C-57ACF98102A1}"/>
          </ac:spMkLst>
        </pc:spChg>
        <pc:spChg chg="add mod">
          <ac:chgData name="Yue Wu" userId="8ef97b5adbec247d" providerId="LiveId" clId="{64EBFA9F-C7C6-4B1F-A807-E23A66BB4F48}" dt="2025-11-30T12:23:36.361" v="2138"/>
          <ac:spMkLst>
            <pc:docMk/>
            <pc:sldMk cId="2830265088" sldId="275"/>
            <ac:spMk id="21" creationId="{3CA7F06C-2799-36DC-79FE-1CBE757E482F}"/>
          </ac:spMkLst>
        </pc:spChg>
        <pc:spChg chg="add mod">
          <ac:chgData name="Yue Wu" userId="8ef97b5adbec247d" providerId="LiveId" clId="{64EBFA9F-C7C6-4B1F-A807-E23A66BB4F48}" dt="2025-11-30T12:23:36.361" v="2138"/>
          <ac:spMkLst>
            <pc:docMk/>
            <pc:sldMk cId="2830265088" sldId="275"/>
            <ac:spMk id="22" creationId="{BD880285-3613-512B-5F71-2A87E6D34ABB}"/>
          </ac:spMkLst>
        </pc:spChg>
        <pc:spChg chg="add mod">
          <ac:chgData name="Yue Wu" userId="8ef97b5adbec247d" providerId="LiveId" clId="{64EBFA9F-C7C6-4B1F-A807-E23A66BB4F48}" dt="2025-11-30T12:23:36.361" v="2138"/>
          <ac:spMkLst>
            <pc:docMk/>
            <pc:sldMk cId="2830265088" sldId="275"/>
            <ac:spMk id="23" creationId="{4BE379BD-467B-E5E6-341A-AA5C9833F5F1}"/>
          </ac:spMkLst>
        </pc:spChg>
      </pc:sldChg>
      <pc:sldChg chg="addSp delSp modSp add del mod delAnim">
        <pc:chgData name="Yue Wu" userId="8ef97b5adbec247d" providerId="LiveId" clId="{64EBFA9F-C7C6-4B1F-A807-E23A66BB4F48}" dt="2025-11-30T12:25:55.810" v="2163" actId="47"/>
        <pc:sldMkLst>
          <pc:docMk/>
          <pc:sldMk cId="1351450320" sldId="276"/>
        </pc:sldMkLst>
      </pc:sldChg>
      <pc:sldChg chg="addSp delSp modSp add del mod">
        <pc:chgData name="Yue Wu" userId="8ef97b5adbec247d" providerId="LiveId" clId="{64EBFA9F-C7C6-4B1F-A807-E23A66BB4F48}" dt="2025-11-30T12:21:06.787" v="2092" actId="47"/>
        <pc:sldMkLst>
          <pc:docMk/>
          <pc:sldMk cId="2937811535" sldId="277"/>
        </pc:sldMkLst>
      </pc:sldChg>
      <pc:sldChg chg="addSp delSp modSp add mod modTransition modAnim">
        <pc:chgData name="Yue Wu" userId="8ef97b5adbec247d" providerId="LiveId" clId="{64EBFA9F-C7C6-4B1F-A807-E23A66BB4F48}" dt="2025-11-30T19:09:37.110" v="5601" actId="1076"/>
        <pc:sldMkLst>
          <pc:docMk/>
          <pc:sldMk cId="3301287830" sldId="277"/>
        </pc:sldMkLst>
        <pc:spChg chg="add mod">
          <ac:chgData name="Yue Wu" userId="8ef97b5adbec247d" providerId="LiveId" clId="{64EBFA9F-C7C6-4B1F-A807-E23A66BB4F48}" dt="2025-11-30T12:28:37.229" v="2208"/>
          <ac:spMkLst>
            <pc:docMk/>
            <pc:sldMk cId="3301287830" sldId="277"/>
            <ac:spMk id="6" creationId="{C510870A-84BA-4996-EE9F-FF712264CF61}"/>
          </ac:spMkLst>
        </pc:spChg>
        <pc:spChg chg="mod">
          <ac:chgData name="Yue Wu" userId="8ef97b5adbec247d" providerId="LiveId" clId="{64EBFA9F-C7C6-4B1F-A807-E23A66BB4F48}" dt="2025-11-30T19:09:37.110" v="5601" actId="1076"/>
          <ac:spMkLst>
            <pc:docMk/>
            <pc:sldMk cId="3301287830" sldId="277"/>
            <ac:spMk id="9" creationId="{82008B45-8928-1E9C-07C6-6FE93C834B96}"/>
          </ac:spMkLst>
        </pc:spChg>
        <pc:spChg chg="mod">
          <ac:chgData name="Yue Wu" userId="8ef97b5adbec247d" providerId="LiveId" clId="{64EBFA9F-C7C6-4B1F-A807-E23A66BB4F48}" dt="2025-11-30T12:24:22.202" v="2148" actId="207"/>
          <ac:spMkLst>
            <pc:docMk/>
            <pc:sldMk cId="3301287830" sldId="277"/>
            <ac:spMk id="15" creationId="{26A2EA46-27D5-EBCE-B725-ADFB5DDDBCFD}"/>
          </ac:spMkLst>
        </pc:spChg>
        <pc:spChg chg="mod">
          <ac:chgData name="Yue Wu" userId="8ef97b5adbec247d" providerId="LiveId" clId="{64EBFA9F-C7C6-4B1F-A807-E23A66BB4F48}" dt="2025-11-30T12:24:52.415" v="2155" actId="1076"/>
          <ac:spMkLst>
            <pc:docMk/>
            <pc:sldMk cId="3301287830" sldId="277"/>
            <ac:spMk id="16" creationId="{5C223834-9C6A-6E18-C4C1-FBF07B8C1E3E}"/>
          </ac:spMkLst>
        </pc:spChg>
        <pc:spChg chg="mod">
          <ac:chgData name="Yue Wu" userId="8ef97b5adbec247d" providerId="LiveId" clId="{64EBFA9F-C7C6-4B1F-A807-E23A66BB4F48}" dt="2025-11-30T12:24:33.782" v="2151" actId="555"/>
          <ac:spMkLst>
            <pc:docMk/>
            <pc:sldMk cId="3301287830" sldId="277"/>
            <ac:spMk id="18" creationId="{C01C7CD7-4998-9EB1-A540-BE8A93A62671}"/>
          </ac:spMkLst>
        </pc:spChg>
        <pc:spChg chg="mod">
          <ac:chgData name="Yue Wu" userId="8ef97b5adbec247d" providerId="LiveId" clId="{64EBFA9F-C7C6-4B1F-A807-E23A66BB4F48}" dt="2025-11-30T12:24:40.212" v="2152" actId="554"/>
          <ac:spMkLst>
            <pc:docMk/>
            <pc:sldMk cId="3301287830" sldId="277"/>
            <ac:spMk id="19" creationId="{1626BEBC-4844-D603-2C38-0E391181EC2C}"/>
          </ac:spMkLst>
        </pc:spChg>
        <pc:spChg chg="mod">
          <ac:chgData name="Yue Wu" userId="8ef97b5adbec247d" providerId="LiveId" clId="{64EBFA9F-C7C6-4B1F-A807-E23A66BB4F48}" dt="2025-11-30T12:24:40.212" v="2152" actId="554"/>
          <ac:spMkLst>
            <pc:docMk/>
            <pc:sldMk cId="3301287830" sldId="277"/>
            <ac:spMk id="20" creationId="{E556489C-9BFB-D3DC-F2FA-9FFB173151B6}"/>
          </ac:spMkLst>
        </pc:spChg>
        <pc:spChg chg="mod">
          <ac:chgData name="Yue Wu" userId="8ef97b5adbec247d" providerId="LiveId" clId="{64EBFA9F-C7C6-4B1F-A807-E23A66BB4F48}" dt="2025-11-30T12:24:40.212" v="2152" actId="554"/>
          <ac:spMkLst>
            <pc:docMk/>
            <pc:sldMk cId="3301287830" sldId="277"/>
            <ac:spMk id="21" creationId="{7B99E326-40D4-4BF7-AC47-E41F43660A0D}"/>
          </ac:spMkLst>
        </pc:spChg>
        <pc:spChg chg="mod">
          <ac:chgData name="Yue Wu" userId="8ef97b5adbec247d" providerId="LiveId" clId="{64EBFA9F-C7C6-4B1F-A807-E23A66BB4F48}" dt="2025-11-30T12:24:40.212" v="2152" actId="554"/>
          <ac:spMkLst>
            <pc:docMk/>
            <pc:sldMk cId="3301287830" sldId="277"/>
            <ac:spMk id="22" creationId="{0C3FBBF5-C7FE-5ADD-815F-0983FE70D2EB}"/>
          </ac:spMkLst>
        </pc:spChg>
        <pc:spChg chg="mod ord">
          <ac:chgData name="Yue Wu" userId="8ef97b5adbec247d" providerId="LiveId" clId="{64EBFA9F-C7C6-4B1F-A807-E23A66BB4F48}" dt="2025-11-30T12:31:14.957" v="2278" actId="13244"/>
          <ac:spMkLst>
            <pc:docMk/>
            <pc:sldMk cId="3301287830" sldId="277"/>
            <ac:spMk id="23" creationId="{8886D5F4-EB67-95ED-0242-6D5FE341968A}"/>
          </ac:spMkLst>
        </pc:spChg>
      </pc:sldChg>
      <pc:sldChg chg="addSp delSp modSp add mod modTransition">
        <pc:chgData name="Yue Wu" userId="8ef97b5adbec247d" providerId="LiveId" clId="{64EBFA9F-C7C6-4B1F-A807-E23A66BB4F48}" dt="2025-11-30T19:09:30.880" v="5599" actId="1076"/>
        <pc:sldMkLst>
          <pc:docMk/>
          <pc:sldMk cId="2239647362" sldId="278"/>
        </pc:sldMkLst>
        <pc:spChg chg="add mod">
          <ac:chgData name="Yue Wu" userId="8ef97b5adbec247d" providerId="LiveId" clId="{64EBFA9F-C7C6-4B1F-A807-E23A66BB4F48}" dt="2025-11-30T12:29:07.819" v="2215" actId="1076"/>
          <ac:spMkLst>
            <pc:docMk/>
            <pc:sldMk cId="2239647362" sldId="278"/>
            <ac:spMk id="2" creationId="{2CAA7663-3577-5B50-6B8A-6E3D7C6D2933}"/>
          </ac:spMkLst>
        </pc:spChg>
        <pc:spChg chg="add mod">
          <ac:chgData name="Yue Wu" userId="8ef97b5adbec247d" providerId="LiveId" clId="{64EBFA9F-C7C6-4B1F-A807-E23A66BB4F48}" dt="2025-11-30T19:09:30.880" v="5599" actId="1076"/>
          <ac:spMkLst>
            <pc:docMk/>
            <pc:sldMk cId="2239647362" sldId="278"/>
            <ac:spMk id="6" creationId="{CB00BF32-F8F8-CC0F-9B6E-F8012611901F}"/>
          </ac:spMkLst>
        </pc:spChg>
        <pc:spChg chg="add mod">
          <ac:chgData name="Yue Wu" userId="8ef97b5adbec247d" providerId="LiveId" clId="{64EBFA9F-C7C6-4B1F-A807-E23A66BB4F48}" dt="2025-11-30T12:29:49.085" v="2226" actId="1076"/>
          <ac:spMkLst>
            <pc:docMk/>
            <pc:sldMk cId="2239647362" sldId="278"/>
            <ac:spMk id="7" creationId="{F86010E2-2857-DEC0-DB67-2C060A69C8EB}"/>
          </ac:spMkLst>
        </pc:spChg>
        <pc:spChg chg="add mod">
          <ac:chgData name="Yue Wu" userId="8ef97b5adbec247d" providerId="LiveId" clId="{64EBFA9F-C7C6-4B1F-A807-E23A66BB4F48}" dt="2025-11-30T19:09:30.880" v="5599" actId="1076"/>
          <ac:spMkLst>
            <pc:docMk/>
            <pc:sldMk cId="2239647362" sldId="278"/>
            <ac:spMk id="8" creationId="{8A7BB42D-FDF4-C3E4-C1A7-355AA821A11F}"/>
          </ac:spMkLst>
        </pc:spChg>
        <pc:spChg chg="mod">
          <ac:chgData name="Yue Wu" userId="8ef97b5adbec247d" providerId="LiveId" clId="{64EBFA9F-C7C6-4B1F-A807-E23A66BB4F48}" dt="2025-11-30T19:09:30.880" v="5599" actId="1076"/>
          <ac:spMkLst>
            <pc:docMk/>
            <pc:sldMk cId="2239647362" sldId="278"/>
            <ac:spMk id="9" creationId="{B82A09A1-9CAE-DD6D-C8F1-E882714C0037}"/>
          </ac:spMkLst>
        </pc:spChg>
        <pc:spChg chg="mod">
          <ac:chgData name="Yue Wu" userId="8ef97b5adbec247d" providerId="LiveId" clId="{64EBFA9F-C7C6-4B1F-A807-E23A66BB4F48}" dt="2025-11-30T12:29:07.819" v="2215" actId="1076"/>
          <ac:spMkLst>
            <pc:docMk/>
            <pc:sldMk cId="2239647362" sldId="278"/>
            <ac:spMk id="16" creationId="{9BDE8338-5654-B377-20D2-98BDAA07D5E4}"/>
          </ac:spMkLst>
        </pc:spChg>
        <pc:spChg chg="mod">
          <ac:chgData name="Yue Wu" userId="8ef97b5adbec247d" providerId="LiveId" clId="{64EBFA9F-C7C6-4B1F-A807-E23A66BB4F48}" dt="2025-11-30T12:29:49.085" v="2226" actId="1076"/>
          <ac:spMkLst>
            <pc:docMk/>
            <pc:sldMk cId="2239647362" sldId="278"/>
            <ac:spMk id="17" creationId="{9478FCC7-F5A2-27BF-963B-6A8BCAA2D5DD}"/>
          </ac:spMkLst>
        </pc:spChg>
        <pc:spChg chg="mod ord">
          <ac:chgData name="Yue Wu" userId="8ef97b5adbec247d" providerId="LiveId" clId="{64EBFA9F-C7C6-4B1F-A807-E23A66BB4F48}" dt="2025-11-30T12:31:21.357" v="2280" actId="13244"/>
          <ac:spMkLst>
            <pc:docMk/>
            <pc:sldMk cId="2239647362" sldId="278"/>
            <ac:spMk id="23" creationId="{96114B11-4340-5953-4F97-AF1ACC9BB1F3}"/>
          </ac:spMkLst>
        </pc:spChg>
        <pc:spChg chg="add mod">
          <ac:chgData name="Yue Wu" userId="8ef97b5adbec247d" providerId="LiveId" clId="{64EBFA9F-C7C6-4B1F-A807-E23A66BB4F48}" dt="2025-11-30T12:30:04.100" v="2239"/>
          <ac:spMkLst>
            <pc:docMk/>
            <pc:sldMk cId="2239647362" sldId="278"/>
            <ac:spMk id="26" creationId="{368DF424-0B7E-4EB3-878D-8C6103FE8D6E}"/>
          </ac:spMkLst>
        </pc:spChg>
        <pc:spChg chg="add mod">
          <ac:chgData name="Yue Wu" userId="8ef97b5adbec247d" providerId="LiveId" clId="{64EBFA9F-C7C6-4B1F-A807-E23A66BB4F48}" dt="2025-11-30T19:09:30.880" v="5599" actId="1076"/>
          <ac:spMkLst>
            <pc:docMk/>
            <pc:sldMk cId="2239647362" sldId="278"/>
            <ac:spMk id="27" creationId="{0138A795-0B78-59B1-D2D0-F7B17E9555CA}"/>
          </ac:spMkLst>
        </pc:spChg>
        <pc:spChg chg="add mod">
          <ac:chgData name="Yue Wu" userId="8ef97b5adbec247d" providerId="LiveId" clId="{64EBFA9F-C7C6-4B1F-A807-E23A66BB4F48}" dt="2025-11-30T12:30:05.322" v="2240"/>
          <ac:spMkLst>
            <pc:docMk/>
            <pc:sldMk cId="2239647362" sldId="278"/>
            <ac:spMk id="28" creationId="{8282F2AD-9016-E590-D435-8DF83211469E}"/>
          </ac:spMkLst>
        </pc:spChg>
        <pc:spChg chg="add mod">
          <ac:chgData name="Yue Wu" userId="8ef97b5adbec247d" providerId="LiveId" clId="{64EBFA9F-C7C6-4B1F-A807-E23A66BB4F48}" dt="2025-11-30T19:09:30.880" v="5599" actId="1076"/>
          <ac:spMkLst>
            <pc:docMk/>
            <pc:sldMk cId="2239647362" sldId="278"/>
            <ac:spMk id="29" creationId="{8100BEA4-A68C-3BA5-866D-27D431B78403}"/>
          </ac:spMkLst>
        </pc:spChg>
        <pc:spChg chg="add mod">
          <ac:chgData name="Yue Wu" userId="8ef97b5adbec247d" providerId="LiveId" clId="{64EBFA9F-C7C6-4B1F-A807-E23A66BB4F48}" dt="2025-11-30T12:30:05.682" v="2241"/>
          <ac:spMkLst>
            <pc:docMk/>
            <pc:sldMk cId="2239647362" sldId="278"/>
            <ac:spMk id="34" creationId="{7F510E04-267B-4E0D-B865-8ABE077E9FAB}"/>
          </ac:spMkLst>
        </pc:spChg>
        <pc:spChg chg="add mod">
          <ac:chgData name="Yue Wu" userId="8ef97b5adbec247d" providerId="LiveId" clId="{64EBFA9F-C7C6-4B1F-A807-E23A66BB4F48}" dt="2025-11-30T19:09:30.880" v="5599" actId="1076"/>
          <ac:spMkLst>
            <pc:docMk/>
            <pc:sldMk cId="2239647362" sldId="278"/>
            <ac:spMk id="35" creationId="{E72612BE-50A6-47AD-A74A-E377A0EDD032}"/>
          </ac:spMkLst>
        </pc:spChg>
        <pc:spChg chg="add mod">
          <ac:chgData name="Yue Wu" userId="8ef97b5adbec247d" providerId="LiveId" clId="{64EBFA9F-C7C6-4B1F-A807-E23A66BB4F48}" dt="2025-11-30T12:30:06.152" v="2242"/>
          <ac:spMkLst>
            <pc:docMk/>
            <pc:sldMk cId="2239647362" sldId="278"/>
            <ac:spMk id="36" creationId="{50A981E1-4169-F82D-0005-5539C28FD4CA}"/>
          </ac:spMkLst>
        </pc:spChg>
        <pc:spChg chg="add mod">
          <ac:chgData name="Yue Wu" userId="8ef97b5adbec247d" providerId="LiveId" clId="{64EBFA9F-C7C6-4B1F-A807-E23A66BB4F48}" dt="2025-11-30T19:09:30.880" v="5599" actId="1076"/>
          <ac:spMkLst>
            <pc:docMk/>
            <pc:sldMk cId="2239647362" sldId="278"/>
            <ac:spMk id="37" creationId="{5CA7C001-32A2-5589-ABE5-7287B912089E}"/>
          </ac:spMkLst>
        </pc:spChg>
        <pc:spChg chg="add mod">
          <ac:chgData name="Yue Wu" userId="8ef97b5adbec247d" providerId="LiveId" clId="{64EBFA9F-C7C6-4B1F-A807-E23A66BB4F48}" dt="2025-11-30T12:30:27.393" v="2267" actId="1076"/>
          <ac:spMkLst>
            <pc:docMk/>
            <pc:sldMk cId="2239647362" sldId="278"/>
            <ac:spMk id="38" creationId="{30FF08EC-2439-295F-3B31-CC476874BF4D}"/>
          </ac:spMkLst>
        </pc:spChg>
        <pc:spChg chg="add mod">
          <ac:chgData name="Yue Wu" userId="8ef97b5adbec247d" providerId="LiveId" clId="{64EBFA9F-C7C6-4B1F-A807-E23A66BB4F48}" dt="2025-11-30T12:30:30.724" v="2268" actId="571"/>
          <ac:spMkLst>
            <pc:docMk/>
            <pc:sldMk cId="2239647362" sldId="278"/>
            <ac:spMk id="39" creationId="{D81B04BA-DD30-C651-11CE-975A0051F2F6}"/>
          </ac:spMkLst>
        </pc:spChg>
      </pc:sldChg>
      <pc:sldChg chg="delSp modSp add mod modTransition">
        <pc:chgData name="Yue Wu" userId="8ef97b5adbec247d" providerId="LiveId" clId="{64EBFA9F-C7C6-4B1F-A807-E23A66BB4F48}" dt="2025-11-30T19:09:33.690" v="5600" actId="1076"/>
        <pc:sldMkLst>
          <pc:docMk/>
          <pc:sldMk cId="807134701" sldId="279"/>
        </pc:sldMkLst>
        <pc:spChg chg="mod">
          <ac:chgData name="Yue Wu" userId="8ef97b5adbec247d" providerId="LiveId" clId="{64EBFA9F-C7C6-4B1F-A807-E23A66BB4F48}" dt="2025-11-30T19:09:33.690" v="5600" actId="1076"/>
          <ac:spMkLst>
            <pc:docMk/>
            <pc:sldMk cId="807134701" sldId="279"/>
            <ac:spMk id="9" creationId="{215690E7-41E2-6532-5C87-AB605584E840}"/>
          </ac:spMkLst>
        </pc:spChg>
      </pc:sldChg>
      <pc:sldChg chg="addSp delSp modSp add mod modTransition delAnim modAnim">
        <pc:chgData name="Yue Wu" userId="8ef97b5adbec247d" providerId="LiveId" clId="{64EBFA9F-C7C6-4B1F-A807-E23A66BB4F48}" dt="2025-11-30T19:10:20.578" v="5605" actId="962"/>
        <pc:sldMkLst>
          <pc:docMk/>
          <pc:sldMk cId="2211068773" sldId="280"/>
        </pc:sldMkLst>
        <pc:spChg chg="mod">
          <ac:chgData name="Yue Wu" userId="8ef97b5adbec247d" providerId="LiveId" clId="{64EBFA9F-C7C6-4B1F-A807-E23A66BB4F48}" dt="2025-11-30T12:33:12.354" v="2294" actId="1076"/>
          <ac:spMkLst>
            <pc:docMk/>
            <pc:sldMk cId="2211068773" sldId="280"/>
            <ac:spMk id="2" creationId="{59BCF214-C9AD-4FDD-F524-5C776851F113}"/>
          </ac:spMkLst>
        </pc:spChg>
        <pc:spChg chg="mod">
          <ac:chgData name="Yue Wu" userId="8ef97b5adbec247d" providerId="LiveId" clId="{64EBFA9F-C7C6-4B1F-A807-E23A66BB4F48}" dt="2025-11-30T12:33:12.354" v="2294" actId="1076"/>
          <ac:spMkLst>
            <pc:docMk/>
            <pc:sldMk cId="2211068773" sldId="280"/>
            <ac:spMk id="8" creationId="{3E2F7220-E8CF-F6DA-9E1B-FA1C2B17A13A}"/>
          </ac:spMkLst>
        </pc:spChg>
        <pc:spChg chg="mod">
          <ac:chgData name="Yue Wu" userId="8ef97b5adbec247d" providerId="LiveId" clId="{64EBFA9F-C7C6-4B1F-A807-E23A66BB4F48}" dt="2025-11-30T19:10:20.578" v="5605" actId="962"/>
          <ac:spMkLst>
            <pc:docMk/>
            <pc:sldMk cId="2211068773" sldId="280"/>
            <ac:spMk id="9" creationId="{34E4A1CF-9AC6-B376-F532-E0E73F270DE4}"/>
          </ac:spMkLst>
        </pc:spChg>
        <pc:spChg chg="mod">
          <ac:chgData name="Yue Wu" userId="8ef97b5adbec247d" providerId="LiveId" clId="{64EBFA9F-C7C6-4B1F-A807-E23A66BB4F48}" dt="2025-11-30T12:33:12.354" v="2294" actId="1076"/>
          <ac:spMkLst>
            <pc:docMk/>
            <pc:sldMk cId="2211068773" sldId="280"/>
            <ac:spMk id="16" creationId="{396BC3F6-3720-CCE3-AEAF-6C15D4AFA59A}"/>
          </ac:spMkLst>
        </pc:spChg>
        <pc:spChg chg="mod">
          <ac:chgData name="Yue Wu" userId="8ef97b5adbec247d" providerId="LiveId" clId="{64EBFA9F-C7C6-4B1F-A807-E23A66BB4F48}" dt="2025-11-30T12:33:12.354" v="2294" actId="1076"/>
          <ac:spMkLst>
            <pc:docMk/>
            <pc:sldMk cId="2211068773" sldId="280"/>
            <ac:spMk id="23" creationId="{C2044012-94AC-C03C-56E5-84F756C60CB1}"/>
          </ac:spMkLst>
        </pc:spChg>
        <pc:spChg chg="mod">
          <ac:chgData name="Yue Wu" userId="8ef97b5adbec247d" providerId="LiveId" clId="{64EBFA9F-C7C6-4B1F-A807-E23A66BB4F48}" dt="2025-11-30T12:33:12.354" v="2294" actId="1076"/>
          <ac:spMkLst>
            <pc:docMk/>
            <pc:sldMk cId="2211068773" sldId="280"/>
            <ac:spMk id="26" creationId="{01B4FE49-C2B7-5230-53A9-58A56E118D7C}"/>
          </ac:spMkLst>
        </pc:spChg>
        <pc:spChg chg="mod">
          <ac:chgData name="Yue Wu" userId="8ef97b5adbec247d" providerId="LiveId" clId="{64EBFA9F-C7C6-4B1F-A807-E23A66BB4F48}" dt="2025-11-30T12:33:12.354" v="2294" actId="1076"/>
          <ac:spMkLst>
            <pc:docMk/>
            <pc:sldMk cId="2211068773" sldId="280"/>
            <ac:spMk id="27" creationId="{9A502E53-CA94-B37D-5C99-95A6DC630B3C}"/>
          </ac:spMkLst>
        </pc:spChg>
        <pc:spChg chg="mod">
          <ac:chgData name="Yue Wu" userId="8ef97b5adbec247d" providerId="LiveId" clId="{64EBFA9F-C7C6-4B1F-A807-E23A66BB4F48}" dt="2025-11-30T12:33:12.354" v="2294" actId="1076"/>
          <ac:spMkLst>
            <pc:docMk/>
            <pc:sldMk cId="2211068773" sldId="280"/>
            <ac:spMk id="34" creationId="{835C81CB-6836-A840-5AC2-7A564738B70A}"/>
          </ac:spMkLst>
        </pc:spChg>
        <pc:spChg chg="mod">
          <ac:chgData name="Yue Wu" userId="8ef97b5adbec247d" providerId="LiveId" clId="{64EBFA9F-C7C6-4B1F-A807-E23A66BB4F48}" dt="2025-11-30T12:33:12.354" v="2294" actId="1076"/>
          <ac:spMkLst>
            <pc:docMk/>
            <pc:sldMk cId="2211068773" sldId="280"/>
            <ac:spMk id="35" creationId="{4658799A-39CE-8299-41BF-06DB1972E606}"/>
          </ac:spMkLst>
        </pc:spChg>
        <pc:spChg chg="mod">
          <ac:chgData name="Yue Wu" userId="8ef97b5adbec247d" providerId="LiveId" clId="{64EBFA9F-C7C6-4B1F-A807-E23A66BB4F48}" dt="2025-11-30T12:33:12.354" v="2294" actId="1076"/>
          <ac:spMkLst>
            <pc:docMk/>
            <pc:sldMk cId="2211068773" sldId="280"/>
            <ac:spMk id="36" creationId="{FDFA78B5-C0FD-B35F-1BEF-393399B89EC4}"/>
          </ac:spMkLst>
        </pc:spChg>
        <pc:spChg chg="mod">
          <ac:chgData name="Yue Wu" userId="8ef97b5adbec247d" providerId="LiveId" clId="{64EBFA9F-C7C6-4B1F-A807-E23A66BB4F48}" dt="2025-11-30T12:33:12.354" v="2294" actId="1076"/>
          <ac:spMkLst>
            <pc:docMk/>
            <pc:sldMk cId="2211068773" sldId="280"/>
            <ac:spMk id="37" creationId="{2F0BA4E4-4358-9F31-50B3-88FBDE5118B4}"/>
          </ac:spMkLst>
        </pc:spChg>
        <pc:picChg chg="add mod">
          <ac:chgData name="Yue Wu" userId="8ef97b5adbec247d" providerId="LiveId" clId="{64EBFA9F-C7C6-4B1F-A807-E23A66BB4F48}" dt="2025-11-30T18:57:29.260" v="5475" actId="1076"/>
          <ac:picMkLst>
            <pc:docMk/>
            <pc:sldMk cId="2211068773" sldId="280"/>
            <ac:picMk id="21" creationId="{999C8906-D5B4-1895-37FF-3B90A1427333}"/>
          </ac:picMkLst>
        </pc:picChg>
        <pc:picChg chg="add mod">
          <ac:chgData name="Yue Wu" userId="8ef97b5adbec247d" providerId="LiveId" clId="{64EBFA9F-C7C6-4B1F-A807-E23A66BB4F48}" dt="2025-11-30T18:57:33.501" v="5476" actId="1076"/>
          <ac:picMkLst>
            <pc:docMk/>
            <pc:sldMk cId="2211068773" sldId="280"/>
            <ac:picMk id="24" creationId="{8E481C2F-5177-3533-A2AC-51F6FF1FAA7A}"/>
          </ac:picMkLst>
        </pc:picChg>
      </pc:sldChg>
      <pc:sldChg chg="addSp delSp modSp add mod delAnim modAnim">
        <pc:chgData name="Yue Wu" userId="8ef97b5adbec247d" providerId="LiveId" clId="{64EBFA9F-C7C6-4B1F-A807-E23A66BB4F48}" dt="2025-11-30T18:52:03.335" v="5436" actId="1076"/>
        <pc:sldMkLst>
          <pc:docMk/>
          <pc:sldMk cId="564432835" sldId="281"/>
        </pc:sldMkLst>
        <pc:picChg chg="add mod">
          <ac:chgData name="Yue Wu" userId="8ef97b5adbec247d" providerId="LiveId" clId="{64EBFA9F-C7C6-4B1F-A807-E23A66BB4F48}" dt="2025-11-30T18:47:54.006" v="5397" actId="1076"/>
          <ac:picMkLst>
            <pc:docMk/>
            <pc:sldMk cId="564432835" sldId="281"/>
            <ac:picMk id="12" creationId="{DC276821-AA68-5C91-30B2-D8C3A9136F6A}"/>
          </ac:picMkLst>
        </pc:picChg>
        <pc:picChg chg="add mod">
          <ac:chgData name="Yue Wu" userId="8ef97b5adbec247d" providerId="LiveId" clId="{64EBFA9F-C7C6-4B1F-A807-E23A66BB4F48}" dt="2025-11-30T18:52:03.335" v="5436" actId="1076"/>
          <ac:picMkLst>
            <pc:docMk/>
            <pc:sldMk cId="564432835" sldId="281"/>
            <ac:picMk id="23" creationId="{725FF849-A21C-6619-99B4-BAE1D24186CD}"/>
          </ac:picMkLst>
        </pc:picChg>
      </pc:sldChg>
      <pc:sldChg chg="addSp delSp modSp new mod delAnim modAnim">
        <pc:chgData name="Yue Wu" userId="8ef97b5adbec247d" providerId="LiveId" clId="{64EBFA9F-C7C6-4B1F-A807-E23A66BB4F48}" dt="2025-11-30T20:02:35.976" v="5967"/>
        <pc:sldMkLst>
          <pc:docMk/>
          <pc:sldMk cId="546507726" sldId="282"/>
        </pc:sldMkLst>
        <pc:spChg chg="add mod">
          <ac:chgData name="Yue Wu" userId="8ef97b5adbec247d" providerId="LiveId" clId="{64EBFA9F-C7C6-4B1F-A807-E23A66BB4F48}" dt="2025-11-30T12:47:02.073" v="2637" actId="1076"/>
          <ac:spMkLst>
            <pc:docMk/>
            <pc:sldMk cId="546507726" sldId="282"/>
            <ac:spMk id="2" creationId="{0CC85DB8-54BB-7641-613E-65F0D7581BD5}"/>
          </ac:spMkLst>
        </pc:spChg>
        <pc:spChg chg="add mod">
          <ac:chgData name="Yue Wu" userId="8ef97b5adbec247d" providerId="LiveId" clId="{64EBFA9F-C7C6-4B1F-A807-E23A66BB4F48}" dt="2025-11-30T12:47:02.073" v="2637" actId="1076"/>
          <ac:spMkLst>
            <pc:docMk/>
            <pc:sldMk cId="546507726" sldId="282"/>
            <ac:spMk id="3" creationId="{ED852650-44E1-E36A-9694-98EEFC40DED5}"/>
          </ac:spMkLst>
        </pc:spChg>
        <pc:spChg chg="add mod">
          <ac:chgData name="Yue Wu" userId="8ef97b5adbec247d" providerId="LiveId" clId="{64EBFA9F-C7C6-4B1F-A807-E23A66BB4F48}" dt="2025-11-30T12:47:45.998" v="2686" actId="1076"/>
          <ac:spMkLst>
            <pc:docMk/>
            <pc:sldMk cId="546507726" sldId="282"/>
            <ac:spMk id="5" creationId="{27CAF428-6183-F0C9-3462-865388259DC4}"/>
          </ac:spMkLst>
        </pc:spChg>
        <pc:spChg chg="add mod">
          <ac:chgData name="Yue Wu" userId="8ef97b5adbec247d" providerId="LiveId" clId="{64EBFA9F-C7C6-4B1F-A807-E23A66BB4F48}" dt="2025-11-30T12:47:42.657" v="2685" actId="1076"/>
          <ac:spMkLst>
            <pc:docMk/>
            <pc:sldMk cId="546507726" sldId="282"/>
            <ac:spMk id="6" creationId="{CE53C83B-0DBC-1672-B5E3-F143DF931136}"/>
          </ac:spMkLst>
        </pc:spChg>
        <pc:spChg chg="add mod">
          <ac:chgData name="Yue Wu" userId="8ef97b5adbec247d" providerId="LiveId" clId="{64EBFA9F-C7C6-4B1F-A807-E23A66BB4F48}" dt="2025-11-30T13:16:23.631" v="3334" actId="408"/>
          <ac:spMkLst>
            <pc:docMk/>
            <pc:sldMk cId="546507726" sldId="282"/>
            <ac:spMk id="7" creationId="{C0C9B2B0-03EB-CB10-270D-8F0D20787B37}"/>
          </ac:spMkLst>
        </pc:spChg>
        <pc:spChg chg="add mod">
          <ac:chgData name="Yue Wu" userId="8ef97b5adbec247d" providerId="LiveId" clId="{64EBFA9F-C7C6-4B1F-A807-E23A66BB4F48}" dt="2025-11-30T13:18:29.970" v="3416" actId="12788"/>
          <ac:spMkLst>
            <pc:docMk/>
            <pc:sldMk cId="546507726" sldId="282"/>
            <ac:spMk id="9" creationId="{2B18CB0B-D935-503C-5B2A-497C771261C9}"/>
          </ac:spMkLst>
        </pc:spChg>
        <pc:picChg chg="add mod">
          <ac:chgData name="Yue Wu" userId="8ef97b5adbec247d" providerId="LiveId" clId="{64EBFA9F-C7C6-4B1F-A807-E23A66BB4F48}" dt="2025-11-30T18:45:29.228" v="5385" actId="1076"/>
          <ac:picMkLst>
            <pc:docMk/>
            <pc:sldMk cId="546507726" sldId="282"/>
            <ac:picMk id="4" creationId="{909D4269-741D-0A77-E354-2181CE0EEE5F}"/>
          </ac:picMkLst>
        </pc:picChg>
      </pc:sldChg>
      <pc:sldChg chg="addSp delSp modSp new del mod">
        <pc:chgData name="Yue Wu" userId="8ef97b5adbec247d" providerId="LiveId" clId="{64EBFA9F-C7C6-4B1F-A807-E23A66BB4F48}" dt="2025-11-30T13:12:22.733" v="3290" actId="47"/>
        <pc:sldMkLst>
          <pc:docMk/>
          <pc:sldMk cId="363716112" sldId="283"/>
        </pc:sldMkLst>
      </pc:sldChg>
      <pc:sldChg chg="addSp delSp modSp add mod modTransition">
        <pc:chgData name="Yue Wu" userId="8ef97b5adbec247d" providerId="LiveId" clId="{64EBFA9F-C7C6-4B1F-A807-E23A66BB4F48}" dt="2025-11-30T14:31:52.353" v="3998" actId="13244"/>
        <pc:sldMkLst>
          <pc:docMk/>
          <pc:sldMk cId="1663500563" sldId="284"/>
        </pc:sldMkLst>
        <pc:spChg chg="mod topLvl">
          <ac:chgData name="Yue Wu" userId="8ef97b5adbec247d" providerId="LiveId" clId="{64EBFA9F-C7C6-4B1F-A807-E23A66BB4F48}" dt="2025-11-30T13:17:05.305" v="3365" actId="165"/>
          <ac:spMkLst>
            <pc:docMk/>
            <pc:sldMk cId="1663500563" sldId="284"/>
            <ac:spMk id="86" creationId="{015686D4-CA6A-F94D-1EE7-E763E03A597C}"/>
          </ac:spMkLst>
        </pc:spChg>
        <pc:spChg chg="mod topLvl">
          <ac:chgData name="Yue Wu" userId="8ef97b5adbec247d" providerId="LiveId" clId="{64EBFA9F-C7C6-4B1F-A807-E23A66BB4F48}" dt="2025-11-30T13:17:05.305" v="3365" actId="165"/>
          <ac:spMkLst>
            <pc:docMk/>
            <pc:sldMk cId="1663500563" sldId="284"/>
            <ac:spMk id="87" creationId="{0D02DE78-CC3C-65E3-2D26-7E91782AB3FF}"/>
          </ac:spMkLst>
        </pc:spChg>
        <pc:spChg chg="mod">
          <ac:chgData name="Yue Wu" userId="8ef97b5adbec247d" providerId="LiveId" clId="{64EBFA9F-C7C6-4B1F-A807-E23A66BB4F48}" dt="2025-11-30T13:04:15.198" v="3167" actId="962"/>
          <ac:spMkLst>
            <pc:docMk/>
            <pc:sldMk cId="1663500563" sldId="284"/>
            <ac:spMk id="88" creationId="{83683D20-645B-94EC-9DFC-D9A627DB803A}"/>
          </ac:spMkLst>
        </pc:spChg>
        <pc:spChg chg="mod">
          <ac:chgData name="Yue Wu" userId="8ef97b5adbec247d" providerId="LiveId" clId="{64EBFA9F-C7C6-4B1F-A807-E23A66BB4F48}" dt="2025-11-30T13:04:20.859" v="3168" actId="962"/>
          <ac:spMkLst>
            <pc:docMk/>
            <pc:sldMk cId="1663500563" sldId="284"/>
            <ac:spMk id="89" creationId="{348AA0BD-285D-68E2-CE40-BAD17BEE7283}"/>
          </ac:spMkLst>
        </pc:spChg>
        <pc:spChg chg="mod topLvl">
          <ac:chgData name="Yue Wu" userId="8ef97b5adbec247d" providerId="LiveId" clId="{64EBFA9F-C7C6-4B1F-A807-E23A66BB4F48}" dt="2025-11-30T13:17:05.305" v="3365" actId="165"/>
          <ac:spMkLst>
            <pc:docMk/>
            <pc:sldMk cId="1663500563" sldId="284"/>
            <ac:spMk id="90" creationId="{D125E603-3CC1-0773-9189-06F8017010A2}"/>
          </ac:spMkLst>
        </pc:spChg>
        <pc:spChg chg="mod topLvl">
          <ac:chgData name="Yue Wu" userId="8ef97b5adbec247d" providerId="LiveId" clId="{64EBFA9F-C7C6-4B1F-A807-E23A66BB4F48}" dt="2025-11-30T13:06:02.638" v="3194" actId="207"/>
          <ac:spMkLst>
            <pc:docMk/>
            <pc:sldMk cId="1663500563" sldId="284"/>
            <ac:spMk id="91" creationId="{46D8EC90-4D19-2499-F141-7BB8B1ED1327}"/>
          </ac:spMkLst>
        </pc:spChg>
        <pc:spChg chg="mod topLvl">
          <ac:chgData name="Yue Wu" userId="8ef97b5adbec247d" providerId="LiveId" clId="{64EBFA9F-C7C6-4B1F-A807-E23A66BB4F48}" dt="2025-11-30T14:22:55.726" v="3889" actId="962"/>
          <ac:spMkLst>
            <pc:docMk/>
            <pc:sldMk cId="1663500563" sldId="284"/>
            <ac:spMk id="92" creationId="{FF1F26BF-A2F7-E13A-4B35-E342F11033DD}"/>
          </ac:spMkLst>
        </pc:spChg>
        <pc:spChg chg="mod topLvl">
          <ac:chgData name="Yue Wu" userId="8ef97b5adbec247d" providerId="LiveId" clId="{64EBFA9F-C7C6-4B1F-A807-E23A66BB4F48}" dt="2025-11-30T13:17:05.305" v="3365" actId="165"/>
          <ac:spMkLst>
            <pc:docMk/>
            <pc:sldMk cId="1663500563" sldId="284"/>
            <ac:spMk id="93" creationId="{7763008C-4175-59A7-0774-9E88D1E6D4CC}"/>
          </ac:spMkLst>
        </pc:spChg>
        <pc:spChg chg="mod">
          <ac:chgData name="Yue Wu" userId="8ef97b5adbec247d" providerId="LiveId" clId="{64EBFA9F-C7C6-4B1F-A807-E23A66BB4F48}" dt="2025-11-30T13:04:38.752" v="3173" actId="962"/>
          <ac:spMkLst>
            <pc:docMk/>
            <pc:sldMk cId="1663500563" sldId="284"/>
            <ac:spMk id="94" creationId="{91A5D7FF-2DA1-205F-68AD-2EEC666B05B0}"/>
          </ac:spMkLst>
        </pc:spChg>
        <pc:spChg chg="mod">
          <ac:chgData name="Yue Wu" userId="8ef97b5adbec247d" providerId="LiveId" clId="{64EBFA9F-C7C6-4B1F-A807-E23A66BB4F48}" dt="2025-11-30T13:04:41.194" v="3174" actId="962"/>
          <ac:spMkLst>
            <pc:docMk/>
            <pc:sldMk cId="1663500563" sldId="284"/>
            <ac:spMk id="95" creationId="{260E8067-620D-FD00-F7C5-63D04B5B45FE}"/>
          </ac:spMkLst>
        </pc:spChg>
        <pc:spChg chg="mod topLvl">
          <ac:chgData name="Yue Wu" userId="8ef97b5adbec247d" providerId="LiveId" clId="{64EBFA9F-C7C6-4B1F-A807-E23A66BB4F48}" dt="2025-11-30T13:17:05.305" v="3365" actId="165"/>
          <ac:spMkLst>
            <pc:docMk/>
            <pc:sldMk cId="1663500563" sldId="284"/>
            <ac:spMk id="96" creationId="{6DB81CFC-38F4-6ABB-6EDC-C4FE89E2743E}"/>
          </ac:spMkLst>
        </pc:spChg>
        <pc:spChg chg="mod topLvl">
          <ac:chgData name="Yue Wu" userId="8ef97b5adbec247d" providerId="LiveId" clId="{64EBFA9F-C7C6-4B1F-A807-E23A66BB4F48}" dt="2025-11-30T13:06:02.638" v="3194" actId="207"/>
          <ac:spMkLst>
            <pc:docMk/>
            <pc:sldMk cId="1663500563" sldId="284"/>
            <ac:spMk id="97" creationId="{DFB887AB-310B-8741-2A9F-BE4DFC10B640}"/>
          </ac:spMkLst>
        </pc:spChg>
        <pc:spChg chg="mod topLvl">
          <ac:chgData name="Yue Wu" userId="8ef97b5adbec247d" providerId="LiveId" clId="{64EBFA9F-C7C6-4B1F-A807-E23A66BB4F48}" dt="2025-11-30T13:17:05.305" v="3365" actId="165"/>
          <ac:spMkLst>
            <pc:docMk/>
            <pc:sldMk cId="1663500563" sldId="284"/>
            <ac:spMk id="102" creationId="{19179F1A-A43B-DF1B-47E0-4A8B90AFCBAE}"/>
          </ac:spMkLst>
        </pc:spChg>
        <pc:spChg chg="mod ord">
          <ac:chgData name="Yue Wu" userId="8ef97b5adbec247d" providerId="LiveId" clId="{64EBFA9F-C7C6-4B1F-A807-E23A66BB4F48}" dt="2025-11-30T13:11:50.034" v="3288" actId="167"/>
          <ac:spMkLst>
            <pc:docMk/>
            <pc:sldMk cId="1663500563" sldId="284"/>
            <ac:spMk id="104" creationId="{F2A1B258-5129-EFB6-6F44-F1285C4D4A72}"/>
          </ac:spMkLst>
        </pc:spChg>
        <pc:spChg chg="mod ord topLvl">
          <ac:chgData name="Yue Wu" userId="8ef97b5adbec247d" providerId="LiveId" clId="{64EBFA9F-C7C6-4B1F-A807-E23A66BB4F48}" dt="2025-11-30T13:11:50.034" v="3288" actId="167"/>
          <ac:spMkLst>
            <pc:docMk/>
            <pc:sldMk cId="1663500563" sldId="284"/>
            <ac:spMk id="106" creationId="{BE124067-5101-8714-FB55-4FAA7DA7C962}"/>
          </ac:spMkLst>
        </pc:spChg>
        <pc:spChg chg="mod ord topLvl">
          <ac:chgData name="Yue Wu" userId="8ef97b5adbec247d" providerId="LiveId" clId="{64EBFA9F-C7C6-4B1F-A807-E23A66BB4F48}" dt="2025-11-30T13:17:05.305" v="3365" actId="165"/>
          <ac:spMkLst>
            <pc:docMk/>
            <pc:sldMk cId="1663500563" sldId="284"/>
            <ac:spMk id="107" creationId="{0D367C99-F995-E7CA-D479-9C39ECBE2270}"/>
          </ac:spMkLst>
        </pc:spChg>
        <pc:spChg chg="mod ord">
          <ac:chgData name="Yue Wu" userId="8ef97b5adbec247d" providerId="LiveId" clId="{64EBFA9F-C7C6-4B1F-A807-E23A66BB4F48}" dt="2025-11-30T13:11:50.034" v="3288" actId="167"/>
          <ac:spMkLst>
            <pc:docMk/>
            <pc:sldMk cId="1663500563" sldId="284"/>
            <ac:spMk id="108" creationId="{089F83B9-545A-0470-BDD0-1A6585CF4A61}"/>
          </ac:spMkLst>
        </pc:spChg>
        <pc:spChg chg="mod ord topLvl">
          <ac:chgData name="Yue Wu" userId="8ef97b5adbec247d" providerId="LiveId" clId="{64EBFA9F-C7C6-4B1F-A807-E23A66BB4F48}" dt="2025-11-30T13:11:50.034" v="3288" actId="167"/>
          <ac:spMkLst>
            <pc:docMk/>
            <pc:sldMk cId="1663500563" sldId="284"/>
            <ac:spMk id="109" creationId="{42AA7F74-DED5-70CF-369B-30EA52856A50}"/>
          </ac:spMkLst>
        </pc:spChg>
        <pc:spChg chg="mod ord topLvl">
          <ac:chgData name="Yue Wu" userId="8ef97b5adbec247d" providerId="LiveId" clId="{64EBFA9F-C7C6-4B1F-A807-E23A66BB4F48}" dt="2025-11-30T13:11:50.034" v="3288" actId="167"/>
          <ac:spMkLst>
            <pc:docMk/>
            <pc:sldMk cId="1663500563" sldId="284"/>
            <ac:spMk id="110" creationId="{7D56E0F9-C366-9AA2-D89C-33FBE2CF0D4F}"/>
          </ac:spMkLst>
        </pc:spChg>
        <pc:spChg chg="mod ord topLvl">
          <ac:chgData name="Yue Wu" userId="8ef97b5adbec247d" providerId="LiveId" clId="{64EBFA9F-C7C6-4B1F-A807-E23A66BB4F48}" dt="2025-11-30T13:17:05.305" v="3365" actId="165"/>
          <ac:spMkLst>
            <pc:docMk/>
            <pc:sldMk cId="1663500563" sldId="284"/>
            <ac:spMk id="111" creationId="{2CC941B1-94F9-D20F-01B6-9F0A25C775BC}"/>
          </ac:spMkLst>
        </pc:spChg>
        <pc:spChg chg="add mod">
          <ac:chgData name="Yue Wu" userId="8ef97b5adbec247d" providerId="LiveId" clId="{64EBFA9F-C7C6-4B1F-A807-E23A66BB4F48}" dt="2025-11-30T13:58:48.755" v="3569" actId="1076"/>
          <ac:spMkLst>
            <pc:docMk/>
            <pc:sldMk cId="1663500563" sldId="284"/>
            <ac:spMk id="112" creationId="{262D5094-7BBB-9F36-2F1D-3554E555ACB6}"/>
          </ac:spMkLst>
        </pc:spChg>
        <pc:spChg chg="add mod ord topLvl">
          <ac:chgData name="Yue Wu" userId="8ef97b5adbec247d" providerId="LiveId" clId="{64EBFA9F-C7C6-4B1F-A807-E23A66BB4F48}" dt="2025-11-30T13:17:05.305" v="3365" actId="165"/>
          <ac:spMkLst>
            <pc:docMk/>
            <pc:sldMk cId="1663500563" sldId="284"/>
            <ac:spMk id="113" creationId="{76232FA4-D293-BF8B-0351-4861E4F26F84}"/>
          </ac:spMkLst>
        </pc:spChg>
        <pc:spChg chg="add mod">
          <ac:chgData name="Yue Wu" userId="8ef97b5adbec247d" providerId="LiveId" clId="{64EBFA9F-C7C6-4B1F-A807-E23A66BB4F48}" dt="2025-11-30T13:58:48.755" v="3569" actId="1076"/>
          <ac:spMkLst>
            <pc:docMk/>
            <pc:sldMk cId="1663500563" sldId="284"/>
            <ac:spMk id="114" creationId="{EAC161B1-667A-AD26-1D51-D498EA609EC6}"/>
          </ac:spMkLst>
        </pc:spChg>
        <pc:spChg chg="add mod">
          <ac:chgData name="Yue Wu" userId="8ef97b5adbec247d" providerId="LiveId" clId="{64EBFA9F-C7C6-4B1F-A807-E23A66BB4F48}" dt="2025-11-30T13:17:11.196" v="3369" actId="1076"/>
          <ac:spMkLst>
            <pc:docMk/>
            <pc:sldMk cId="1663500563" sldId="284"/>
            <ac:spMk id="117" creationId="{5A497063-BFDB-8571-5531-CC37909F371A}"/>
          </ac:spMkLst>
        </pc:spChg>
        <pc:spChg chg="add mod ord">
          <ac:chgData name="Yue Wu" userId="8ef97b5adbec247d" providerId="LiveId" clId="{64EBFA9F-C7C6-4B1F-A807-E23A66BB4F48}" dt="2025-11-30T14:31:52.353" v="3998" actId="13244"/>
          <ac:spMkLst>
            <pc:docMk/>
            <pc:sldMk cId="1663500563" sldId="284"/>
            <ac:spMk id="143" creationId="{84E7E6F6-6BEF-2257-51C0-FAB62D351610}"/>
          </ac:spMkLst>
        </pc:spChg>
        <pc:spChg chg="add mod ord">
          <ac:chgData name="Yue Wu" userId="8ef97b5adbec247d" providerId="LiveId" clId="{64EBFA9F-C7C6-4B1F-A807-E23A66BB4F48}" dt="2025-11-30T14:31:52.353" v="3998" actId="13244"/>
          <ac:spMkLst>
            <pc:docMk/>
            <pc:sldMk cId="1663500563" sldId="284"/>
            <ac:spMk id="144" creationId="{84F0930A-D52E-D398-F01A-604D20B05246}"/>
          </ac:spMkLst>
        </pc:spChg>
        <pc:spChg chg="add mod ord">
          <ac:chgData name="Yue Wu" userId="8ef97b5adbec247d" providerId="LiveId" clId="{64EBFA9F-C7C6-4B1F-A807-E23A66BB4F48}" dt="2025-11-30T14:31:52.353" v="3998" actId="13244"/>
          <ac:spMkLst>
            <pc:docMk/>
            <pc:sldMk cId="1663500563" sldId="284"/>
            <ac:spMk id="145" creationId="{55BD9591-3555-54C6-1E3A-42E6101133C0}"/>
          </ac:spMkLst>
        </pc:spChg>
      </pc:sldChg>
      <pc:sldChg chg="addSp delSp modSp add mod ord modTransition modAnim">
        <pc:chgData name="Yue Wu" userId="8ef97b5adbec247d" providerId="LiveId" clId="{64EBFA9F-C7C6-4B1F-A807-E23A66BB4F48}" dt="2025-11-30T18:45:21.786" v="5382" actId="14429"/>
        <pc:sldMkLst>
          <pc:docMk/>
          <pc:sldMk cId="2233116323" sldId="285"/>
        </pc:sldMkLst>
        <pc:spChg chg="add mod">
          <ac:chgData name="Yue Wu" userId="8ef97b5adbec247d" providerId="LiveId" clId="{64EBFA9F-C7C6-4B1F-A807-E23A66BB4F48}" dt="2025-11-30T13:15:39.930" v="3322" actId="1076"/>
          <ac:spMkLst>
            <pc:docMk/>
            <pc:sldMk cId="2233116323" sldId="285"/>
            <ac:spMk id="2" creationId="{F017F470-6C04-5E14-B8B7-954E2E3A1EDD}"/>
          </ac:spMkLst>
        </pc:spChg>
        <pc:spChg chg="add mod">
          <ac:chgData name="Yue Wu" userId="8ef97b5adbec247d" providerId="LiveId" clId="{64EBFA9F-C7C6-4B1F-A807-E23A66BB4F48}" dt="2025-11-30T13:10:28.871" v="3281" actId="1076"/>
          <ac:spMkLst>
            <pc:docMk/>
            <pc:sldMk cId="2233116323" sldId="285"/>
            <ac:spMk id="3" creationId="{7B5B6488-1DE1-D19E-591B-C4A0F43A99AB}"/>
          </ac:spMkLst>
        </pc:spChg>
        <pc:spChg chg="add mod modVis">
          <ac:chgData name="Yue Wu" userId="8ef97b5adbec247d" providerId="LiveId" clId="{64EBFA9F-C7C6-4B1F-A807-E23A66BB4F48}" dt="2025-11-30T18:45:21.385" v="5381" actId="14429"/>
          <ac:spMkLst>
            <pc:docMk/>
            <pc:sldMk cId="2233116323" sldId="285"/>
            <ac:spMk id="4" creationId="{D7F7E060-240C-E1E2-106F-B249ACA3DFDF}"/>
          </ac:spMkLst>
        </pc:spChg>
        <pc:spChg chg="add mod modVis">
          <ac:chgData name="Yue Wu" userId="8ef97b5adbec247d" providerId="LiveId" clId="{64EBFA9F-C7C6-4B1F-A807-E23A66BB4F48}" dt="2025-11-30T18:45:21.786" v="5382" actId="14429"/>
          <ac:spMkLst>
            <pc:docMk/>
            <pc:sldMk cId="2233116323" sldId="285"/>
            <ac:spMk id="5" creationId="{EDF6469B-6F24-7DCB-B300-1D0DF52755B4}"/>
          </ac:spMkLst>
        </pc:spChg>
        <pc:spChg chg="mod">
          <ac:chgData name="Yue Wu" userId="8ef97b5adbec247d" providerId="LiveId" clId="{64EBFA9F-C7C6-4B1F-A807-E23A66BB4F48}" dt="2025-11-30T13:15:37.391" v="3321" actId="1076"/>
          <ac:spMkLst>
            <pc:docMk/>
            <pc:sldMk cId="2233116323" sldId="285"/>
            <ac:spMk id="86" creationId="{6724A00E-B75B-2450-668E-03CB55F1F5B8}"/>
          </ac:spMkLst>
        </pc:spChg>
        <pc:spChg chg="mod">
          <ac:chgData name="Yue Wu" userId="8ef97b5adbec247d" providerId="LiveId" clId="{64EBFA9F-C7C6-4B1F-A807-E23A66BB4F48}" dt="2025-11-30T13:15:37.391" v="3321" actId="1076"/>
          <ac:spMkLst>
            <pc:docMk/>
            <pc:sldMk cId="2233116323" sldId="285"/>
            <ac:spMk id="87" creationId="{E0A3F687-1374-A22D-F4E4-AF0F30874780}"/>
          </ac:spMkLst>
        </pc:spChg>
        <pc:spChg chg="mod">
          <ac:chgData name="Yue Wu" userId="8ef97b5adbec247d" providerId="LiveId" clId="{64EBFA9F-C7C6-4B1F-A807-E23A66BB4F48}" dt="2025-11-30T13:10:16.350" v="3278" actId="1076"/>
          <ac:spMkLst>
            <pc:docMk/>
            <pc:sldMk cId="2233116323" sldId="285"/>
            <ac:spMk id="88" creationId="{5EA7601E-A4C7-2418-D688-45DF63413D85}"/>
          </ac:spMkLst>
        </pc:spChg>
        <pc:spChg chg="mod">
          <ac:chgData name="Yue Wu" userId="8ef97b5adbec247d" providerId="LiveId" clId="{64EBFA9F-C7C6-4B1F-A807-E23A66BB4F48}" dt="2025-11-30T13:10:16.350" v="3278" actId="1076"/>
          <ac:spMkLst>
            <pc:docMk/>
            <pc:sldMk cId="2233116323" sldId="285"/>
            <ac:spMk id="89" creationId="{96B32FFD-EC00-D82E-4A42-4704A05BCB2F}"/>
          </ac:spMkLst>
        </pc:spChg>
        <pc:spChg chg="mod">
          <ac:chgData name="Yue Wu" userId="8ef97b5adbec247d" providerId="LiveId" clId="{64EBFA9F-C7C6-4B1F-A807-E23A66BB4F48}" dt="2025-11-30T13:10:16.350" v="3278" actId="1076"/>
          <ac:spMkLst>
            <pc:docMk/>
            <pc:sldMk cId="2233116323" sldId="285"/>
            <ac:spMk id="90" creationId="{319657EB-B00D-CEAD-D9E9-DBF798A6C0FC}"/>
          </ac:spMkLst>
        </pc:spChg>
        <pc:spChg chg="mod">
          <ac:chgData name="Yue Wu" userId="8ef97b5adbec247d" providerId="LiveId" clId="{64EBFA9F-C7C6-4B1F-A807-E23A66BB4F48}" dt="2025-11-30T13:08:23.420" v="3247" actId="408"/>
          <ac:spMkLst>
            <pc:docMk/>
            <pc:sldMk cId="2233116323" sldId="285"/>
            <ac:spMk id="91" creationId="{289205BB-8174-E596-3AAC-C9535E364AE6}"/>
          </ac:spMkLst>
        </pc:spChg>
        <pc:spChg chg="mod">
          <ac:chgData name="Yue Wu" userId="8ef97b5adbec247d" providerId="LiveId" clId="{64EBFA9F-C7C6-4B1F-A807-E23A66BB4F48}" dt="2025-11-30T14:23:20.294" v="3891" actId="962"/>
          <ac:spMkLst>
            <pc:docMk/>
            <pc:sldMk cId="2233116323" sldId="285"/>
            <ac:spMk id="92" creationId="{91A274EE-80AF-33C9-0586-FE9595362BF6}"/>
          </ac:spMkLst>
        </pc:spChg>
        <pc:spChg chg="mod">
          <ac:chgData name="Yue Wu" userId="8ef97b5adbec247d" providerId="LiveId" clId="{64EBFA9F-C7C6-4B1F-A807-E23A66BB4F48}" dt="2025-11-30T13:15:37.391" v="3321" actId="1076"/>
          <ac:spMkLst>
            <pc:docMk/>
            <pc:sldMk cId="2233116323" sldId="285"/>
            <ac:spMk id="93" creationId="{25CF873E-D146-CB1C-0AC1-31CCEAC2723D}"/>
          </ac:spMkLst>
        </pc:spChg>
        <pc:spChg chg="mod">
          <ac:chgData name="Yue Wu" userId="8ef97b5adbec247d" providerId="LiveId" clId="{64EBFA9F-C7C6-4B1F-A807-E23A66BB4F48}" dt="2025-11-30T13:15:37.391" v="3321" actId="1076"/>
          <ac:spMkLst>
            <pc:docMk/>
            <pc:sldMk cId="2233116323" sldId="285"/>
            <ac:spMk id="94" creationId="{324C5C8F-3DDE-4AEF-C9F8-A29A7DA49BDC}"/>
          </ac:spMkLst>
        </pc:spChg>
        <pc:spChg chg="mod">
          <ac:chgData name="Yue Wu" userId="8ef97b5adbec247d" providerId="LiveId" clId="{64EBFA9F-C7C6-4B1F-A807-E23A66BB4F48}" dt="2025-11-30T13:10:16.350" v="3278" actId="1076"/>
          <ac:spMkLst>
            <pc:docMk/>
            <pc:sldMk cId="2233116323" sldId="285"/>
            <ac:spMk id="95" creationId="{7952B762-2D86-BC10-BE8C-1FEFB40BF735}"/>
          </ac:spMkLst>
        </pc:spChg>
        <pc:spChg chg="mod">
          <ac:chgData name="Yue Wu" userId="8ef97b5adbec247d" providerId="LiveId" clId="{64EBFA9F-C7C6-4B1F-A807-E23A66BB4F48}" dt="2025-11-30T13:10:16.350" v="3278" actId="1076"/>
          <ac:spMkLst>
            <pc:docMk/>
            <pc:sldMk cId="2233116323" sldId="285"/>
            <ac:spMk id="96" creationId="{5536D7E2-A557-802B-5246-A343ECCF63A2}"/>
          </ac:spMkLst>
        </pc:spChg>
        <pc:spChg chg="mod">
          <ac:chgData name="Yue Wu" userId="8ef97b5adbec247d" providerId="LiveId" clId="{64EBFA9F-C7C6-4B1F-A807-E23A66BB4F48}" dt="2025-11-30T13:10:16.350" v="3278" actId="1076"/>
          <ac:spMkLst>
            <pc:docMk/>
            <pc:sldMk cId="2233116323" sldId="285"/>
            <ac:spMk id="97" creationId="{7C8BC547-A27A-5D60-92AA-B1373A1CE997}"/>
          </ac:spMkLst>
        </pc:spChg>
        <pc:spChg chg="mod ord">
          <ac:chgData name="Yue Wu" userId="8ef97b5adbec247d" providerId="LiveId" clId="{64EBFA9F-C7C6-4B1F-A807-E23A66BB4F48}" dt="2025-11-30T13:15:39.930" v="3322" actId="1076"/>
          <ac:spMkLst>
            <pc:docMk/>
            <pc:sldMk cId="2233116323" sldId="285"/>
            <ac:spMk id="101" creationId="{7EDA2EC4-033F-6D39-40F7-26BF665DC916}"/>
          </ac:spMkLst>
        </pc:spChg>
        <pc:spChg chg="mod ord">
          <ac:chgData name="Yue Wu" userId="8ef97b5adbec247d" providerId="LiveId" clId="{64EBFA9F-C7C6-4B1F-A807-E23A66BB4F48}" dt="2025-11-30T13:15:39.930" v="3322" actId="1076"/>
          <ac:spMkLst>
            <pc:docMk/>
            <pc:sldMk cId="2233116323" sldId="285"/>
            <ac:spMk id="102" creationId="{F078D641-76F8-3BB0-3929-1EEF3C5A52B4}"/>
          </ac:spMkLst>
        </pc:spChg>
        <pc:spChg chg="mod">
          <ac:chgData name="Yue Wu" userId="8ef97b5adbec247d" providerId="LiveId" clId="{64EBFA9F-C7C6-4B1F-A807-E23A66BB4F48}" dt="2025-11-30T13:15:39.930" v="3322" actId="1076"/>
          <ac:spMkLst>
            <pc:docMk/>
            <pc:sldMk cId="2233116323" sldId="285"/>
            <ac:spMk id="103" creationId="{440A6B7E-6420-26BC-B451-FCB715F84C90}"/>
          </ac:spMkLst>
        </pc:spChg>
        <pc:spChg chg="mod ord">
          <ac:chgData name="Yue Wu" userId="8ef97b5adbec247d" providerId="LiveId" clId="{64EBFA9F-C7C6-4B1F-A807-E23A66BB4F48}" dt="2025-11-30T13:12:01.182" v="3289" actId="167"/>
          <ac:spMkLst>
            <pc:docMk/>
            <pc:sldMk cId="2233116323" sldId="285"/>
            <ac:spMk id="104" creationId="{36CF0372-C773-C462-69BB-E95E16D1E44C}"/>
          </ac:spMkLst>
        </pc:spChg>
        <pc:spChg chg="mod ord">
          <ac:chgData name="Yue Wu" userId="8ef97b5adbec247d" providerId="LiveId" clId="{64EBFA9F-C7C6-4B1F-A807-E23A66BB4F48}" dt="2025-11-30T13:15:39.930" v="3322" actId="1076"/>
          <ac:spMkLst>
            <pc:docMk/>
            <pc:sldMk cId="2233116323" sldId="285"/>
            <ac:spMk id="105" creationId="{72A38696-2B62-EA5D-F9AA-AC06AFE69FEF}"/>
          </ac:spMkLst>
        </pc:spChg>
        <pc:spChg chg="mod ord">
          <ac:chgData name="Yue Wu" userId="8ef97b5adbec247d" providerId="LiveId" clId="{64EBFA9F-C7C6-4B1F-A807-E23A66BB4F48}" dt="2025-11-30T13:15:39.930" v="3322" actId="1076"/>
          <ac:spMkLst>
            <pc:docMk/>
            <pc:sldMk cId="2233116323" sldId="285"/>
            <ac:spMk id="106" creationId="{C1E0A7BD-E9CE-74FC-FA73-781CE3BEAB29}"/>
          </ac:spMkLst>
        </pc:spChg>
        <pc:spChg chg="mod ord">
          <ac:chgData name="Yue Wu" userId="8ef97b5adbec247d" providerId="LiveId" clId="{64EBFA9F-C7C6-4B1F-A807-E23A66BB4F48}" dt="2025-11-30T13:15:39.930" v="3322" actId="1076"/>
          <ac:spMkLst>
            <pc:docMk/>
            <pc:sldMk cId="2233116323" sldId="285"/>
            <ac:spMk id="107" creationId="{65AD162C-08DC-7543-70FC-2542F706049E}"/>
          </ac:spMkLst>
        </pc:spChg>
        <pc:spChg chg="mod ord">
          <ac:chgData name="Yue Wu" userId="8ef97b5adbec247d" providerId="LiveId" clId="{64EBFA9F-C7C6-4B1F-A807-E23A66BB4F48}" dt="2025-11-30T13:12:01.182" v="3289" actId="167"/>
          <ac:spMkLst>
            <pc:docMk/>
            <pc:sldMk cId="2233116323" sldId="285"/>
            <ac:spMk id="108" creationId="{1029B2EB-AC3B-F295-D353-63C6CC2C53E6}"/>
          </ac:spMkLst>
        </pc:spChg>
        <pc:spChg chg="mod ord">
          <ac:chgData name="Yue Wu" userId="8ef97b5adbec247d" providerId="LiveId" clId="{64EBFA9F-C7C6-4B1F-A807-E23A66BB4F48}" dt="2025-11-30T13:15:39.930" v="3322" actId="1076"/>
          <ac:spMkLst>
            <pc:docMk/>
            <pc:sldMk cId="2233116323" sldId="285"/>
            <ac:spMk id="109" creationId="{F89EF4F9-5792-143A-BA7C-422E0CA3D906}"/>
          </ac:spMkLst>
        </pc:spChg>
        <pc:spChg chg="mod ord">
          <ac:chgData name="Yue Wu" userId="8ef97b5adbec247d" providerId="LiveId" clId="{64EBFA9F-C7C6-4B1F-A807-E23A66BB4F48}" dt="2025-11-30T13:15:37.391" v="3321" actId="1076"/>
          <ac:spMkLst>
            <pc:docMk/>
            <pc:sldMk cId="2233116323" sldId="285"/>
            <ac:spMk id="110" creationId="{53384929-98EA-1097-EF85-A650C4B464CD}"/>
          </ac:spMkLst>
        </pc:spChg>
        <pc:spChg chg="mod ord">
          <ac:chgData name="Yue Wu" userId="8ef97b5adbec247d" providerId="LiveId" clId="{64EBFA9F-C7C6-4B1F-A807-E23A66BB4F48}" dt="2025-11-30T13:12:01.182" v="3289" actId="167"/>
          <ac:spMkLst>
            <pc:docMk/>
            <pc:sldMk cId="2233116323" sldId="285"/>
            <ac:spMk id="111" creationId="{7F44752A-E539-AC95-9D1F-324C67DF7C4E}"/>
          </ac:spMkLst>
        </pc:spChg>
        <pc:spChg chg="mod">
          <ac:chgData name="Yue Wu" userId="8ef97b5adbec247d" providerId="LiveId" clId="{64EBFA9F-C7C6-4B1F-A807-E23A66BB4F48}" dt="2025-11-30T13:15:39.930" v="3322" actId="1076"/>
          <ac:spMkLst>
            <pc:docMk/>
            <pc:sldMk cId="2233116323" sldId="285"/>
            <ac:spMk id="113" creationId="{A964ABD1-1868-ED8E-D56D-E0DDAE2A3CBC}"/>
          </ac:spMkLst>
        </pc:spChg>
        <pc:picChg chg="add mod">
          <ac:chgData name="Yue Wu" userId="8ef97b5adbec247d" providerId="LiveId" clId="{64EBFA9F-C7C6-4B1F-A807-E23A66BB4F48}" dt="2025-11-30T18:45:10.725" v="5377" actId="14100"/>
          <ac:picMkLst>
            <pc:docMk/>
            <pc:sldMk cId="2233116323" sldId="285"/>
            <ac:picMk id="8" creationId="{AEC47948-2B78-6772-1028-A6AA44758800}"/>
          </ac:picMkLst>
        </pc:picChg>
      </pc:sldChg>
      <pc:sldChg chg="addSp modSp new del mod">
        <pc:chgData name="Yue Wu" userId="8ef97b5adbec247d" providerId="LiveId" clId="{64EBFA9F-C7C6-4B1F-A807-E23A66BB4F48}" dt="2025-11-30T13:43:13.217" v="3420" actId="47"/>
        <pc:sldMkLst>
          <pc:docMk/>
          <pc:sldMk cId="2002754751" sldId="286"/>
        </pc:sldMkLst>
      </pc:sldChg>
      <pc:sldChg chg="addSp delSp modSp add mod modTransition">
        <pc:chgData name="Yue Wu" userId="8ef97b5adbec247d" providerId="LiveId" clId="{64EBFA9F-C7C6-4B1F-A807-E23A66BB4F48}" dt="2025-12-03T08:31:16.891" v="6260" actId="1035"/>
        <pc:sldMkLst>
          <pc:docMk/>
          <pc:sldMk cId="2188353971" sldId="286"/>
        </pc:sldMkLst>
        <pc:spChg chg="add del">
          <ac:chgData name="Yue Wu" userId="8ef97b5adbec247d" providerId="LiveId" clId="{64EBFA9F-C7C6-4B1F-A807-E23A66BB4F48}" dt="2025-12-03T08:29:46.031" v="6219" actId="11529"/>
          <ac:spMkLst>
            <pc:docMk/>
            <pc:sldMk cId="2188353971" sldId="286"/>
            <ac:spMk id="2" creationId="{5D784409-3B54-2C83-4898-4369A1BEF933}"/>
          </ac:spMkLst>
        </pc:spChg>
        <pc:spChg chg="add mod ord">
          <ac:chgData name="Yue Wu" userId="8ef97b5adbec247d" providerId="LiveId" clId="{64EBFA9F-C7C6-4B1F-A807-E23A66BB4F48}" dt="2025-11-30T14:45:19.363" v="4116" actId="166"/>
          <ac:spMkLst>
            <pc:docMk/>
            <pc:sldMk cId="2188353971" sldId="286"/>
            <ac:spMk id="3" creationId="{92D81EE6-8470-D4B8-7F56-6367E55A6CCC}"/>
          </ac:spMkLst>
        </pc:spChg>
        <pc:spChg chg="add del mod">
          <ac:chgData name="Yue Wu" userId="8ef97b5adbec247d" providerId="LiveId" clId="{64EBFA9F-C7C6-4B1F-A807-E23A66BB4F48}" dt="2025-12-03T08:31:04.972" v="6231"/>
          <ac:spMkLst>
            <pc:docMk/>
            <pc:sldMk cId="2188353971" sldId="286"/>
            <ac:spMk id="4" creationId="{C912C0F2-B2F6-4B49-37E0-CE44EFC4E085}"/>
          </ac:spMkLst>
        </pc:spChg>
        <pc:spChg chg="add del">
          <ac:chgData name="Yue Wu" userId="8ef97b5adbec247d" providerId="LiveId" clId="{64EBFA9F-C7C6-4B1F-A807-E23A66BB4F48}" dt="2025-12-03T08:31:04.972" v="6231"/>
          <ac:spMkLst>
            <pc:docMk/>
            <pc:sldMk cId="2188353971" sldId="286"/>
            <ac:spMk id="5" creationId="{B4F2BACA-47F5-FE9B-42EF-6753D3FCA662}"/>
          </ac:spMkLst>
        </pc:spChg>
        <pc:spChg chg="mod">
          <ac:chgData name="Yue Wu" userId="8ef97b5adbec247d" providerId="LiveId" clId="{64EBFA9F-C7C6-4B1F-A807-E23A66BB4F48}" dt="2025-12-03T08:31:16.891" v="6260" actId="1035"/>
          <ac:spMkLst>
            <pc:docMk/>
            <pc:sldMk cId="2188353971" sldId="286"/>
            <ac:spMk id="6" creationId="{434D5A24-6750-0E43-B683-3ABBFC8D550B}"/>
          </ac:spMkLst>
        </pc:spChg>
        <pc:spChg chg="mod">
          <ac:chgData name="Yue Wu" userId="8ef97b5adbec247d" providerId="LiveId" clId="{64EBFA9F-C7C6-4B1F-A807-E23A66BB4F48}" dt="2025-12-03T08:29:33.497" v="6217" actId="208"/>
          <ac:spMkLst>
            <pc:docMk/>
            <pc:sldMk cId="2188353971" sldId="286"/>
            <ac:spMk id="86" creationId="{F0DCF42B-3D59-E5EA-DAA4-3798D6DC960A}"/>
          </ac:spMkLst>
        </pc:spChg>
        <pc:spChg chg="mod">
          <ac:chgData name="Yue Wu" userId="8ef97b5adbec247d" providerId="LiveId" clId="{64EBFA9F-C7C6-4B1F-A807-E23A66BB4F48}" dt="2025-12-03T08:29:33.497" v="6217" actId="208"/>
          <ac:spMkLst>
            <pc:docMk/>
            <pc:sldMk cId="2188353971" sldId="286"/>
            <ac:spMk id="88" creationId="{D099A5A0-4F80-0D0A-F2D6-9CD885074083}"/>
          </ac:spMkLst>
        </pc:spChg>
        <pc:spChg chg="mod">
          <ac:chgData name="Yue Wu" userId="8ef97b5adbec247d" providerId="LiveId" clId="{64EBFA9F-C7C6-4B1F-A807-E23A66BB4F48}" dt="2025-12-03T08:29:33.497" v="6217" actId="208"/>
          <ac:spMkLst>
            <pc:docMk/>
            <pc:sldMk cId="2188353971" sldId="286"/>
            <ac:spMk id="90" creationId="{ECD1AA1C-DB79-FD08-D9B9-9269FE0DEFF1}"/>
          </ac:spMkLst>
        </pc:spChg>
        <pc:spChg chg="mod">
          <ac:chgData name="Yue Wu" userId="8ef97b5adbec247d" providerId="LiveId" clId="{64EBFA9F-C7C6-4B1F-A807-E23A66BB4F48}" dt="2025-12-03T08:29:33.497" v="6217" actId="208"/>
          <ac:spMkLst>
            <pc:docMk/>
            <pc:sldMk cId="2188353971" sldId="286"/>
            <ac:spMk id="92" creationId="{AE30BAC4-BBFA-7CD9-47F6-0D833966C8F4}"/>
          </ac:spMkLst>
        </pc:spChg>
        <pc:spChg chg="mod">
          <ac:chgData name="Yue Wu" userId="8ef97b5adbec247d" providerId="LiveId" clId="{64EBFA9F-C7C6-4B1F-A807-E23A66BB4F48}" dt="2025-11-30T14:28:21.343" v="3934" actId="1076"/>
          <ac:spMkLst>
            <pc:docMk/>
            <pc:sldMk cId="2188353971" sldId="286"/>
            <ac:spMk id="93" creationId="{F0B2ED41-ACD3-DE90-11EC-5BBB32BA228D}"/>
          </ac:spMkLst>
        </pc:spChg>
        <pc:spChg chg="mod">
          <ac:chgData name="Yue Wu" userId="8ef97b5adbec247d" providerId="LiveId" clId="{64EBFA9F-C7C6-4B1F-A807-E23A66BB4F48}" dt="2025-12-03T08:29:33.497" v="6217" actId="208"/>
          <ac:spMkLst>
            <pc:docMk/>
            <pc:sldMk cId="2188353971" sldId="286"/>
            <ac:spMk id="94" creationId="{DDA16B6B-79F7-98C8-A337-00979F1B789B}"/>
          </ac:spMkLst>
        </pc:spChg>
        <pc:spChg chg="mod">
          <ac:chgData name="Yue Wu" userId="8ef97b5adbec247d" providerId="LiveId" clId="{64EBFA9F-C7C6-4B1F-A807-E23A66BB4F48}" dt="2025-11-30T14:29:02.220" v="3939" actId="1076"/>
          <ac:spMkLst>
            <pc:docMk/>
            <pc:sldMk cId="2188353971" sldId="286"/>
            <ac:spMk id="95" creationId="{6965858F-D6F5-1089-9802-86D6D0F8B773}"/>
          </ac:spMkLst>
        </pc:spChg>
        <pc:spChg chg="mod">
          <ac:chgData name="Yue Wu" userId="8ef97b5adbec247d" providerId="LiveId" clId="{64EBFA9F-C7C6-4B1F-A807-E23A66BB4F48}" dt="2025-12-03T08:29:33.497" v="6217" actId="208"/>
          <ac:spMkLst>
            <pc:docMk/>
            <pc:sldMk cId="2188353971" sldId="286"/>
            <ac:spMk id="96" creationId="{5E5F4713-FF85-9ABF-7F25-EB7754A47D69}"/>
          </ac:spMkLst>
        </pc:spChg>
        <pc:spChg chg="mod">
          <ac:chgData name="Yue Wu" userId="8ef97b5adbec247d" providerId="LiveId" clId="{64EBFA9F-C7C6-4B1F-A807-E23A66BB4F48}" dt="2025-11-30T14:46:56.492" v="4129" actId="1076"/>
          <ac:spMkLst>
            <pc:docMk/>
            <pc:sldMk cId="2188353971" sldId="286"/>
            <ac:spMk id="97" creationId="{7BC2DCA3-6E66-CA7D-E29F-8B07519C2C6D}"/>
          </ac:spMkLst>
        </pc:spChg>
        <pc:spChg chg="mod">
          <ac:chgData name="Yue Wu" userId="8ef97b5adbec247d" providerId="LiveId" clId="{64EBFA9F-C7C6-4B1F-A807-E23A66BB4F48}" dt="2025-11-30T13:50:43.620" v="3437" actId="20577"/>
          <ac:spMkLst>
            <pc:docMk/>
            <pc:sldMk cId="2188353971" sldId="286"/>
            <ac:spMk id="102" creationId="{83807179-CB6F-390B-AA44-B694E5D3AD2C}"/>
          </ac:spMkLst>
        </pc:spChg>
        <pc:spChg chg="mod">
          <ac:chgData name="Yue Wu" userId="8ef97b5adbec247d" providerId="LiveId" clId="{64EBFA9F-C7C6-4B1F-A807-E23A66BB4F48}" dt="2025-11-30T13:50:41.710" v="3435" actId="20577"/>
          <ac:spMkLst>
            <pc:docMk/>
            <pc:sldMk cId="2188353971" sldId="286"/>
            <ac:spMk id="104" creationId="{C92093EF-077E-0D0B-231B-771892822BDA}"/>
          </ac:spMkLst>
        </pc:spChg>
        <pc:spChg chg="mod">
          <ac:chgData name="Yue Wu" userId="8ef97b5adbec247d" providerId="LiveId" clId="{64EBFA9F-C7C6-4B1F-A807-E23A66BB4F48}" dt="2025-11-30T13:50:39.521" v="3433" actId="20577"/>
          <ac:spMkLst>
            <pc:docMk/>
            <pc:sldMk cId="2188353971" sldId="286"/>
            <ac:spMk id="106" creationId="{3B0698B1-90ED-705E-DFBE-D81F492633EC}"/>
          </ac:spMkLst>
        </pc:spChg>
        <pc:spChg chg="mod">
          <ac:chgData name="Yue Wu" userId="8ef97b5adbec247d" providerId="LiveId" clId="{64EBFA9F-C7C6-4B1F-A807-E23A66BB4F48}" dt="2025-11-30T13:50:37.530" v="3431" actId="20577"/>
          <ac:spMkLst>
            <pc:docMk/>
            <pc:sldMk cId="2188353971" sldId="286"/>
            <ac:spMk id="108" creationId="{71331D7D-38EB-A68C-1170-2D2916D4831D}"/>
          </ac:spMkLst>
        </pc:spChg>
        <pc:spChg chg="mod">
          <ac:chgData name="Yue Wu" userId="8ef97b5adbec247d" providerId="LiveId" clId="{64EBFA9F-C7C6-4B1F-A807-E23A66BB4F48}" dt="2025-12-03T08:29:33.497" v="6217" actId="208"/>
          <ac:spMkLst>
            <pc:docMk/>
            <pc:sldMk cId="2188353971" sldId="286"/>
            <ac:spMk id="110" creationId="{9F36767F-2515-D2B3-F9EB-F0ED5FDF79BB}"/>
          </ac:spMkLst>
        </pc:spChg>
        <pc:spChg chg="add mod ord">
          <ac:chgData name="Yue Wu" userId="8ef97b5adbec247d" providerId="LiveId" clId="{64EBFA9F-C7C6-4B1F-A807-E23A66BB4F48}" dt="2025-11-30T14:32:01.579" v="4000" actId="167"/>
          <ac:spMkLst>
            <pc:docMk/>
            <pc:sldMk cId="2188353971" sldId="286"/>
            <ac:spMk id="236" creationId="{B48F0379-AC0C-6961-6FE2-5E4F586B4B6F}"/>
          </ac:spMkLst>
        </pc:spChg>
        <pc:spChg chg="add mod ord">
          <ac:chgData name="Yue Wu" userId="8ef97b5adbec247d" providerId="LiveId" clId="{64EBFA9F-C7C6-4B1F-A807-E23A66BB4F48}" dt="2025-11-30T14:32:01.579" v="4000" actId="167"/>
          <ac:spMkLst>
            <pc:docMk/>
            <pc:sldMk cId="2188353971" sldId="286"/>
            <ac:spMk id="237" creationId="{ABCEE27C-54FB-03F3-7FCD-A438E7FF2475}"/>
          </ac:spMkLst>
        </pc:spChg>
        <pc:spChg chg="add mod ord">
          <ac:chgData name="Yue Wu" userId="8ef97b5adbec247d" providerId="LiveId" clId="{64EBFA9F-C7C6-4B1F-A807-E23A66BB4F48}" dt="2025-11-30T14:32:01.579" v="4000" actId="167"/>
          <ac:spMkLst>
            <pc:docMk/>
            <pc:sldMk cId="2188353971" sldId="286"/>
            <ac:spMk id="238" creationId="{904B4581-E621-9ECC-6B89-5237CBA814DE}"/>
          </ac:spMkLst>
        </pc:spChg>
      </pc:sldChg>
      <pc:sldChg chg="addSp modSp new del mod">
        <pc:chgData name="Yue Wu" userId="8ef97b5adbec247d" providerId="LiveId" clId="{64EBFA9F-C7C6-4B1F-A807-E23A66BB4F48}" dt="2025-11-30T13:50:16.342" v="3428" actId="47"/>
        <pc:sldMkLst>
          <pc:docMk/>
          <pc:sldMk cId="2939106973" sldId="286"/>
        </pc:sldMkLst>
      </pc:sldChg>
      <pc:sldChg chg="addSp delSp modSp add mod modShow">
        <pc:chgData name="Yue Wu" userId="8ef97b5adbec247d" providerId="LiveId" clId="{64EBFA9F-C7C6-4B1F-A807-E23A66BB4F48}" dt="2025-11-30T15:03:51.602" v="4531" actId="729"/>
        <pc:sldMkLst>
          <pc:docMk/>
          <pc:sldMk cId="1319751893" sldId="287"/>
        </pc:sldMkLst>
        <pc:spChg chg="mod modVis">
          <ac:chgData name="Yue Wu" userId="8ef97b5adbec247d" providerId="LiveId" clId="{64EBFA9F-C7C6-4B1F-A807-E23A66BB4F48}" dt="2025-11-30T13:55:26.667" v="3525" actId="14429"/>
          <ac:spMkLst>
            <pc:docMk/>
            <pc:sldMk cId="1319751893" sldId="287"/>
            <ac:spMk id="86" creationId="{EDCE4C0B-689D-881D-F612-23FA9079E653}"/>
          </ac:spMkLst>
        </pc:spChg>
        <pc:spChg chg="mod topLvl">
          <ac:chgData name="Yue Wu" userId="8ef97b5adbec247d" providerId="LiveId" clId="{64EBFA9F-C7C6-4B1F-A807-E23A66BB4F48}" dt="2025-11-30T14:04:11.194" v="3679" actId="164"/>
          <ac:spMkLst>
            <pc:docMk/>
            <pc:sldMk cId="1319751893" sldId="287"/>
            <ac:spMk id="87" creationId="{E7473CFC-F932-96DF-DC79-3B1EB84BFBD4}"/>
          </ac:spMkLst>
        </pc:spChg>
        <pc:spChg chg="mod topLvl">
          <ac:chgData name="Yue Wu" userId="8ef97b5adbec247d" providerId="LiveId" clId="{64EBFA9F-C7C6-4B1F-A807-E23A66BB4F48}" dt="2025-11-30T14:04:11.194" v="3679" actId="164"/>
          <ac:spMkLst>
            <pc:docMk/>
            <pc:sldMk cId="1319751893" sldId="287"/>
            <ac:spMk id="88" creationId="{9621F0B1-B838-B24C-806C-84AB87613FCB}"/>
          </ac:spMkLst>
        </pc:spChg>
        <pc:spChg chg="mod topLvl">
          <ac:chgData name="Yue Wu" userId="8ef97b5adbec247d" providerId="LiveId" clId="{64EBFA9F-C7C6-4B1F-A807-E23A66BB4F48}" dt="2025-11-30T14:04:11.194" v="3679" actId="164"/>
          <ac:spMkLst>
            <pc:docMk/>
            <pc:sldMk cId="1319751893" sldId="287"/>
            <ac:spMk id="90" creationId="{F9532607-87A7-87F7-EBFD-6B091B584D16}"/>
          </ac:spMkLst>
        </pc:spChg>
        <pc:spChg chg="mod">
          <ac:chgData name="Yue Wu" userId="8ef97b5adbec247d" providerId="LiveId" clId="{64EBFA9F-C7C6-4B1F-A807-E23A66BB4F48}" dt="2025-11-30T13:54:35.134" v="3477" actId="20577"/>
          <ac:spMkLst>
            <pc:docMk/>
            <pc:sldMk cId="1319751893" sldId="287"/>
            <ac:spMk id="92" creationId="{8ACDBF0B-593D-5735-EB1B-314BD9539F71}"/>
          </ac:spMkLst>
        </pc:spChg>
        <pc:spChg chg="mod">
          <ac:chgData name="Yue Wu" userId="8ef97b5adbec247d" providerId="LiveId" clId="{64EBFA9F-C7C6-4B1F-A807-E23A66BB4F48}" dt="2025-11-30T13:54:38.216" v="3481" actId="20577"/>
          <ac:spMkLst>
            <pc:docMk/>
            <pc:sldMk cId="1319751893" sldId="287"/>
            <ac:spMk id="94" creationId="{27577A8A-DAC7-A6B9-27D0-10EE1E992905}"/>
          </ac:spMkLst>
        </pc:spChg>
        <pc:spChg chg="mod topLvl">
          <ac:chgData name="Yue Wu" userId="8ef97b5adbec247d" providerId="LiveId" clId="{64EBFA9F-C7C6-4B1F-A807-E23A66BB4F48}" dt="2025-11-30T14:04:11.194" v="3679" actId="164"/>
          <ac:spMkLst>
            <pc:docMk/>
            <pc:sldMk cId="1319751893" sldId="287"/>
            <ac:spMk id="95" creationId="{89AB6825-52E3-01D8-F19B-8EB77CC214CF}"/>
          </ac:spMkLst>
        </pc:spChg>
        <pc:spChg chg="mod">
          <ac:chgData name="Yue Wu" userId="8ef97b5adbec247d" providerId="LiveId" clId="{64EBFA9F-C7C6-4B1F-A807-E23A66BB4F48}" dt="2025-11-30T13:54:40.649" v="3485" actId="20577"/>
          <ac:spMkLst>
            <pc:docMk/>
            <pc:sldMk cId="1319751893" sldId="287"/>
            <ac:spMk id="96" creationId="{BFB138E8-37EC-33E4-522E-693507FB02A9}"/>
          </ac:spMkLst>
        </pc:spChg>
        <pc:spChg chg="mod topLvl">
          <ac:chgData name="Yue Wu" userId="8ef97b5adbec247d" providerId="LiveId" clId="{64EBFA9F-C7C6-4B1F-A807-E23A66BB4F48}" dt="2025-11-30T14:04:11.194" v="3679" actId="164"/>
          <ac:spMkLst>
            <pc:docMk/>
            <pc:sldMk cId="1319751893" sldId="287"/>
            <ac:spMk id="101" creationId="{D21CDABA-0F06-9766-FAB7-367156AEBBC9}"/>
          </ac:spMkLst>
        </pc:spChg>
        <pc:spChg chg="mod topLvl">
          <ac:chgData name="Yue Wu" userId="8ef97b5adbec247d" providerId="LiveId" clId="{64EBFA9F-C7C6-4B1F-A807-E23A66BB4F48}" dt="2025-11-30T14:04:11.194" v="3679" actId="164"/>
          <ac:spMkLst>
            <pc:docMk/>
            <pc:sldMk cId="1319751893" sldId="287"/>
            <ac:spMk id="102" creationId="{77090BAD-4365-C4DD-53F5-277855C89C22}"/>
          </ac:spMkLst>
        </pc:spChg>
        <pc:spChg chg="mod topLvl">
          <ac:chgData name="Yue Wu" userId="8ef97b5adbec247d" providerId="LiveId" clId="{64EBFA9F-C7C6-4B1F-A807-E23A66BB4F48}" dt="2025-11-30T14:04:11.194" v="3679" actId="164"/>
          <ac:spMkLst>
            <pc:docMk/>
            <pc:sldMk cId="1319751893" sldId="287"/>
            <ac:spMk id="103" creationId="{78BC6BAD-D873-EA19-A8C9-B203DA3CED5A}"/>
          </ac:spMkLst>
        </pc:spChg>
        <pc:spChg chg="mod topLvl">
          <ac:chgData name="Yue Wu" userId="8ef97b5adbec247d" providerId="LiveId" clId="{64EBFA9F-C7C6-4B1F-A807-E23A66BB4F48}" dt="2025-11-30T14:04:11.194" v="3679" actId="164"/>
          <ac:spMkLst>
            <pc:docMk/>
            <pc:sldMk cId="1319751893" sldId="287"/>
            <ac:spMk id="104" creationId="{89C8848C-8C97-ABEF-2CFB-A141DF790C21}"/>
          </ac:spMkLst>
        </pc:spChg>
        <pc:spChg chg="mod">
          <ac:chgData name="Yue Wu" userId="8ef97b5adbec247d" providerId="LiveId" clId="{64EBFA9F-C7C6-4B1F-A807-E23A66BB4F48}" dt="2025-11-30T13:54:46.373" v="3491" actId="20577"/>
          <ac:spMkLst>
            <pc:docMk/>
            <pc:sldMk cId="1319751893" sldId="287"/>
            <ac:spMk id="106" creationId="{E5727C66-4FB0-AD79-0203-2D0AE851DFD0}"/>
          </ac:spMkLst>
        </pc:spChg>
        <pc:spChg chg="mod">
          <ac:chgData name="Yue Wu" userId="8ef97b5adbec247d" providerId="LiveId" clId="{64EBFA9F-C7C6-4B1F-A807-E23A66BB4F48}" dt="2025-11-30T13:54:48.376" v="3493" actId="20577"/>
          <ac:spMkLst>
            <pc:docMk/>
            <pc:sldMk cId="1319751893" sldId="287"/>
            <ac:spMk id="108" creationId="{B5A6DA57-F568-4B75-10E5-9DD49DE92C81}"/>
          </ac:spMkLst>
        </pc:spChg>
        <pc:spChg chg="mod topLvl">
          <ac:chgData name="Yue Wu" userId="8ef97b5adbec247d" providerId="LiveId" clId="{64EBFA9F-C7C6-4B1F-A807-E23A66BB4F48}" dt="2025-11-30T14:04:11.194" v="3679" actId="164"/>
          <ac:spMkLst>
            <pc:docMk/>
            <pc:sldMk cId="1319751893" sldId="287"/>
            <ac:spMk id="110" creationId="{267BAE9E-BBBA-C6B9-2383-CE091F4966BE}"/>
          </ac:spMkLst>
        </pc:spChg>
        <pc:spChg chg="mod topLvl modVis">
          <ac:chgData name="Yue Wu" userId="8ef97b5adbec247d" providerId="LiveId" clId="{64EBFA9F-C7C6-4B1F-A807-E23A66BB4F48}" dt="2025-11-30T14:04:11.194" v="3679" actId="164"/>
          <ac:spMkLst>
            <pc:docMk/>
            <pc:sldMk cId="1319751893" sldId="287"/>
            <ac:spMk id="113" creationId="{08915915-C655-805F-8AA2-43D5FFBFF8B9}"/>
          </ac:spMkLst>
        </pc:spChg>
      </pc:sldChg>
      <pc:sldChg chg="new del">
        <pc:chgData name="Yue Wu" userId="8ef97b5adbec247d" providerId="LiveId" clId="{64EBFA9F-C7C6-4B1F-A807-E23A66BB4F48}" dt="2025-11-30T13:50:16.342" v="3428" actId="47"/>
        <pc:sldMkLst>
          <pc:docMk/>
          <pc:sldMk cId="1404631593" sldId="287"/>
        </pc:sldMkLst>
      </pc:sldChg>
      <pc:sldChg chg="delSp modSp add del mod ord delAnim">
        <pc:chgData name="Yue Wu" userId="8ef97b5adbec247d" providerId="LiveId" clId="{64EBFA9F-C7C6-4B1F-A807-E23A66BB4F48}" dt="2025-11-30T14:03:58.427" v="3664" actId="47"/>
        <pc:sldMkLst>
          <pc:docMk/>
          <pc:sldMk cId="3337775621" sldId="288"/>
        </pc:sldMkLst>
      </pc:sldChg>
      <pc:sldChg chg="addSp delSp modSp add mod modShow">
        <pc:chgData name="Yue Wu" userId="8ef97b5adbec247d" providerId="LiveId" clId="{64EBFA9F-C7C6-4B1F-A807-E23A66BB4F48}" dt="2025-11-30T15:03:51.602" v="4531" actId="729"/>
        <pc:sldMkLst>
          <pc:docMk/>
          <pc:sldMk cId="1930620138" sldId="289"/>
        </pc:sldMkLst>
        <pc:spChg chg="add mod">
          <ac:chgData name="Yue Wu" userId="8ef97b5adbec247d" providerId="LiveId" clId="{64EBFA9F-C7C6-4B1F-A807-E23A66BB4F48}" dt="2025-11-30T14:00:08.521" v="3598" actId="1076"/>
          <ac:spMkLst>
            <pc:docMk/>
            <pc:sldMk cId="1930620138" sldId="289"/>
            <ac:spMk id="27" creationId="{19BE89C3-D0B6-93C2-119B-34F8979295D1}"/>
          </ac:spMkLst>
        </pc:spChg>
      </pc:sldChg>
      <pc:sldChg chg="delSp modSp add mod ord delAnim modShow">
        <pc:chgData name="Yue Wu" userId="8ef97b5adbec247d" providerId="LiveId" clId="{64EBFA9F-C7C6-4B1F-A807-E23A66BB4F48}" dt="2025-11-30T15:03:51.602" v="4531" actId="729"/>
        <pc:sldMkLst>
          <pc:docMk/>
          <pc:sldMk cId="1342954238" sldId="290"/>
        </pc:sldMkLst>
        <pc:spChg chg="mod">
          <ac:chgData name="Yue Wu" userId="8ef97b5adbec247d" providerId="LiveId" clId="{64EBFA9F-C7C6-4B1F-A807-E23A66BB4F48}" dt="2025-11-30T14:02:24.399" v="3630" actId="12789"/>
          <ac:spMkLst>
            <pc:docMk/>
            <pc:sldMk cId="1342954238" sldId="290"/>
            <ac:spMk id="86" creationId="{A74085B5-8C7B-0077-A840-92BDA87AFD03}"/>
          </ac:spMkLst>
        </pc:spChg>
        <pc:spChg chg="mod">
          <ac:chgData name="Yue Wu" userId="8ef97b5adbec247d" providerId="LiveId" clId="{64EBFA9F-C7C6-4B1F-A807-E23A66BB4F48}" dt="2025-11-30T14:02:22.255" v="3627" actId="408"/>
          <ac:spMkLst>
            <pc:docMk/>
            <pc:sldMk cId="1342954238" sldId="290"/>
            <ac:spMk id="87" creationId="{FEF68E41-423B-B67A-D9E9-CE071C8CA5E6}"/>
          </ac:spMkLst>
        </pc:spChg>
        <pc:spChg chg="mod">
          <ac:chgData name="Yue Wu" userId="8ef97b5adbec247d" providerId="LiveId" clId="{64EBFA9F-C7C6-4B1F-A807-E23A66BB4F48}" dt="2025-11-30T14:02:24.399" v="3630" actId="12789"/>
          <ac:spMkLst>
            <pc:docMk/>
            <pc:sldMk cId="1342954238" sldId="290"/>
            <ac:spMk id="88" creationId="{B8C0D852-05AF-68FD-C9FC-29739CA3E44E}"/>
          </ac:spMkLst>
        </pc:spChg>
        <pc:spChg chg="mod">
          <ac:chgData name="Yue Wu" userId="8ef97b5adbec247d" providerId="LiveId" clId="{64EBFA9F-C7C6-4B1F-A807-E23A66BB4F48}" dt="2025-11-30T14:02:22.757" v="3628" actId="465"/>
          <ac:spMkLst>
            <pc:docMk/>
            <pc:sldMk cId="1342954238" sldId="290"/>
            <ac:spMk id="89" creationId="{BFDAC0C0-913F-C5D2-D351-16829F00D626}"/>
          </ac:spMkLst>
        </pc:spChg>
        <pc:spChg chg="mod">
          <ac:chgData name="Yue Wu" userId="8ef97b5adbec247d" providerId="LiveId" clId="{64EBFA9F-C7C6-4B1F-A807-E23A66BB4F48}" dt="2025-11-30T14:02:24.399" v="3630" actId="12789"/>
          <ac:spMkLst>
            <pc:docMk/>
            <pc:sldMk cId="1342954238" sldId="290"/>
            <ac:spMk id="91" creationId="{5AE85D17-4E96-E69B-202A-B93EB3875721}"/>
          </ac:spMkLst>
        </pc:spChg>
        <pc:spChg chg="mod">
          <ac:chgData name="Yue Wu" userId="8ef97b5adbec247d" providerId="LiveId" clId="{64EBFA9F-C7C6-4B1F-A807-E23A66BB4F48}" dt="2025-11-30T14:02:24.399" v="3630" actId="12789"/>
          <ac:spMkLst>
            <pc:docMk/>
            <pc:sldMk cId="1342954238" sldId="290"/>
            <ac:spMk id="95" creationId="{24C0F41B-4D04-91FA-C98E-E0CA76FCA213}"/>
          </ac:spMkLst>
        </pc:spChg>
        <pc:spChg chg="mod">
          <ac:chgData name="Yue Wu" userId="8ef97b5adbec247d" providerId="LiveId" clId="{64EBFA9F-C7C6-4B1F-A807-E23A66BB4F48}" dt="2025-11-30T14:02:24.399" v="3630" actId="12789"/>
          <ac:spMkLst>
            <pc:docMk/>
            <pc:sldMk cId="1342954238" sldId="290"/>
            <ac:spMk id="101" creationId="{154EE33B-8AAB-D7D4-515A-6F2CB96366CC}"/>
          </ac:spMkLst>
        </pc:spChg>
        <pc:spChg chg="mod">
          <ac:chgData name="Yue Wu" userId="8ef97b5adbec247d" providerId="LiveId" clId="{64EBFA9F-C7C6-4B1F-A807-E23A66BB4F48}" dt="2025-11-30T14:02:24.399" v="3630" actId="12789"/>
          <ac:spMkLst>
            <pc:docMk/>
            <pc:sldMk cId="1342954238" sldId="290"/>
            <ac:spMk id="102" creationId="{019FD223-132D-D2D1-505E-B09F8E46A0CF}"/>
          </ac:spMkLst>
        </pc:spChg>
        <pc:spChg chg="mod">
          <ac:chgData name="Yue Wu" userId="8ef97b5adbec247d" providerId="LiveId" clId="{64EBFA9F-C7C6-4B1F-A807-E23A66BB4F48}" dt="2025-11-30T14:02:24.399" v="3630" actId="12789"/>
          <ac:spMkLst>
            <pc:docMk/>
            <pc:sldMk cId="1342954238" sldId="290"/>
            <ac:spMk id="106" creationId="{8E8AC465-289E-73BC-3001-E1A77CB503B1}"/>
          </ac:spMkLst>
        </pc:spChg>
        <pc:spChg chg="mod">
          <ac:chgData name="Yue Wu" userId="8ef97b5adbec247d" providerId="LiveId" clId="{64EBFA9F-C7C6-4B1F-A807-E23A66BB4F48}" dt="2025-11-30T14:02:24.399" v="3630" actId="12789"/>
          <ac:spMkLst>
            <pc:docMk/>
            <pc:sldMk cId="1342954238" sldId="290"/>
            <ac:spMk id="108" creationId="{A04F37AA-59D4-DE56-801B-5532ADCB977C}"/>
          </ac:spMkLst>
        </pc:spChg>
        <pc:spChg chg="mod">
          <ac:chgData name="Yue Wu" userId="8ef97b5adbec247d" providerId="LiveId" clId="{64EBFA9F-C7C6-4B1F-A807-E23A66BB4F48}" dt="2025-11-30T14:02:24.399" v="3630" actId="12789"/>
          <ac:spMkLst>
            <pc:docMk/>
            <pc:sldMk cId="1342954238" sldId="290"/>
            <ac:spMk id="111" creationId="{1334F1C5-5F0B-AEDA-8520-9933BD6F9F3F}"/>
          </ac:spMkLst>
        </pc:spChg>
        <pc:spChg chg="mod ord">
          <ac:chgData name="Yue Wu" userId="8ef97b5adbec247d" providerId="LiveId" clId="{64EBFA9F-C7C6-4B1F-A807-E23A66BB4F48}" dt="2025-11-30T14:02:24.399" v="3630" actId="12789"/>
          <ac:spMkLst>
            <pc:docMk/>
            <pc:sldMk cId="1342954238" sldId="290"/>
            <ac:spMk id="113" creationId="{02D61F70-9557-7F0D-3E4D-E622ED59E9AE}"/>
          </ac:spMkLst>
        </pc:spChg>
      </pc:sldChg>
      <pc:sldChg chg="addSp delSp modSp add mod ord modTransition">
        <pc:chgData name="Yue Wu" userId="8ef97b5adbec247d" providerId="LiveId" clId="{64EBFA9F-C7C6-4B1F-A807-E23A66BB4F48}" dt="2025-12-03T08:19:32.089" v="6128" actId="688"/>
        <pc:sldMkLst>
          <pc:docMk/>
          <pc:sldMk cId="3672724010" sldId="291"/>
        </pc:sldMkLst>
        <pc:spChg chg="mod">
          <ac:chgData name="Yue Wu" userId="8ef97b5adbec247d" providerId="LiveId" clId="{64EBFA9F-C7C6-4B1F-A807-E23A66BB4F48}" dt="2025-12-03T08:18:35.605" v="6109"/>
          <ac:spMkLst>
            <pc:docMk/>
            <pc:sldMk cId="3672724010" sldId="291"/>
            <ac:spMk id="3" creationId="{0F0C62DD-5049-718C-40D7-944B64A7B14D}"/>
          </ac:spMkLst>
        </pc:spChg>
        <pc:spChg chg="mod">
          <ac:chgData name="Yue Wu" userId="8ef97b5adbec247d" providerId="LiveId" clId="{64EBFA9F-C7C6-4B1F-A807-E23A66BB4F48}" dt="2025-12-03T08:18:35.605" v="6109"/>
          <ac:spMkLst>
            <pc:docMk/>
            <pc:sldMk cId="3672724010" sldId="291"/>
            <ac:spMk id="4" creationId="{B9FC430B-B19F-CF77-B3FE-E8CFD81A7102}"/>
          </ac:spMkLst>
        </pc:spChg>
        <pc:spChg chg="mod">
          <ac:chgData name="Yue Wu" userId="8ef97b5adbec247d" providerId="LiveId" clId="{64EBFA9F-C7C6-4B1F-A807-E23A66BB4F48}" dt="2025-12-03T08:18:35.605" v="6109"/>
          <ac:spMkLst>
            <pc:docMk/>
            <pc:sldMk cId="3672724010" sldId="291"/>
            <ac:spMk id="5" creationId="{EB2B534A-2CDF-A6F0-CADF-6D7AE208AB29}"/>
          </ac:spMkLst>
        </pc:spChg>
        <pc:spChg chg="mod">
          <ac:chgData name="Yue Wu" userId="8ef97b5adbec247d" providerId="LiveId" clId="{64EBFA9F-C7C6-4B1F-A807-E23A66BB4F48}" dt="2025-12-03T08:18:42.469" v="6110"/>
          <ac:spMkLst>
            <pc:docMk/>
            <pc:sldMk cId="3672724010" sldId="291"/>
            <ac:spMk id="7" creationId="{ADEC8B53-2A23-34CC-C6B8-46D948924696}"/>
          </ac:spMkLst>
        </pc:spChg>
        <pc:spChg chg="mod">
          <ac:chgData name="Yue Wu" userId="8ef97b5adbec247d" providerId="LiveId" clId="{64EBFA9F-C7C6-4B1F-A807-E23A66BB4F48}" dt="2025-12-03T08:18:42.469" v="6110"/>
          <ac:spMkLst>
            <pc:docMk/>
            <pc:sldMk cId="3672724010" sldId="291"/>
            <ac:spMk id="8" creationId="{03E88EBA-01C8-CCA7-994A-66CC6A03F78A}"/>
          </ac:spMkLst>
        </pc:spChg>
        <pc:spChg chg="mod">
          <ac:chgData name="Yue Wu" userId="8ef97b5adbec247d" providerId="LiveId" clId="{64EBFA9F-C7C6-4B1F-A807-E23A66BB4F48}" dt="2025-12-03T08:18:42.469" v="6110"/>
          <ac:spMkLst>
            <pc:docMk/>
            <pc:sldMk cId="3672724010" sldId="291"/>
            <ac:spMk id="9" creationId="{F7477D33-127D-82FF-8736-B4B7C2736811}"/>
          </ac:spMkLst>
        </pc:spChg>
        <pc:spChg chg="mod ord">
          <ac:chgData name="Yue Wu" userId="8ef97b5adbec247d" providerId="LiveId" clId="{64EBFA9F-C7C6-4B1F-A807-E23A66BB4F48}" dt="2025-11-30T14:46:08.073" v="4127" actId="166"/>
          <ac:spMkLst>
            <pc:docMk/>
            <pc:sldMk cId="3672724010" sldId="291"/>
            <ac:spMk id="27" creationId="{5864DCB1-AC3F-B046-0EC2-D42B7BF2782F}"/>
          </ac:spMkLst>
        </pc:spChg>
        <pc:spChg chg="mod">
          <ac:chgData name="Yue Wu" userId="8ef97b5adbec247d" providerId="LiveId" clId="{64EBFA9F-C7C6-4B1F-A807-E23A66BB4F48}" dt="2025-11-30T14:02:35.807" v="3634" actId="1076"/>
          <ac:spMkLst>
            <pc:docMk/>
            <pc:sldMk cId="3672724010" sldId="291"/>
            <ac:spMk id="89" creationId="{E859E0D3-88C4-A8E3-24FC-0E01D3E144A4}"/>
          </ac:spMkLst>
        </pc:spChg>
        <pc:spChg chg="mod">
          <ac:chgData name="Yue Wu" userId="8ef97b5adbec247d" providerId="LiveId" clId="{64EBFA9F-C7C6-4B1F-A807-E23A66BB4F48}" dt="2025-11-30T14:21:43.901" v="3882" actId="962"/>
          <ac:spMkLst>
            <pc:docMk/>
            <pc:sldMk cId="3672724010" sldId="291"/>
            <ac:spMk id="92" creationId="{11DA90E8-BA5C-5FAB-B3A0-B868104EEB50}"/>
          </ac:spMkLst>
        </pc:spChg>
        <pc:spChg chg="mod">
          <ac:chgData name="Yue Wu" userId="8ef97b5adbec247d" providerId="LiveId" clId="{64EBFA9F-C7C6-4B1F-A807-E23A66BB4F48}" dt="2025-11-30T14:02:35.807" v="3634" actId="1076"/>
          <ac:spMkLst>
            <pc:docMk/>
            <pc:sldMk cId="3672724010" sldId="291"/>
            <ac:spMk id="95" creationId="{C3660901-E8E0-A4D4-C4C0-25855A371843}"/>
          </ac:spMkLst>
        </pc:spChg>
        <pc:spChg chg="mod">
          <ac:chgData name="Yue Wu" userId="8ef97b5adbec247d" providerId="LiveId" clId="{64EBFA9F-C7C6-4B1F-A807-E23A66BB4F48}" dt="2025-11-30T14:02:35.807" v="3634" actId="1076"/>
          <ac:spMkLst>
            <pc:docMk/>
            <pc:sldMk cId="3672724010" sldId="291"/>
            <ac:spMk id="96" creationId="{CD2E07A5-846A-E8DF-2635-D307FD385DED}"/>
          </ac:spMkLst>
        </pc:spChg>
        <pc:spChg chg="mod">
          <ac:chgData name="Yue Wu" userId="8ef97b5adbec247d" providerId="LiveId" clId="{64EBFA9F-C7C6-4B1F-A807-E23A66BB4F48}" dt="2025-11-30T14:02:35.807" v="3634" actId="1076"/>
          <ac:spMkLst>
            <pc:docMk/>
            <pc:sldMk cId="3672724010" sldId="291"/>
            <ac:spMk id="97" creationId="{CF7394C1-CE93-CB24-86EF-AD7781407438}"/>
          </ac:spMkLst>
        </pc:spChg>
        <pc:spChg chg="mod">
          <ac:chgData name="Yue Wu" userId="8ef97b5adbec247d" providerId="LiveId" clId="{64EBFA9F-C7C6-4B1F-A807-E23A66BB4F48}" dt="2025-11-30T14:17:47.013" v="3848" actId="962"/>
          <ac:spMkLst>
            <pc:docMk/>
            <pc:sldMk cId="3672724010" sldId="291"/>
            <ac:spMk id="101" creationId="{9CCCCDB1-6FF6-E387-0AEB-8D9C88BB4052}"/>
          </ac:spMkLst>
        </pc:spChg>
        <pc:spChg chg="mod">
          <ac:chgData name="Yue Wu" userId="8ef97b5adbec247d" providerId="LiveId" clId="{64EBFA9F-C7C6-4B1F-A807-E23A66BB4F48}" dt="2025-11-30T14:17:50.066" v="3849" actId="962"/>
          <ac:spMkLst>
            <pc:docMk/>
            <pc:sldMk cId="3672724010" sldId="291"/>
            <ac:spMk id="102" creationId="{8A63D16E-6689-31F0-1A5F-62927DE2ADE7}"/>
          </ac:spMkLst>
        </pc:spChg>
        <pc:spChg chg="mod">
          <ac:chgData name="Yue Wu" userId="8ef97b5adbec247d" providerId="LiveId" clId="{64EBFA9F-C7C6-4B1F-A807-E23A66BB4F48}" dt="2025-11-30T14:17:55.147" v="3850" actId="962"/>
          <ac:spMkLst>
            <pc:docMk/>
            <pc:sldMk cId="3672724010" sldId="291"/>
            <ac:spMk id="103" creationId="{B331A4A1-6631-A872-EBB9-C3DD3FD9EB05}"/>
          </ac:spMkLst>
        </pc:spChg>
        <pc:spChg chg="mod">
          <ac:chgData name="Yue Wu" userId="8ef97b5adbec247d" providerId="LiveId" clId="{64EBFA9F-C7C6-4B1F-A807-E23A66BB4F48}" dt="2025-11-30T14:17:58.530" v="3851" actId="962"/>
          <ac:spMkLst>
            <pc:docMk/>
            <pc:sldMk cId="3672724010" sldId="291"/>
            <ac:spMk id="104" creationId="{B44857A7-FFCA-0810-4E66-DFA40FAA002F}"/>
          </ac:spMkLst>
        </pc:spChg>
        <pc:spChg chg="mod">
          <ac:chgData name="Yue Wu" userId="8ef97b5adbec247d" providerId="LiveId" clId="{64EBFA9F-C7C6-4B1F-A807-E23A66BB4F48}" dt="2025-11-30T14:18:00.678" v="3852" actId="962"/>
          <ac:spMkLst>
            <pc:docMk/>
            <pc:sldMk cId="3672724010" sldId="291"/>
            <ac:spMk id="105" creationId="{2F09ABBA-89AD-6984-B8DF-65F8D9725E2F}"/>
          </ac:spMkLst>
        </pc:spChg>
        <pc:spChg chg="mod">
          <ac:chgData name="Yue Wu" userId="8ef97b5adbec247d" providerId="LiveId" clId="{64EBFA9F-C7C6-4B1F-A807-E23A66BB4F48}" dt="2025-11-30T14:18:03.336" v="3853" actId="962"/>
          <ac:spMkLst>
            <pc:docMk/>
            <pc:sldMk cId="3672724010" sldId="291"/>
            <ac:spMk id="106" creationId="{AD8F30FC-19E0-1B0E-713B-C5AA95E7B85A}"/>
          </ac:spMkLst>
        </pc:spChg>
        <pc:spChg chg="mod">
          <ac:chgData name="Yue Wu" userId="8ef97b5adbec247d" providerId="LiveId" clId="{64EBFA9F-C7C6-4B1F-A807-E23A66BB4F48}" dt="2025-11-30T14:18:06.560" v="3854" actId="962"/>
          <ac:spMkLst>
            <pc:docMk/>
            <pc:sldMk cId="3672724010" sldId="291"/>
            <ac:spMk id="107" creationId="{4BEEB993-9D30-AC79-7F58-3ED51E082F47}"/>
          </ac:spMkLst>
        </pc:spChg>
        <pc:spChg chg="mod">
          <ac:chgData name="Yue Wu" userId="8ef97b5adbec247d" providerId="LiveId" clId="{64EBFA9F-C7C6-4B1F-A807-E23A66BB4F48}" dt="2025-11-30T14:18:08.833" v="3855" actId="962"/>
          <ac:spMkLst>
            <pc:docMk/>
            <pc:sldMk cId="3672724010" sldId="291"/>
            <ac:spMk id="108" creationId="{E9CCDEF0-228D-0328-B1C2-643463653C7A}"/>
          </ac:spMkLst>
        </pc:spChg>
        <pc:spChg chg="mod">
          <ac:chgData name="Yue Wu" userId="8ef97b5adbec247d" providerId="LiveId" clId="{64EBFA9F-C7C6-4B1F-A807-E23A66BB4F48}" dt="2025-11-30T14:18:16.856" v="3857" actId="962"/>
          <ac:spMkLst>
            <pc:docMk/>
            <pc:sldMk cId="3672724010" sldId="291"/>
            <ac:spMk id="109" creationId="{A9EEFD04-2F74-7722-4A73-C7A1D7C2B2ED}"/>
          </ac:spMkLst>
        </pc:spChg>
        <pc:spChg chg="mod">
          <ac:chgData name="Yue Wu" userId="8ef97b5adbec247d" providerId="LiveId" clId="{64EBFA9F-C7C6-4B1F-A807-E23A66BB4F48}" dt="2025-11-30T14:18:20.598" v="3858" actId="962"/>
          <ac:spMkLst>
            <pc:docMk/>
            <pc:sldMk cId="3672724010" sldId="291"/>
            <ac:spMk id="110" creationId="{C4E8F300-3105-1DC8-6EE5-49A7F4DBA36D}"/>
          </ac:spMkLst>
        </pc:spChg>
        <pc:spChg chg="mod">
          <ac:chgData name="Yue Wu" userId="8ef97b5adbec247d" providerId="LiveId" clId="{64EBFA9F-C7C6-4B1F-A807-E23A66BB4F48}" dt="2025-11-30T14:18:22.376" v="3859" actId="962"/>
          <ac:spMkLst>
            <pc:docMk/>
            <pc:sldMk cId="3672724010" sldId="291"/>
            <ac:spMk id="111" creationId="{4FCF949B-85B5-5BE1-C138-B785AE571572}"/>
          </ac:spMkLst>
        </pc:spChg>
        <pc:spChg chg="mod">
          <ac:chgData name="Yue Wu" userId="8ef97b5adbec247d" providerId="LiveId" clId="{64EBFA9F-C7C6-4B1F-A807-E23A66BB4F48}" dt="2025-11-30T14:18:25.831" v="3860" actId="962"/>
          <ac:spMkLst>
            <pc:docMk/>
            <pc:sldMk cId="3672724010" sldId="291"/>
            <ac:spMk id="113" creationId="{350D098C-870C-FF3E-2633-C0BB0F7E4008}"/>
          </ac:spMkLst>
        </pc:spChg>
        <pc:grpChg chg="add mod">
          <ac:chgData name="Yue Wu" userId="8ef97b5adbec247d" providerId="LiveId" clId="{64EBFA9F-C7C6-4B1F-A807-E23A66BB4F48}" dt="2025-12-03T08:18:35.605" v="6109"/>
          <ac:grpSpMkLst>
            <pc:docMk/>
            <pc:sldMk cId="3672724010" sldId="291"/>
            <ac:grpSpMk id="2" creationId="{602BD7D9-411E-3987-5F26-770F71E67EDE}"/>
          </ac:grpSpMkLst>
        </pc:grpChg>
        <pc:grpChg chg="add mod ord">
          <ac:chgData name="Yue Wu" userId="8ef97b5adbec247d" providerId="LiveId" clId="{64EBFA9F-C7C6-4B1F-A807-E23A66BB4F48}" dt="2025-12-03T08:19:32.089" v="6128" actId="688"/>
          <ac:grpSpMkLst>
            <pc:docMk/>
            <pc:sldMk cId="3672724010" sldId="291"/>
            <ac:grpSpMk id="6" creationId="{5DB152B2-B9EB-E513-AC9A-77B947774481}"/>
          </ac:grpSpMkLst>
        </pc:grpChg>
      </pc:sldChg>
      <pc:sldChg chg="addSp delSp modSp new del mod modTransition">
        <pc:chgData name="Yue Wu" userId="8ef97b5adbec247d" providerId="LiveId" clId="{64EBFA9F-C7C6-4B1F-A807-E23A66BB4F48}" dt="2025-11-30T14:25:14.664" v="3907" actId="47"/>
        <pc:sldMkLst>
          <pc:docMk/>
          <pc:sldMk cId="1076747951" sldId="292"/>
        </pc:sldMkLst>
      </pc:sldChg>
      <pc:sldChg chg="add del">
        <pc:chgData name="Yue Wu" userId="8ef97b5adbec247d" providerId="LiveId" clId="{64EBFA9F-C7C6-4B1F-A807-E23A66BB4F48}" dt="2025-11-30T14:03:55.827" v="3663" actId="2890"/>
        <pc:sldMkLst>
          <pc:docMk/>
          <pc:sldMk cId="2095685004" sldId="292"/>
        </pc:sldMkLst>
      </pc:sldChg>
      <pc:sldChg chg="addSp modSp add mod ord modShow">
        <pc:chgData name="Yue Wu" userId="8ef97b5adbec247d" providerId="LiveId" clId="{64EBFA9F-C7C6-4B1F-A807-E23A66BB4F48}" dt="2025-11-30T19:15:52.294" v="5648" actId="255"/>
        <pc:sldMkLst>
          <pc:docMk/>
          <pc:sldMk cId="49525167" sldId="293"/>
        </pc:sldMkLst>
        <pc:spChg chg="mod">
          <ac:chgData name="Yue Wu" userId="8ef97b5adbec247d" providerId="LiveId" clId="{64EBFA9F-C7C6-4B1F-A807-E23A66BB4F48}" dt="2025-11-30T19:15:52.294" v="5648" actId="255"/>
          <ac:spMkLst>
            <pc:docMk/>
            <pc:sldMk cId="49525167" sldId="293"/>
            <ac:spMk id="230" creationId="{EEF1D6C9-7453-19D4-75B7-445F2FBEC420}"/>
          </ac:spMkLst>
        </pc:spChg>
        <pc:spChg chg="mod">
          <ac:chgData name="Yue Wu" userId="8ef97b5adbec247d" providerId="LiveId" clId="{64EBFA9F-C7C6-4B1F-A807-E23A66BB4F48}" dt="2025-11-30T19:15:52.294" v="5648" actId="255"/>
          <ac:spMkLst>
            <pc:docMk/>
            <pc:sldMk cId="49525167" sldId="293"/>
            <ac:spMk id="231" creationId="{0D155452-05DC-3814-310F-5DC6A9145F90}"/>
          </ac:spMkLst>
        </pc:spChg>
        <pc:spChg chg="mod">
          <ac:chgData name="Yue Wu" userId="8ef97b5adbec247d" providerId="LiveId" clId="{64EBFA9F-C7C6-4B1F-A807-E23A66BB4F48}" dt="2025-11-30T19:15:52.294" v="5648" actId="255"/>
          <ac:spMkLst>
            <pc:docMk/>
            <pc:sldMk cId="49525167" sldId="293"/>
            <ac:spMk id="239" creationId="{550F1113-159B-D4A2-B52D-A9C34506BD9C}"/>
          </ac:spMkLst>
        </pc:spChg>
        <pc:spChg chg="mod">
          <ac:chgData name="Yue Wu" userId="8ef97b5adbec247d" providerId="LiveId" clId="{64EBFA9F-C7C6-4B1F-A807-E23A66BB4F48}" dt="2025-11-30T19:15:52.294" v="5648" actId="255"/>
          <ac:spMkLst>
            <pc:docMk/>
            <pc:sldMk cId="49525167" sldId="293"/>
            <ac:spMk id="310" creationId="{B8667C98-E0BE-7AAC-671E-3F530432D8F7}"/>
          </ac:spMkLst>
        </pc:spChg>
        <pc:spChg chg="mod">
          <ac:chgData name="Yue Wu" userId="8ef97b5adbec247d" providerId="LiveId" clId="{64EBFA9F-C7C6-4B1F-A807-E23A66BB4F48}" dt="2025-11-30T19:15:52.294" v="5648" actId="255"/>
          <ac:spMkLst>
            <pc:docMk/>
            <pc:sldMk cId="49525167" sldId="293"/>
            <ac:spMk id="328" creationId="{E2E5DDE7-2785-74FB-C7E1-8D57A2341D06}"/>
          </ac:spMkLst>
        </pc:spChg>
        <pc:spChg chg="mod">
          <ac:chgData name="Yue Wu" userId="8ef97b5adbec247d" providerId="LiveId" clId="{64EBFA9F-C7C6-4B1F-A807-E23A66BB4F48}" dt="2025-11-30T19:15:52.294" v="5648" actId="255"/>
          <ac:spMkLst>
            <pc:docMk/>
            <pc:sldMk cId="49525167" sldId="293"/>
            <ac:spMk id="358" creationId="{7DBFEEB3-45B6-5F6C-D12A-752067BF1263}"/>
          </ac:spMkLst>
        </pc:spChg>
        <pc:spChg chg="mod">
          <ac:chgData name="Yue Wu" userId="8ef97b5adbec247d" providerId="LiveId" clId="{64EBFA9F-C7C6-4B1F-A807-E23A66BB4F48}" dt="2025-11-30T19:15:52.294" v="5648" actId="255"/>
          <ac:spMkLst>
            <pc:docMk/>
            <pc:sldMk cId="49525167" sldId="293"/>
            <ac:spMk id="360" creationId="{E0868CF9-1255-BE8C-F60F-2D9723CD3A9D}"/>
          </ac:spMkLst>
        </pc:spChg>
        <pc:spChg chg="mod">
          <ac:chgData name="Yue Wu" userId="8ef97b5adbec247d" providerId="LiveId" clId="{64EBFA9F-C7C6-4B1F-A807-E23A66BB4F48}" dt="2025-11-30T19:15:52.294" v="5648" actId="255"/>
          <ac:spMkLst>
            <pc:docMk/>
            <pc:sldMk cId="49525167" sldId="293"/>
            <ac:spMk id="370" creationId="{54073219-01C9-23C8-54E3-7F876C750212}"/>
          </ac:spMkLst>
        </pc:spChg>
        <pc:spChg chg="mod">
          <ac:chgData name="Yue Wu" userId="8ef97b5adbec247d" providerId="LiveId" clId="{64EBFA9F-C7C6-4B1F-A807-E23A66BB4F48}" dt="2025-11-30T19:15:52.294" v="5648" actId="255"/>
          <ac:spMkLst>
            <pc:docMk/>
            <pc:sldMk cId="49525167" sldId="293"/>
            <ac:spMk id="394" creationId="{32182BA8-5BA5-B8CD-6574-376635FD593D}"/>
          </ac:spMkLst>
        </pc:spChg>
        <pc:spChg chg="mod">
          <ac:chgData name="Yue Wu" userId="8ef97b5adbec247d" providerId="LiveId" clId="{64EBFA9F-C7C6-4B1F-A807-E23A66BB4F48}" dt="2025-11-30T19:15:52.294" v="5648" actId="255"/>
          <ac:spMkLst>
            <pc:docMk/>
            <pc:sldMk cId="49525167" sldId="293"/>
            <ac:spMk id="397" creationId="{43092BFC-89F9-17EB-18D0-0DF479E01A4C}"/>
          </ac:spMkLst>
        </pc:spChg>
        <pc:grpChg chg="mod">
          <ac:chgData name="Yue Wu" userId="8ef97b5adbec247d" providerId="LiveId" clId="{64EBFA9F-C7C6-4B1F-A807-E23A66BB4F48}" dt="2025-11-30T19:15:32.855" v="5643" actId="14100"/>
          <ac:grpSpMkLst>
            <pc:docMk/>
            <pc:sldMk cId="49525167" sldId="293"/>
            <ac:grpSpMk id="2" creationId="{30FAD2D4-DE68-A0A4-D743-FE52834E25CE}"/>
          </ac:grpSpMkLst>
        </pc:grpChg>
      </pc:sldChg>
      <pc:sldChg chg="addSp delSp modSp add del mod modTransition">
        <pc:chgData name="Yue Wu" userId="8ef97b5adbec247d" providerId="LiveId" clId="{64EBFA9F-C7C6-4B1F-A807-E23A66BB4F48}" dt="2025-11-30T14:53:42.937" v="4212" actId="47"/>
        <pc:sldMkLst>
          <pc:docMk/>
          <pc:sldMk cId="4005062914" sldId="294"/>
        </pc:sldMkLst>
      </pc:sldChg>
      <pc:sldChg chg="delSp modSp add del mod ord">
        <pc:chgData name="Yue Wu" userId="8ef97b5adbec247d" providerId="LiveId" clId="{64EBFA9F-C7C6-4B1F-A807-E23A66BB4F48}" dt="2025-11-30T14:40:23.306" v="4076" actId="47"/>
        <pc:sldMkLst>
          <pc:docMk/>
          <pc:sldMk cId="414828634" sldId="295"/>
        </pc:sldMkLst>
      </pc:sldChg>
      <pc:sldChg chg="delSp modSp add del mod modTransition">
        <pc:chgData name="Yue Wu" userId="8ef97b5adbec247d" providerId="LiveId" clId="{64EBFA9F-C7C6-4B1F-A807-E23A66BB4F48}" dt="2025-11-30T14:53:42.937" v="4212" actId="47"/>
        <pc:sldMkLst>
          <pc:docMk/>
          <pc:sldMk cId="2275162569" sldId="296"/>
        </pc:sldMkLst>
      </pc:sldChg>
      <pc:sldChg chg="addSp delSp modSp add mod modTransition modAnim">
        <pc:chgData name="Yue Wu" userId="8ef97b5adbec247d" providerId="LiveId" clId="{64EBFA9F-C7C6-4B1F-A807-E23A66BB4F48}" dt="2025-12-03T08:19:28.864" v="6127" actId="688"/>
        <pc:sldMkLst>
          <pc:docMk/>
          <pc:sldMk cId="289882788" sldId="297"/>
        </pc:sldMkLst>
        <pc:spChg chg="add mod">
          <ac:chgData name="Yue Wu" userId="8ef97b5adbec247d" providerId="LiveId" clId="{64EBFA9F-C7C6-4B1F-A807-E23A66BB4F48}" dt="2025-11-30T20:05:20.755" v="5976" actId="20577"/>
          <ac:spMkLst>
            <pc:docMk/>
            <pc:sldMk cId="289882788" sldId="297"/>
            <ac:spMk id="2" creationId="{7289A035-B00E-3A7F-C0DB-2DB4982C7660}"/>
          </ac:spMkLst>
        </pc:spChg>
        <pc:spChg chg="add mod topLvl">
          <ac:chgData name="Yue Wu" userId="8ef97b5adbec247d" providerId="LiveId" clId="{64EBFA9F-C7C6-4B1F-A807-E23A66BB4F48}" dt="2025-12-03T08:18:27.517" v="6107" actId="164"/>
          <ac:spMkLst>
            <pc:docMk/>
            <pc:sldMk cId="289882788" sldId="297"/>
            <ac:spMk id="3" creationId="{81D43C61-D8BC-4CD4-5DE4-036DAC3F8C34}"/>
          </ac:spMkLst>
        </pc:spChg>
        <pc:spChg chg="add mod topLvl">
          <ac:chgData name="Yue Wu" userId="8ef97b5adbec247d" providerId="LiveId" clId="{64EBFA9F-C7C6-4B1F-A807-E23A66BB4F48}" dt="2025-12-03T08:18:27.517" v="6107" actId="164"/>
          <ac:spMkLst>
            <pc:docMk/>
            <pc:sldMk cId="289882788" sldId="297"/>
            <ac:spMk id="4" creationId="{BE4D5E7E-ABC4-E0AB-B89B-507A0ED0DE00}"/>
          </ac:spMkLst>
        </pc:spChg>
        <pc:spChg chg="add mod">
          <ac:chgData name="Yue Wu" userId="8ef97b5adbec247d" providerId="LiveId" clId="{64EBFA9F-C7C6-4B1F-A807-E23A66BB4F48}" dt="2025-12-03T08:18:27.517" v="6107" actId="164"/>
          <ac:spMkLst>
            <pc:docMk/>
            <pc:sldMk cId="289882788" sldId="297"/>
            <ac:spMk id="7" creationId="{1977682A-1439-A3E6-D2E0-2218CD75EEC8}"/>
          </ac:spMkLst>
        </pc:spChg>
        <pc:spChg chg="mod">
          <ac:chgData name="Yue Wu" userId="8ef97b5adbec247d" providerId="LiveId" clId="{64EBFA9F-C7C6-4B1F-A807-E23A66BB4F48}" dt="2025-11-30T19:12:20.738" v="5609" actId="554"/>
          <ac:spMkLst>
            <pc:docMk/>
            <pc:sldMk cId="289882788" sldId="297"/>
            <ac:spMk id="113" creationId="{65333BA5-53D3-4741-FF47-88100049850B}"/>
          </ac:spMkLst>
        </pc:spChg>
        <pc:grpChg chg="add del mod">
          <ac:chgData name="Yue Wu" userId="8ef97b5adbec247d" providerId="LiveId" clId="{64EBFA9F-C7C6-4B1F-A807-E23A66BB4F48}" dt="2025-12-03T08:17:29.677" v="6090" actId="165"/>
          <ac:grpSpMkLst>
            <pc:docMk/>
            <pc:sldMk cId="289882788" sldId="297"/>
            <ac:grpSpMk id="6" creationId="{1E765E4B-AA06-626B-3FCF-39E677089DB2}"/>
          </ac:grpSpMkLst>
        </pc:grpChg>
        <pc:grpChg chg="add mod ord">
          <ac:chgData name="Yue Wu" userId="8ef97b5adbec247d" providerId="LiveId" clId="{64EBFA9F-C7C6-4B1F-A807-E23A66BB4F48}" dt="2025-12-03T08:19:28.864" v="6127" actId="688"/>
          <ac:grpSpMkLst>
            <pc:docMk/>
            <pc:sldMk cId="289882788" sldId="297"/>
            <ac:grpSpMk id="8" creationId="{BC03AD0B-91DF-4E51-F114-94F1EAE03001}"/>
          </ac:grpSpMkLst>
        </pc:grpChg>
        <pc:cxnChg chg="add del mod topLvl">
          <ac:chgData name="Yue Wu" userId="8ef97b5adbec247d" providerId="LiveId" clId="{64EBFA9F-C7C6-4B1F-A807-E23A66BB4F48}" dt="2025-12-03T08:17:32.070" v="6091" actId="478"/>
          <ac:cxnSpMkLst>
            <pc:docMk/>
            <pc:sldMk cId="289882788" sldId="297"/>
            <ac:cxnSpMk id="5" creationId="{3CDDDCBB-B0E7-E552-9266-97C13C46D77F}"/>
          </ac:cxnSpMkLst>
        </pc:cxnChg>
      </pc:sldChg>
      <pc:sldChg chg="delSp modSp add del mod ord">
        <pc:chgData name="Yue Wu" userId="8ef97b5adbec247d" providerId="LiveId" clId="{64EBFA9F-C7C6-4B1F-A807-E23A66BB4F48}" dt="2025-11-30T14:40:23.306" v="4076" actId="47"/>
        <pc:sldMkLst>
          <pc:docMk/>
          <pc:sldMk cId="600320636" sldId="297"/>
        </pc:sldMkLst>
      </pc:sldChg>
      <pc:sldChg chg="addSp delSp modSp new mod delAnim modAnim">
        <pc:chgData name="Yue Wu" userId="8ef97b5adbec247d" providerId="LiveId" clId="{64EBFA9F-C7C6-4B1F-A807-E23A66BB4F48}" dt="2025-12-03T08:17:08.557" v="6083" actId="14100"/>
        <pc:sldMkLst>
          <pc:docMk/>
          <pc:sldMk cId="1017467535" sldId="298"/>
        </pc:sldMkLst>
        <pc:spChg chg="add mod">
          <ac:chgData name="Yue Wu" userId="8ef97b5adbec247d" providerId="LiveId" clId="{64EBFA9F-C7C6-4B1F-A807-E23A66BB4F48}" dt="2025-11-30T20:06:32.894" v="5990" actId="1076"/>
          <ac:spMkLst>
            <pc:docMk/>
            <pc:sldMk cId="1017467535" sldId="298"/>
            <ac:spMk id="2" creationId="{E82C7DAF-C658-34B9-6058-5AE124BC819A}"/>
          </ac:spMkLst>
        </pc:spChg>
        <pc:spChg chg="add mod">
          <ac:chgData name="Yue Wu" userId="8ef97b5adbec247d" providerId="LiveId" clId="{64EBFA9F-C7C6-4B1F-A807-E23A66BB4F48}" dt="2025-11-30T20:07:13.360" v="6015" actId="1076"/>
          <ac:spMkLst>
            <pc:docMk/>
            <pc:sldMk cId="1017467535" sldId="298"/>
            <ac:spMk id="3" creationId="{C0CEA866-F8F5-620E-C564-F37776B6BCE2}"/>
          </ac:spMkLst>
        </pc:spChg>
        <pc:spChg chg="add mod">
          <ac:chgData name="Yue Wu" userId="8ef97b5adbec247d" providerId="LiveId" clId="{64EBFA9F-C7C6-4B1F-A807-E23A66BB4F48}" dt="2025-11-30T20:07:18.217" v="6016" actId="571"/>
          <ac:spMkLst>
            <pc:docMk/>
            <pc:sldMk cId="1017467535" sldId="298"/>
            <ac:spMk id="4" creationId="{CF83996D-0BDB-6D7D-5F36-2C353EEF4DC3}"/>
          </ac:spMkLst>
        </pc:spChg>
        <pc:spChg chg="add mod">
          <ac:chgData name="Yue Wu" userId="8ef97b5adbec247d" providerId="LiveId" clId="{64EBFA9F-C7C6-4B1F-A807-E23A66BB4F48}" dt="2025-11-30T20:07:19.501" v="6017" actId="20577"/>
          <ac:spMkLst>
            <pc:docMk/>
            <pc:sldMk cId="1017467535" sldId="298"/>
            <ac:spMk id="6" creationId="{165FA4E3-747F-1AE8-5DCC-1AA0D1DADC26}"/>
          </ac:spMkLst>
        </pc:spChg>
        <pc:spChg chg="add mod">
          <ac:chgData name="Yue Wu" userId="8ef97b5adbec247d" providerId="LiveId" clId="{64EBFA9F-C7C6-4B1F-A807-E23A66BB4F48}" dt="2025-11-30T20:08:56.601" v="6037" actId="207"/>
          <ac:spMkLst>
            <pc:docMk/>
            <pc:sldMk cId="1017467535" sldId="298"/>
            <ac:spMk id="8" creationId="{795BC375-A47B-9E36-CF1C-7995D6A7344D}"/>
          </ac:spMkLst>
        </pc:spChg>
        <pc:spChg chg="add del mod ord">
          <ac:chgData name="Yue Wu" userId="8ef97b5adbec247d" providerId="LiveId" clId="{64EBFA9F-C7C6-4B1F-A807-E23A66BB4F48}" dt="2025-11-30T20:06:13.775" v="5978" actId="1076"/>
          <ac:spMkLst>
            <pc:docMk/>
            <pc:sldMk cId="1017467535" sldId="298"/>
            <ac:spMk id="9" creationId="{74B28C54-AC6A-3005-ADA6-3095F8819AFB}"/>
          </ac:spMkLst>
        </pc:spChg>
        <pc:spChg chg="add mod ord">
          <ac:chgData name="Yue Wu" userId="8ef97b5adbec247d" providerId="LiveId" clId="{64EBFA9F-C7C6-4B1F-A807-E23A66BB4F48}" dt="2025-11-30T20:06:13.775" v="5978" actId="1076"/>
          <ac:spMkLst>
            <pc:docMk/>
            <pc:sldMk cId="1017467535" sldId="298"/>
            <ac:spMk id="10" creationId="{149298AF-C8C7-7839-4EC2-3C3EEC3C93CC}"/>
          </ac:spMkLst>
        </pc:spChg>
        <pc:graphicFrameChg chg="add mod modGraphic">
          <ac:chgData name="Yue Wu" userId="8ef97b5adbec247d" providerId="LiveId" clId="{64EBFA9F-C7C6-4B1F-A807-E23A66BB4F48}" dt="2025-12-03T08:17:08.557" v="6083" actId="14100"/>
          <ac:graphicFrameMkLst>
            <pc:docMk/>
            <pc:sldMk cId="1017467535" sldId="298"/>
            <ac:graphicFrameMk id="5" creationId="{95A1791A-5250-07E5-AE66-B1EFD226692F}"/>
          </ac:graphicFrameMkLst>
        </pc:graphicFrameChg>
        <pc:cxnChg chg="add mod">
          <ac:chgData name="Yue Wu" userId="8ef97b5adbec247d" providerId="LiveId" clId="{64EBFA9F-C7C6-4B1F-A807-E23A66BB4F48}" dt="2025-11-30T20:06:13.775" v="5978" actId="1076"/>
          <ac:cxnSpMkLst>
            <pc:docMk/>
            <pc:sldMk cId="1017467535" sldId="298"/>
            <ac:cxnSpMk id="7" creationId="{2A9DCD17-14D6-A724-2B02-45D23BDCB6F9}"/>
          </ac:cxnSpMkLst>
        </pc:cxnChg>
      </pc:sldChg>
      <pc:sldChg chg="addSp delSp modSp new mod">
        <pc:chgData name="Yue Wu" userId="8ef97b5adbec247d" providerId="LiveId" clId="{64EBFA9F-C7C6-4B1F-A807-E23A66BB4F48}" dt="2025-11-30T18:41:48.978" v="5340" actId="1076"/>
        <pc:sldMkLst>
          <pc:docMk/>
          <pc:sldMk cId="2387990220" sldId="299"/>
        </pc:sldMkLst>
        <pc:spChg chg="add mod">
          <ac:chgData name="Yue Wu" userId="8ef97b5adbec247d" providerId="LiveId" clId="{64EBFA9F-C7C6-4B1F-A807-E23A66BB4F48}" dt="2025-11-30T18:39:36.284" v="5261" actId="1076"/>
          <ac:spMkLst>
            <pc:docMk/>
            <pc:sldMk cId="2387990220" sldId="299"/>
            <ac:spMk id="2" creationId="{AEDEE86E-FD68-3FB9-939C-DE329737016A}"/>
          </ac:spMkLst>
        </pc:spChg>
        <pc:spChg chg="add mod">
          <ac:chgData name="Yue Wu" userId="8ef97b5adbec247d" providerId="LiveId" clId="{64EBFA9F-C7C6-4B1F-A807-E23A66BB4F48}" dt="2025-11-30T18:41:48.978" v="5340" actId="1076"/>
          <ac:spMkLst>
            <pc:docMk/>
            <pc:sldMk cId="2387990220" sldId="299"/>
            <ac:spMk id="6" creationId="{33D765CE-E3C5-CB0A-FEE4-F46663D4B6F7}"/>
          </ac:spMkLst>
        </pc:spChg>
        <pc:spChg chg="add mod">
          <ac:chgData name="Yue Wu" userId="8ef97b5adbec247d" providerId="LiveId" clId="{64EBFA9F-C7C6-4B1F-A807-E23A66BB4F48}" dt="2025-11-30T18:41:48.978" v="5340" actId="1076"/>
          <ac:spMkLst>
            <pc:docMk/>
            <pc:sldMk cId="2387990220" sldId="299"/>
            <ac:spMk id="8" creationId="{AA1BBA3E-579A-5239-AAB2-2B5D5C636A16}"/>
          </ac:spMkLst>
        </pc:spChg>
        <pc:spChg chg="add mod">
          <ac:chgData name="Yue Wu" userId="8ef97b5adbec247d" providerId="LiveId" clId="{64EBFA9F-C7C6-4B1F-A807-E23A66BB4F48}" dt="2025-11-30T18:41:48.978" v="5340" actId="1076"/>
          <ac:spMkLst>
            <pc:docMk/>
            <pc:sldMk cId="2387990220" sldId="299"/>
            <ac:spMk id="10" creationId="{6DE6178A-A8DB-FCE8-6654-504D0463B53C}"/>
          </ac:spMkLst>
        </pc:spChg>
        <pc:spChg chg="add mod">
          <ac:chgData name="Yue Wu" userId="8ef97b5adbec247d" providerId="LiveId" clId="{64EBFA9F-C7C6-4B1F-A807-E23A66BB4F48}" dt="2025-11-30T18:41:48.978" v="5340" actId="1076"/>
          <ac:spMkLst>
            <pc:docMk/>
            <pc:sldMk cId="2387990220" sldId="299"/>
            <ac:spMk id="11" creationId="{C11DC77D-412A-2E8D-2244-732E13EDBAB9}"/>
          </ac:spMkLst>
        </pc:spChg>
      </pc:sldChg>
      <pc:sldChg chg="addSp delSp modSp new mod modAnim">
        <pc:chgData name="Yue Wu" userId="8ef97b5adbec247d" providerId="LiveId" clId="{64EBFA9F-C7C6-4B1F-A807-E23A66BB4F48}" dt="2025-11-30T20:13:32.364" v="6054"/>
        <pc:sldMkLst>
          <pc:docMk/>
          <pc:sldMk cId="1542759401" sldId="300"/>
        </pc:sldMkLst>
        <pc:spChg chg="add mod">
          <ac:chgData name="Yue Wu" userId="8ef97b5adbec247d" providerId="LiveId" clId="{64EBFA9F-C7C6-4B1F-A807-E23A66BB4F48}" dt="2025-11-30T20:12:42.345" v="6048" actId="207"/>
          <ac:spMkLst>
            <pc:docMk/>
            <pc:sldMk cId="1542759401" sldId="300"/>
            <ac:spMk id="4" creationId="{35AC3FB3-10A5-5627-0B9E-B0FAEFD1EDED}"/>
          </ac:spMkLst>
        </pc:spChg>
        <pc:spChg chg="add mod">
          <ac:chgData name="Yue Wu" userId="8ef97b5adbec247d" providerId="LiveId" clId="{64EBFA9F-C7C6-4B1F-A807-E23A66BB4F48}" dt="2025-11-30T20:12:42.345" v="6048" actId="207"/>
          <ac:spMkLst>
            <pc:docMk/>
            <pc:sldMk cId="1542759401" sldId="300"/>
            <ac:spMk id="5" creationId="{7293C803-C217-FB09-9DD2-0B13948A5E6C}"/>
          </ac:spMkLst>
        </pc:spChg>
        <pc:graphicFrameChg chg="add mod modGraphic">
          <ac:chgData name="Yue Wu" userId="8ef97b5adbec247d" providerId="LiveId" clId="{64EBFA9F-C7C6-4B1F-A807-E23A66BB4F48}" dt="2025-11-30T18:14:37.739" v="4917" actId="207"/>
          <ac:graphicFrameMkLst>
            <pc:docMk/>
            <pc:sldMk cId="1542759401" sldId="300"/>
            <ac:graphicFrameMk id="2" creationId="{2A4C8E33-FDAD-30E4-A0CF-98A43D6F5FC8}"/>
          </ac:graphicFrameMkLst>
        </pc:graphicFrameChg>
        <pc:graphicFrameChg chg="add mod modGraphic">
          <ac:chgData name="Yue Wu" userId="8ef97b5adbec247d" providerId="LiveId" clId="{64EBFA9F-C7C6-4B1F-A807-E23A66BB4F48}" dt="2025-11-30T18:13:44.582" v="4875" actId="20577"/>
          <ac:graphicFrameMkLst>
            <pc:docMk/>
            <pc:sldMk cId="1542759401" sldId="300"/>
            <ac:graphicFrameMk id="3" creationId="{16943B7E-4779-C408-CD5C-6ADC35DCCECF}"/>
          </ac:graphicFrameMkLst>
        </pc:graphicFrameChg>
      </pc:sldChg>
      <pc:sldChg chg="new del">
        <pc:chgData name="Yue Wu" userId="8ef97b5adbec247d" providerId="LiveId" clId="{64EBFA9F-C7C6-4B1F-A807-E23A66BB4F48}" dt="2025-11-30T15:11:15.344" v="4728" actId="47"/>
        <pc:sldMkLst>
          <pc:docMk/>
          <pc:sldMk cId="1383613360" sldId="301"/>
        </pc:sldMkLst>
      </pc:sldChg>
      <pc:sldChg chg="addSp delSp modSp add mod delAnim modAnim">
        <pc:chgData name="Yue Wu" userId="8ef97b5adbec247d" providerId="LiveId" clId="{64EBFA9F-C7C6-4B1F-A807-E23A66BB4F48}" dt="2025-11-30T15:14:51.281" v="4814" actId="165"/>
        <pc:sldMkLst>
          <pc:docMk/>
          <pc:sldMk cId="2571645996" sldId="302"/>
        </pc:sldMkLst>
        <pc:spChg chg="mod topLvl">
          <ac:chgData name="Yue Wu" userId="8ef97b5adbec247d" providerId="LiveId" clId="{64EBFA9F-C7C6-4B1F-A807-E23A66BB4F48}" dt="2025-11-30T15:14:51.281" v="4814" actId="165"/>
          <ac:spMkLst>
            <pc:docMk/>
            <pc:sldMk cId="2571645996" sldId="302"/>
            <ac:spMk id="3" creationId="{39E8CD4E-7C8B-9244-8A72-20EF74CAFC5D}"/>
          </ac:spMkLst>
        </pc:spChg>
        <pc:spChg chg="mod topLvl">
          <ac:chgData name="Yue Wu" userId="8ef97b5adbec247d" providerId="LiveId" clId="{64EBFA9F-C7C6-4B1F-A807-E23A66BB4F48}" dt="2025-11-30T15:14:51.281" v="4814" actId="165"/>
          <ac:spMkLst>
            <pc:docMk/>
            <pc:sldMk cId="2571645996" sldId="302"/>
            <ac:spMk id="13" creationId="{3A975DE3-4800-9FA1-B83E-730852C81882}"/>
          </ac:spMkLst>
        </pc:spChg>
        <pc:spChg chg="mod topLvl">
          <ac:chgData name="Yue Wu" userId="8ef97b5adbec247d" providerId="LiveId" clId="{64EBFA9F-C7C6-4B1F-A807-E23A66BB4F48}" dt="2025-11-30T15:14:51.281" v="4814" actId="165"/>
          <ac:spMkLst>
            <pc:docMk/>
            <pc:sldMk cId="2571645996" sldId="302"/>
            <ac:spMk id="14" creationId="{EE60A5E1-2769-2571-71B0-B806EFC622E3}"/>
          </ac:spMkLst>
        </pc:spChg>
        <pc:spChg chg="mod topLvl">
          <ac:chgData name="Yue Wu" userId="8ef97b5adbec247d" providerId="LiveId" clId="{64EBFA9F-C7C6-4B1F-A807-E23A66BB4F48}" dt="2025-11-30T15:14:51.281" v="4814" actId="165"/>
          <ac:spMkLst>
            <pc:docMk/>
            <pc:sldMk cId="2571645996" sldId="302"/>
            <ac:spMk id="15" creationId="{F1ABDE2C-1C51-9021-955C-E9C4862899BD}"/>
          </ac:spMkLst>
        </pc:spChg>
        <pc:spChg chg="mod topLvl">
          <ac:chgData name="Yue Wu" userId="8ef97b5adbec247d" providerId="LiveId" clId="{64EBFA9F-C7C6-4B1F-A807-E23A66BB4F48}" dt="2025-11-30T15:14:51.281" v="4814" actId="165"/>
          <ac:spMkLst>
            <pc:docMk/>
            <pc:sldMk cId="2571645996" sldId="302"/>
            <ac:spMk id="17" creationId="{26FDD828-427B-B58E-7D0F-4AFB2A7442AD}"/>
          </ac:spMkLst>
        </pc:spChg>
        <pc:spChg chg="mod topLvl">
          <ac:chgData name="Yue Wu" userId="8ef97b5adbec247d" providerId="LiveId" clId="{64EBFA9F-C7C6-4B1F-A807-E23A66BB4F48}" dt="2025-11-30T15:14:51.281" v="4814" actId="165"/>
          <ac:spMkLst>
            <pc:docMk/>
            <pc:sldMk cId="2571645996" sldId="302"/>
            <ac:spMk id="18" creationId="{EB3C49F9-F63C-5E17-008C-3EFD3C3D3B58}"/>
          </ac:spMkLst>
        </pc:spChg>
        <pc:spChg chg="mod topLvl">
          <ac:chgData name="Yue Wu" userId="8ef97b5adbec247d" providerId="LiveId" clId="{64EBFA9F-C7C6-4B1F-A807-E23A66BB4F48}" dt="2025-11-30T15:14:51.281" v="4814" actId="165"/>
          <ac:spMkLst>
            <pc:docMk/>
            <pc:sldMk cId="2571645996" sldId="302"/>
            <ac:spMk id="25" creationId="{98D88DCA-844F-5A87-9B6F-187C27918CA8}"/>
          </ac:spMkLst>
        </pc:spChg>
      </pc:sldChg>
      <pc:sldChg chg="modSp add mod">
        <pc:chgData name="Yue Wu" userId="8ef97b5adbec247d" providerId="LiveId" clId="{64EBFA9F-C7C6-4B1F-A807-E23A66BB4F48}" dt="2025-11-30T18:14:31.189" v="4914" actId="20577"/>
        <pc:sldMkLst>
          <pc:docMk/>
          <pc:sldMk cId="3523174063" sldId="303"/>
        </pc:sldMkLst>
        <pc:graphicFrameChg chg="mod modGraphic">
          <ac:chgData name="Yue Wu" userId="8ef97b5adbec247d" providerId="LiveId" clId="{64EBFA9F-C7C6-4B1F-A807-E23A66BB4F48}" dt="2025-11-30T18:13:42.234" v="4871"/>
          <ac:graphicFrameMkLst>
            <pc:docMk/>
            <pc:sldMk cId="3523174063" sldId="303"/>
            <ac:graphicFrameMk id="3" creationId="{DC3B3522-86CC-FB9B-086A-3C2C2CBF88AB}"/>
          </ac:graphicFrameMkLst>
        </pc:graphicFrameChg>
        <pc:graphicFrameChg chg="mod modGraphic">
          <ac:chgData name="Yue Wu" userId="8ef97b5adbec247d" providerId="LiveId" clId="{64EBFA9F-C7C6-4B1F-A807-E23A66BB4F48}" dt="2025-11-30T18:14:31.189" v="4914" actId="20577"/>
          <ac:graphicFrameMkLst>
            <pc:docMk/>
            <pc:sldMk cId="3523174063" sldId="303"/>
            <ac:graphicFrameMk id="4" creationId="{3039875F-EC99-EE05-45DB-161E7007714A}"/>
          </ac:graphicFrameMkLst>
        </pc:graphicFrameChg>
      </pc:sldChg>
      <pc:sldChg chg="addSp delSp modSp add mod">
        <pc:chgData name="Yue Wu" userId="8ef97b5adbec247d" providerId="LiveId" clId="{64EBFA9F-C7C6-4B1F-A807-E23A66BB4F48}" dt="2025-11-30T18:39:03.069" v="5258" actId="1076"/>
        <pc:sldMkLst>
          <pc:docMk/>
          <pc:sldMk cId="1061411590" sldId="304"/>
        </pc:sldMkLst>
        <pc:spChg chg="add mod">
          <ac:chgData name="Yue Wu" userId="8ef97b5adbec247d" providerId="LiveId" clId="{64EBFA9F-C7C6-4B1F-A807-E23A66BB4F48}" dt="2025-11-30T18:18:06.305" v="5082" actId="1076"/>
          <ac:spMkLst>
            <pc:docMk/>
            <pc:sldMk cId="1061411590" sldId="304"/>
            <ac:spMk id="3" creationId="{C0C044BE-7368-3A53-D039-BDD9ED6D3DE1}"/>
          </ac:spMkLst>
        </pc:spChg>
        <pc:spChg chg="mod">
          <ac:chgData name="Yue Wu" userId="8ef97b5adbec247d" providerId="LiveId" clId="{64EBFA9F-C7C6-4B1F-A807-E23A66BB4F48}" dt="2025-11-30T18:39:03.069" v="5258" actId="1076"/>
          <ac:spMkLst>
            <pc:docMk/>
            <pc:sldMk cId="1061411590" sldId="304"/>
            <ac:spMk id="5" creationId="{0D531836-71E9-D418-E368-27BC52131EC4}"/>
          </ac:spMkLst>
        </pc:spChg>
        <pc:spChg chg="add mod">
          <ac:chgData name="Yue Wu" userId="8ef97b5adbec247d" providerId="LiveId" clId="{64EBFA9F-C7C6-4B1F-A807-E23A66BB4F48}" dt="2025-11-30T18:36:45.315" v="5243" actId="14100"/>
          <ac:spMkLst>
            <pc:docMk/>
            <pc:sldMk cId="1061411590" sldId="304"/>
            <ac:spMk id="7" creationId="{1C887C77-A2AE-3FE8-A7B5-F0D26D2FB047}"/>
          </ac:spMkLst>
        </pc:spChg>
        <pc:spChg chg="add mod">
          <ac:chgData name="Yue Wu" userId="8ef97b5adbec247d" providerId="LiveId" clId="{64EBFA9F-C7C6-4B1F-A807-E23A66BB4F48}" dt="2025-11-30T18:37:45.325" v="5254" actId="1076"/>
          <ac:spMkLst>
            <pc:docMk/>
            <pc:sldMk cId="1061411590" sldId="304"/>
            <ac:spMk id="9" creationId="{48469B22-7A1D-3758-0B35-B9101B0074E7}"/>
          </ac:spMkLst>
        </pc:spChg>
      </pc:sldChg>
      <pc:sldChg chg="add">
        <pc:chgData name="Yue Wu" userId="8ef97b5adbec247d" providerId="LiveId" clId="{64EBFA9F-C7C6-4B1F-A807-E23A66BB4F48}" dt="2025-11-30T18:19:03.741" v="5085"/>
        <pc:sldMkLst>
          <pc:docMk/>
          <pc:sldMk cId="1195963623" sldId="305"/>
        </pc:sldMkLst>
      </pc:sldChg>
      <pc:sldChg chg="addSp delSp modSp new del mod">
        <pc:chgData name="Yue Wu" userId="8ef97b5adbec247d" providerId="LiveId" clId="{64EBFA9F-C7C6-4B1F-A807-E23A66BB4F48}" dt="2025-11-30T18:41:54.303" v="5341" actId="47"/>
        <pc:sldMkLst>
          <pc:docMk/>
          <pc:sldMk cId="171092065" sldId="306"/>
        </pc:sldMkLst>
      </pc:sldChg>
      <pc:sldChg chg="addSp delSp modSp add del mod ord modTransition modShow">
        <pc:chgData name="Yue Wu" userId="8ef97b5adbec247d" providerId="LiveId" clId="{64EBFA9F-C7C6-4B1F-A807-E23A66BB4F48}" dt="2025-11-30T19:30:48.254" v="5783" actId="47"/>
        <pc:sldMkLst>
          <pc:docMk/>
          <pc:sldMk cId="2918010220" sldId="306"/>
        </pc:sldMkLst>
      </pc:sldChg>
      <pc:sldChg chg="addSp delSp modSp new mod ord modTransition modAnim">
        <pc:chgData name="Yue Wu" userId="8ef97b5adbec247d" providerId="LiveId" clId="{64EBFA9F-C7C6-4B1F-A807-E23A66BB4F48}" dt="2025-12-03T08:27:20.118" v="6212" actId="14100"/>
        <pc:sldMkLst>
          <pc:docMk/>
          <pc:sldMk cId="1546622701" sldId="307"/>
        </pc:sldMkLst>
        <pc:spChg chg="add mod topLvl">
          <ac:chgData name="Yue Wu" userId="8ef97b5adbec247d" providerId="LiveId" clId="{64EBFA9F-C7C6-4B1F-A807-E23A66BB4F48}" dt="2025-11-30T19:26:45.224" v="5753" actId="165"/>
          <ac:spMkLst>
            <pc:docMk/>
            <pc:sldMk cId="1546622701" sldId="307"/>
            <ac:spMk id="2" creationId="{95CA15B4-D066-2A43-3DDC-33365362982B}"/>
          </ac:spMkLst>
        </pc:spChg>
        <pc:spChg chg="add mod topLvl">
          <ac:chgData name="Yue Wu" userId="8ef97b5adbec247d" providerId="LiveId" clId="{64EBFA9F-C7C6-4B1F-A807-E23A66BB4F48}" dt="2025-11-30T19:26:45.224" v="5753" actId="165"/>
          <ac:spMkLst>
            <pc:docMk/>
            <pc:sldMk cId="1546622701" sldId="307"/>
            <ac:spMk id="3" creationId="{1FE27F26-F428-65FC-8941-38748B639694}"/>
          </ac:spMkLst>
        </pc:spChg>
        <pc:spChg chg="add mod topLvl">
          <ac:chgData name="Yue Wu" userId="8ef97b5adbec247d" providerId="LiveId" clId="{64EBFA9F-C7C6-4B1F-A807-E23A66BB4F48}" dt="2025-11-30T19:26:45.224" v="5753" actId="165"/>
          <ac:spMkLst>
            <pc:docMk/>
            <pc:sldMk cId="1546622701" sldId="307"/>
            <ac:spMk id="4" creationId="{61BCC8EB-EC5A-A5CB-D448-C03965B886D4}"/>
          </ac:spMkLst>
        </pc:spChg>
        <pc:spChg chg="mod topLvl">
          <ac:chgData name="Yue Wu" userId="8ef97b5adbec247d" providerId="LiveId" clId="{64EBFA9F-C7C6-4B1F-A807-E23A66BB4F48}" dt="2025-11-30T19:26:45.224" v="5753" actId="165"/>
          <ac:spMkLst>
            <pc:docMk/>
            <pc:sldMk cId="1546622701" sldId="307"/>
            <ac:spMk id="5" creationId="{BABF220E-92ED-6E37-C7D7-222FAE5E7919}"/>
          </ac:spMkLst>
        </pc:spChg>
        <pc:spChg chg="mod topLvl">
          <ac:chgData name="Yue Wu" userId="8ef97b5adbec247d" providerId="LiveId" clId="{64EBFA9F-C7C6-4B1F-A807-E23A66BB4F48}" dt="2025-11-30T19:26:45.224" v="5753" actId="165"/>
          <ac:spMkLst>
            <pc:docMk/>
            <pc:sldMk cId="1546622701" sldId="307"/>
            <ac:spMk id="10" creationId="{843FEF7E-2A0B-01A9-D11D-69C494C41309}"/>
          </ac:spMkLst>
        </pc:spChg>
        <pc:spChg chg="add mod topLvl">
          <ac:chgData name="Yue Wu" userId="8ef97b5adbec247d" providerId="LiveId" clId="{64EBFA9F-C7C6-4B1F-A807-E23A66BB4F48}" dt="2025-11-30T19:26:45.224" v="5753" actId="165"/>
          <ac:spMkLst>
            <pc:docMk/>
            <pc:sldMk cId="1546622701" sldId="307"/>
            <ac:spMk id="12" creationId="{E753F6CC-08A1-1FC8-CE1C-C9A0AEDB5351}"/>
          </ac:spMkLst>
        </pc:spChg>
        <pc:spChg chg="mod">
          <ac:chgData name="Yue Wu" userId="8ef97b5adbec247d" providerId="LiveId" clId="{64EBFA9F-C7C6-4B1F-A807-E23A66BB4F48}" dt="2025-12-03T08:25:52.397" v="6182"/>
          <ac:spMkLst>
            <pc:docMk/>
            <pc:sldMk cId="1546622701" sldId="307"/>
            <ac:spMk id="14" creationId="{054BE204-01DA-1050-67FA-285627007A3B}"/>
          </ac:spMkLst>
        </pc:spChg>
        <pc:spChg chg="mod">
          <ac:chgData name="Yue Wu" userId="8ef97b5adbec247d" providerId="LiveId" clId="{64EBFA9F-C7C6-4B1F-A807-E23A66BB4F48}" dt="2025-12-03T08:25:52.397" v="6182"/>
          <ac:spMkLst>
            <pc:docMk/>
            <pc:sldMk cId="1546622701" sldId="307"/>
            <ac:spMk id="15" creationId="{61C2F7E4-7CC5-C13E-BE37-3305F6DE7C4A}"/>
          </ac:spMkLst>
        </pc:spChg>
        <pc:spChg chg="mod">
          <ac:chgData name="Yue Wu" userId="8ef97b5adbec247d" providerId="LiveId" clId="{64EBFA9F-C7C6-4B1F-A807-E23A66BB4F48}" dt="2025-12-03T08:25:52.397" v="6182"/>
          <ac:spMkLst>
            <pc:docMk/>
            <pc:sldMk cId="1546622701" sldId="307"/>
            <ac:spMk id="16" creationId="{3BE85D28-211A-772B-84BE-1C00FFEE81FF}"/>
          </ac:spMkLst>
        </pc:spChg>
        <pc:spChg chg="mod">
          <ac:chgData name="Yue Wu" userId="8ef97b5adbec247d" providerId="LiveId" clId="{64EBFA9F-C7C6-4B1F-A807-E23A66BB4F48}" dt="2025-12-03T08:26:37.595" v="6198"/>
          <ac:spMkLst>
            <pc:docMk/>
            <pc:sldMk cId="1546622701" sldId="307"/>
            <ac:spMk id="19" creationId="{B3B12EDC-FC75-756D-6B6B-AA00E1F1DB2B}"/>
          </ac:spMkLst>
        </pc:spChg>
        <pc:spChg chg="mod">
          <ac:chgData name="Yue Wu" userId="8ef97b5adbec247d" providerId="LiveId" clId="{64EBFA9F-C7C6-4B1F-A807-E23A66BB4F48}" dt="2025-12-03T08:26:37.595" v="6198"/>
          <ac:spMkLst>
            <pc:docMk/>
            <pc:sldMk cId="1546622701" sldId="307"/>
            <ac:spMk id="20" creationId="{2F10F2D2-6C76-3139-FAF9-AFAE43F9A23F}"/>
          </ac:spMkLst>
        </pc:spChg>
        <pc:spChg chg="mod">
          <ac:chgData name="Yue Wu" userId="8ef97b5adbec247d" providerId="LiveId" clId="{64EBFA9F-C7C6-4B1F-A807-E23A66BB4F48}" dt="2025-12-03T08:26:37.595" v="6198"/>
          <ac:spMkLst>
            <pc:docMk/>
            <pc:sldMk cId="1546622701" sldId="307"/>
            <ac:spMk id="21" creationId="{F997893C-8C5D-B105-BB1D-B6E0F0C354BB}"/>
          </ac:spMkLst>
        </pc:spChg>
        <pc:spChg chg="add mod topLvl">
          <ac:chgData name="Yue Wu" userId="8ef97b5adbec247d" providerId="LiveId" clId="{64EBFA9F-C7C6-4B1F-A807-E23A66BB4F48}" dt="2025-11-30T19:26:45.224" v="5753" actId="165"/>
          <ac:spMkLst>
            <pc:docMk/>
            <pc:sldMk cId="1546622701" sldId="307"/>
            <ac:spMk id="26" creationId="{3E90A4FB-BC16-FFE3-BB65-2904621D1B45}"/>
          </ac:spMkLst>
        </pc:spChg>
        <pc:spChg chg="mod topLvl">
          <ac:chgData name="Yue Wu" userId="8ef97b5adbec247d" providerId="LiveId" clId="{64EBFA9F-C7C6-4B1F-A807-E23A66BB4F48}" dt="2025-11-30T19:26:45.224" v="5753" actId="165"/>
          <ac:spMkLst>
            <pc:docMk/>
            <pc:sldMk cId="1546622701" sldId="307"/>
            <ac:spMk id="27" creationId="{D369AE25-581B-32E9-FBB9-9BD541F302BA}"/>
          </ac:spMkLst>
        </pc:spChg>
        <pc:spChg chg="mod topLvl">
          <ac:chgData name="Yue Wu" userId="8ef97b5adbec247d" providerId="LiveId" clId="{64EBFA9F-C7C6-4B1F-A807-E23A66BB4F48}" dt="2025-11-30T19:26:45.224" v="5753" actId="165"/>
          <ac:spMkLst>
            <pc:docMk/>
            <pc:sldMk cId="1546622701" sldId="307"/>
            <ac:spMk id="30" creationId="{532FABE7-7684-57F8-95A4-C07CA1773F88}"/>
          </ac:spMkLst>
        </pc:spChg>
        <pc:spChg chg="add mod topLvl">
          <ac:chgData name="Yue Wu" userId="8ef97b5adbec247d" providerId="LiveId" clId="{64EBFA9F-C7C6-4B1F-A807-E23A66BB4F48}" dt="2025-11-30T19:26:45.224" v="5753" actId="165"/>
          <ac:spMkLst>
            <pc:docMk/>
            <pc:sldMk cId="1546622701" sldId="307"/>
            <ac:spMk id="31" creationId="{4F2689A2-084D-7F77-5206-AF03C13FF3DF}"/>
          </ac:spMkLst>
        </pc:spChg>
        <pc:spChg chg="add mod">
          <ac:chgData name="Yue Wu" userId="8ef97b5adbec247d" providerId="LiveId" clId="{64EBFA9F-C7C6-4B1F-A807-E23A66BB4F48}" dt="2025-11-30T19:39:39.252" v="5901" actId="1076"/>
          <ac:spMkLst>
            <pc:docMk/>
            <pc:sldMk cId="1546622701" sldId="307"/>
            <ac:spMk id="35" creationId="{D58354D4-2537-C546-D75A-C67E2EC3D741}"/>
          </ac:spMkLst>
        </pc:spChg>
        <pc:spChg chg="add mod">
          <ac:chgData name="Yue Wu" userId="8ef97b5adbec247d" providerId="LiveId" clId="{64EBFA9F-C7C6-4B1F-A807-E23A66BB4F48}" dt="2025-11-30T19:39:46.100" v="5905" actId="1076"/>
          <ac:spMkLst>
            <pc:docMk/>
            <pc:sldMk cId="1546622701" sldId="307"/>
            <ac:spMk id="36" creationId="{E40B126E-D43B-2E59-1C4F-BDAE7A7D4CAE}"/>
          </ac:spMkLst>
        </pc:spChg>
        <pc:spChg chg="add mod">
          <ac:chgData name="Yue Wu" userId="8ef97b5adbec247d" providerId="LiveId" clId="{64EBFA9F-C7C6-4B1F-A807-E23A66BB4F48}" dt="2025-11-30T19:39:50.238" v="5906" actId="1076"/>
          <ac:spMkLst>
            <pc:docMk/>
            <pc:sldMk cId="1546622701" sldId="307"/>
            <ac:spMk id="37" creationId="{143F4C2E-F0B2-84B3-F823-406E960F1880}"/>
          </ac:spMkLst>
        </pc:spChg>
        <pc:grpChg chg="add del mod ord">
          <ac:chgData name="Yue Wu" userId="8ef97b5adbec247d" providerId="LiveId" clId="{64EBFA9F-C7C6-4B1F-A807-E23A66BB4F48}" dt="2025-12-03T08:26:52.005" v="6205" actId="478"/>
          <ac:grpSpMkLst>
            <pc:docMk/>
            <pc:sldMk cId="1546622701" sldId="307"/>
            <ac:grpSpMk id="13" creationId="{D6FA010C-DC4F-9E6D-5652-1DC2F1851FED}"/>
          </ac:grpSpMkLst>
        </pc:grpChg>
        <pc:grpChg chg="add mod">
          <ac:chgData name="Yue Wu" userId="8ef97b5adbec247d" providerId="LiveId" clId="{64EBFA9F-C7C6-4B1F-A807-E23A66BB4F48}" dt="2025-12-03T08:26:39.253" v="6200" actId="1076"/>
          <ac:grpSpMkLst>
            <pc:docMk/>
            <pc:sldMk cId="1546622701" sldId="307"/>
            <ac:grpSpMk id="18" creationId="{744F6FD8-653A-697B-C45D-7E7EA9698C09}"/>
          </ac:grpSpMkLst>
        </pc:grpChg>
        <pc:picChg chg="add mod ord">
          <ac:chgData name="Yue Wu" userId="8ef97b5adbec247d" providerId="LiveId" clId="{64EBFA9F-C7C6-4B1F-A807-E23A66BB4F48}" dt="2025-12-03T08:26:34.820" v="6196" actId="1076"/>
          <ac:picMkLst>
            <pc:docMk/>
            <pc:sldMk cId="1546622701" sldId="307"/>
            <ac:picMk id="17" creationId="{7B8B7AFD-04B0-5E96-80B1-67A671762D6C}"/>
          </ac:picMkLst>
        </pc:picChg>
        <pc:picChg chg="add mod ord">
          <ac:chgData name="Yue Wu" userId="8ef97b5adbec247d" providerId="LiveId" clId="{64EBFA9F-C7C6-4B1F-A807-E23A66BB4F48}" dt="2025-12-03T08:27:20.118" v="6212" actId="14100"/>
          <ac:picMkLst>
            <pc:docMk/>
            <pc:sldMk cId="1546622701" sldId="307"/>
            <ac:picMk id="22" creationId="{E4D1B39E-8920-F959-04A3-268FF819180D}"/>
          </ac:picMkLst>
        </pc:picChg>
      </pc:sldChg>
      <pc:sldChg chg="addSp modSp new del">
        <pc:chgData name="Yue Wu" userId="8ef97b5adbec247d" providerId="LiveId" clId="{64EBFA9F-C7C6-4B1F-A807-E23A66BB4F48}" dt="2025-11-30T18:37:55.564" v="5257" actId="680"/>
        <pc:sldMkLst>
          <pc:docMk/>
          <pc:sldMk cId="2502042450" sldId="307"/>
        </pc:sldMkLst>
      </pc:sldChg>
      <pc:sldChg chg="addSp delSp modSp add mod ord">
        <pc:chgData name="Yue Wu" userId="8ef97b5adbec247d" providerId="LiveId" clId="{64EBFA9F-C7C6-4B1F-A807-E23A66BB4F48}" dt="2025-11-30T19:31:18.784" v="5787" actId="165"/>
        <pc:sldMkLst>
          <pc:docMk/>
          <pc:sldMk cId="3298830963" sldId="308"/>
        </pc:sldMkLst>
        <pc:spChg chg="mod">
          <ac:chgData name="Yue Wu" userId="8ef97b5adbec247d" providerId="LiveId" clId="{64EBFA9F-C7C6-4B1F-A807-E23A66BB4F48}" dt="2025-11-30T19:27:22.343" v="5756" actId="164"/>
          <ac:spMkLst>
            <pc:docMk/>
            <pc:sldMk cId="3298830963" sldId="308"/>
            <ac:spMk id="209" creationId="{1C89A4DA-6C0D-2D0A-061B-493B9F50F94F}"/>
          </ac:spMkLst>
        </pc:spChg>
        <pc:spChg chg="mod">
          <ac:chgData name="Yue Wu" userId="8ef97b5adbec247d" providerId="LiveId" clId="{64EBFA9F-C7C6-4B1F-A807-E23A66BB4F48}" dt="2025-11-30T19:27:22.343" v="5756" actId="164"/>
          <ac:spMkLst>
            <pc:docMk/>
            <pc:sldMk cId="3298830963" sldId="308"/>
            <ac:spMk id="210" creationId="{F5D37FF0-D326-8C07-87B9-6E590630CA36}"/>
          </ac:spMkLst>
        </pc:spChg>
        <pc:spChg chg="mod">
          <ac:chgData name="Yue Wu" userId="8ef97b5adbec247d" providerId="LiveId" clId="{64EBFA9F-C7C6-4B1F-A807-E23A66BB4F48}" dt="2025-11-30T19:27:22.343" v="5756" actId="164"/>
          <ac:spMkLst>
            <pc:docMk/>
            <pc:sldMk cId="3298830963" sldId="308"/>
            <ac:spMk id="211" creationId="{9C716683-53DC-C08F-5218-F41926F48FA9}"/>
          </ac:spMkLst>
        </pc:spChg>
        <pc:spChg chg="mod">
          <ac:chgData name="Yue Wu" userId="8ef97b5adbec247d" providerId="LiveId" clId="{64EBFA9F-C7C6-4B1F-A807-E23A66BB4F48}" dt="2025-11-30T19:27:22.343" v="5756" actId="164"/>
          <ac:spMkLst>
            <pc:docMk/>
            <pc:sldMk cId="3298830963" sldId="308"/>
            <ac:spMk id="212" creationId="{4C356D5C-8F04-B4F6-F379-9658428A7F22}"/>
          </ac:spMkLst>
        </pc:spChg>
        <pc:spChg chg="mod">
          <ac:chgData name="Yue Wu" userId="8ef97b5adbec247d" providerId="LiveId" clId="{64EBFA9F-C7C6-4B1F-A807-E23A66BB4F48}" dt="2025-11-30T19:27:22.343" v="5756" actId="164"/>
          <ac:spMkLst>
            <pc:docMk/>
            <pc:sldMk cId="3298830963" sldId="308"/>
            <ac:spMk id="216" creationId="{BA2B722A-5D65-D44A-E245-6D5CAB0C3701}"/>
          </ac:spMkLst>
        </pc:spChg>
        <pc:spChg chg="mod">
          <ac:chgData name="Yue Wu" userId="8ef97b5adbec247d" providerId="LiveId" clId="{64EBFA9F-C7C6-4B1F-A807-E23A66BB4F48}" dt="2025-11-30T19:26:22.027" v="5749" actId="165"/>
          <ac:spMkLst>
            <pc:docMk/>
            <pc:sldMk cId="3298830963" sldId="308"/>
            <ac:spMk id="217" creationId="{73DD25FD-09FC-1830-CDB0-83F9ED2DA195}"/>
          </ac:spMkLst>
        </pc:spChg>
        <pc:spChg chg="mod topLvl">
          <ac:chgData name="Yue Wu" userId="8ef97b5adbec247d" providerId="LiveId" clId="{64EBFA9F-C7C6-4B1F-A807-E23A66BB4F48}" dt="2025-11-30T19:31:18.784" v="5787" actId="165"/>
          <ac:spMkLst>
            <pc:docMk/>
            <pc:sldMk cId="3298830963" sldId="308"/>
            <ac:spMk id="224" creationId="{352D5F60-9C2F-C7F5-1022-52CCBB985D08}"/>
          </ac:spMkLst>
        </pc:spChg>
        <pc:spChg chg="mod topLvl">
          <ac:chgData name="Yue Wu" userId="8ef97b5adbec247d" providerId="LiveId" clId="{64EBFA9F-C7C6-4B1F-A807-E23A66BB4F48}" dt="2025-11-30T19:31:18.784" v="5787" actId="165"/>
          <ac:spMkLst>
            <pc:docMk/>
            <pc:sldMk cId="3298830963" sldId="308"/>
            <ac:spMk id="245" creationId="{D4312F1D-DA71-68F3-E0A6-E5DF6C01A54B}"/>
          </ac:spMkLst>
        </pc:spChg>
        <pc:spChg chg="mod topLvl">
          <ac:chgData name="Yue Wu" userId="8ef97b5adbec247d" providerId="LiveId" clId="{64EBFA9F-C7C6-4B1F-A807-E23A66BB4F48}" dt="2025-11-30T19:31:18.784" v="5787" actId="165"/>
          <ac:spMkLst>
            <pc:docMk/>
            <pc:sldMk cId="3298830963" sldId="308"/>
            <ac:spMk id="246" creationId="{514FBB2F-6A41-652A-1CC6-D90FF301AFF6}"/>
          </ac:spMkLst>
        </pc:spChg>
        <pc:spChg chg="mod topLvl">
          <ac:chgData name="Yue Wu" userId="8ef97b5adbec247d" providerId="LiveId" clId="{64EBFA9F-C7C6-4B1F-A807-E23A66BB4F48}" dt="2025-11-30T19:31:18.784" v="5787" actId="165"/>
          <ac:spMkLst>
            <pc:docMk/>
            <pc:sldMk cId="3298830963" sldId="308"/>
            <ac:spMk id="256" creationId="{E9C4315C-A3A4-54FD-6CE4-E982BF3AC1A5}"/>
          </ac:spMkLst>
        </pc:spChg>
        <pc:spChg chg="mod">
          <ac:chgData name="Yue Wu" userId="8ef97b5adbec247d" providerId="LiveId" clId="{64EBFA9F-C7C6-4B1F-A807-E23A66BB4F48}" dt="2025-11-30T19:26:22.027" v="5749" actId="165"/>
          <ac:spMkLst>
            <pc:docMk/>
            <pc:sldMk cId="3298830963" sldId="308"/>
            <ac:spMk id="260" creationId="{558D5031-C9ED-E138-C4C8-61EA252C6E82}"/>
          </ac:spMkLst>
        </pc:spChg>
        <pc:spChg chg="mod topLvl">
          <ac:chgData name="Yue Wu" userId="8ef97b5adbec247d" providerId="LiveId" clId="{64EBFA9F-C7C6-4B1F-A807-E23A66BB4F48}" dt="2025-11-30T19:31:18.784" v="5787" actId="165"/>
          <ac:spMkLst>
            <pc:docMk/>
            <pc:sldMk cId="3298830963" sldId="308"/>
            <ac:spMk id="278" creationId="{A77D62AA-3FDB-4214-3365-1510F00BAB69}"/>
          </ac:spMkLst>
        </pc:spChg>
        <pc:spChg chg="mod topLvl">
          <ac:chgData name="Yue Wu" userId="8ef97b5adbec247d" providerId="LiveId" clId="{64EBFA9F-C7C6-4B1F-A807-E23A66BB4F48}" dt="2025-11-30T19:31:18.784" v="5787" actId="165"/>
          <ac:spMkLst>
            <pc:docMk/>
            <pc:sldMk cId="3298830963" sldId="308"/>
            <ac:spMk id="286" creationId="{E3C1D791-0BCB-1F51-5D7B-2976DCA7C260}"/>
          </ac:spMkLst>
        </pc:spChg>
        <pc:spChg chg="mod">
          <ac:chgData name="Yue Wu" userId="8ef97b5adbec247d" providerId="LiveId" clId="{64EBFA9F-C7C6-4B1F-A807-E23A66BB4F48}" dt="2025-11-30T19:26:22.027" v="5749" actId="165"/>
          <ac:spMkLst>
            <pc:docMk/>
            <pc:sldMk cId="3298830963" sldId="308"/>
            <ac:spMk id="300" creationId="{B49D4DAE-BB01-7B50-F618-A1EBBD6DC7DB}"/>
          </ac:spMkLst>
        </pc:spChg>
        <pc:spChg chg="mod topLvl">
          <ac:chgData name="Yue Wu" userId="8ef97b5adbec247d" providerId="LiveId" clId="{64EBFA9F-C7C6-4B1F-A807-E23A66BB4F48}" dt="2025-11-30T19:31:18.784" v="5787" actId="165"/>
          <ac:spMkLst>
            <pc:docMk/>
            <pc:sldMk cId="3298830963" sldId="308"/>
            <ac:spMk id="318" creationId="{D704575F-3C26-2C7F-29A9-A6520217E2ED}"/>
          </ac:spMkLst>
        </pc:spChg>
        <pc:spChg chg="mod topLvl">
          <ac:chgData name="Yue Wu" userId="8ef97b5adbec247d" providerId="LiveId" clId="{64EBFA9F-C7C6-4B1F-A807-E23A66BB4F48}" dt="2025-11-30T19:31:18.784" v="5787" actId="165"/>
          <ac:spMkLst>
            <pc:docMk/>
            <pc:sldMk cId="3298830963" sldId="308"/>
            <ac:spMk id="323" creationId="{E022C93C-933A-30C0-BE59-98FDE982A1EE}"/>
          </ac:spMkLst>
        </pc:spChg>
        <pc:spChg chg="mod">
          <ac:chgData name="Yue Wu" userId="8ef97b5adbec247d" providerId="LiveId" clId="{64EBFA9F-C7C6-4B1F-A807-E23A66BB4F48}" dt="2025-11-30T19:26:22.027" v="5749" actId="165"/>
          <ac:spMkLst>
            <pc:docMk/>
            <pc:sldMk cId="3298830963" sldId="308"/>
            <ac:spMk id="330" creationId="{24AA1AAB-0DE6-012E-F37F-02F097E92F08}"/>
          </ac:spMkLst>
        </pc:spChg>
        <pc:spChg chg="mod">
          <ac:chgData name="Yue Wu" userId="8ef97b5adbec247d" providerId="LiveId" clId="{64EBFA9F-C7C6-4B1F-A807-E23A66BB4F48}" dt="2025-11-30T19:26:22.027" v="5749" actId="165"/>
          <ac:spMkLst>
            <pc:docMk/>
            <pc:sldMk cId="3298830963" sldId="308"/>
            <ac:spMk id="337" creationId="{BC3849F3-DD9F-7690-C53F-C92C242CC0C4}"/>
          </ac:spMkLst>
        </pc:spChg>
        <pc:spChg chg="mod">
          <ac:chgData name="Yue Wu" userId="8ef97b5adbec247d" providerId="LiveId" clId="{64EBFA9F-C7C6-4B1F-A807-E23A66BB4F48}" dt="2025-11-30T19:26:22.027" v="5749" actId="165"/>
          <ac:spMkLst>
            <pc:docMk/>
            <pc:sldMk cId="3298830963" sldId="308"/>
            <ac:spMk id="350" creationId="{167443D6-D208-521E-2CDE-5B263982713B}"/>
          </ac:spMkLst>
        </pc:spChg>
        <pc:spChg chg="mod topLvl">
          <ac:chgData name="Yue Wu" userId="8ef97b5adbec247d" providerId="LiveId" clId="{64EBFA9F-C7C6-4B1F-A807-E23A66BB4F48}" dt="2025-11-30T19:31:18.784" v="5787" actId="165"/>
          <ac:spMkLst>
            <pc:docMk/>
            <pc:sldMk cId="3298830963" sldId="308"/>
            <ac:spMk id="356" creationId="{A4399B97-8E81-158C-CF15-B7F2458B86DC}"/>
          </ac:spMkLst>
        </pc:spChg>
        <pc:spChg chg="mod">
          <ac:chgData name="Yue Wu" userId="8ef97b5adbec247d" providerId="LiveId" clId="{64EBFA9F-C7C6-4B1F-A807-E23A66BB4F48}" dt="2025-11-30T19:26:22.027" v="5749" actId="165"/>
          <ac:spMkLst>
            <pc:docMk/>
            <pc:sldMk cId="3298830963" sldId="308"/>
            <ac:spMk id="388" creationId="{F3DB4D05-D48C-5986-AE42-062970E0C3DB}"/>
          </ac:spMkLst>
        </pc:spChg>
        <pc:spChg chg="mod">
          <ac:chgData name="Yue Wu" userId="8ef97b5adbec247d" providerId="LiveId" clId="{64EBFA9F-C7C6-4B1F-A807-E23A66BB4F48}" dt="2025-11-30T19:26:22.027" v="5749" actId="165"/>
          <ac:spMkLst>
            <pc:docMk/>
            <pc:sldMk cId="3298830963" sldId="308"/>
            <ac:spMk id="390" creationId="{C2C09318-F1EA-107B-7DB7-744FBA4260F5}"/>
          </ac:spMkLst>
        </pc:spChg>
        <pc:spChg chg="mod">
          <ac:chgData name="Yue Wu" userId="8ef97b5adbec247d" providerId="LiveId" clId="{64EBFA9F-C7C6-4B1F-A807-E23A66BB4F48}" dt="2025-11-30T19:26:22.027" v="5749" actId="165"/>
          <ac:spMkLst>
            <pc:docMk/>
            <pc:sldMk cId="3298830963" sldId="308"/>
            <ac:spMk id="392" creationId="{C71377B8-8188-1933-F310-87E222041DD0}"/>
          </ac:spMkLst>
        </pc:spChg>
        <pc:spChg chg="mod topLvl">
          <ac:chgData name="Yue Wu" userId="8ef97b5adbec247d" providerId="LiveId" clId="{64EBFA9F-C7C6-4B1F-A807-E23A66BB4F48}" dt="2025-11-30T19:31:18.784" v="5787" actId="165"/>
          <ac:spMkLst>
            <pc:docMk/>
            <pc:sldMk cId="3298830963" sldId="308"/>
            <ac:spMk id="398" creationId="{F2E4B107-6092-E2FF-B476-6530FCDB39B0}"/>
          </ac:spMkLst>
        </pc:spChg>
        <pc:spChg chg="mod">
          <ac:chgData name="Yue Wu" userId="8ef97b5adbec247d" providerId="LiveId" clId="{64EBFA9F-C7C6-4B1F-A807-E23A66BB4F48}" dt="2025-11-30T19:27:22.343" v="5756" actId="164"/>
          <ac:spMkLst>
            <pc:docMk/>
            <pc:sldMk cId="3298830963" sldId="308"/>
            <ac:spMk id="399" creationId="{EE9C8ACF-ECA1-F27E-F765-2C43D71A4C76}"/>
          </ac:spMkLst>
        </pc:spChg>
        <pc:spChg chg="mod">
          <ac:chgData name="Yue Wu" userId="8ef97b5adbec247d" providerId="LiveId" clId="{64EBFA9F-C7C6-4B1F-A807-E23A66BB4F48}" dt="2025-11-30T19:27:22.343" v="5756" actId="164"/>
          <ac:spMkLst>
            <pc:docMk/>
            <pc:sldMk cId="3298830963" sldId="308"/>
            <ac:spMk id="400" creationId="{7D6E0AA0-1753-EAA8-9CC6-E5E668DC9473}"/>
          </ac:spMkLst>
        </pc:spChg>
        <pc:spChg chg="mod">
          <ac:chgData name="Yue Wu" userId="8ef97b5adbec247d" providerId="LiveId" clId="{64EBFA9F-C7C6-4B1F-A807-E23A66BB4F48}" dt="2025-11-30T19:27:22.343" v="5756" actId="164"/>
          <ac:spMkLst>
            <pc:docMk/>
            <pc:sldMk cId="3298830963" sldId="308"/>
            <ac:spMk id="401" creationId="{D0149D86-9C6E-1F6A-5169-4937E78E4196}"/>
          </ac:spMkLst>
        </pc:spChg>
        <pc:spChg chg="mod">
          <ac:chgData name="Yue Wu" userId="8ef97b5adbec247d" providerId="LiveId" clId="{64EBFA9F-C7C6-4B1F-A807-E23A66BB4F48}" dt="2025-11-30T19:27:22.343" v="5756" actId="164"/>
          <ac:spMkLst>
            <pc:docMk/>
            <pc:sldMk cId="3298830963" sldId="308"/>
            <ac:spMk id="403" creationId="{7E2CB798-E54E-A0AC-0778-40C7B6106885}"/>
          </ac:spMkLst>
        </pc:spChg>
      </pc:sldChg>
      <pc:sldChg chg="addSp delSp modSp add mod ord modTransition">
        <pc:chgData name="Yue Wu" userId="8ef97b5adbec247d" providerId="LiveId" clId="{64EBFA9F-C7C6-4B1F-A807-E23A66BB4F48}" dt="2025-12-03T08:22:35.353" v="6179" actId="1076"/>
        <pc:sldMkLst>
          <pc:docMk/>
          <pc:sldMk cId="3692770444" sldId="309"/>
        </pc:sldMkLst>
        <pc:spChg chg="mod">
          <ac:chgData name="Yue Wu" userId="8ef97b5adbec247d" providerId="LiveId" clId="{64EBFA9F-C7C6-4B1F-A807-E23A66BB4F48}" dt="2025-12-03T08:19:48.301" v="6130"/>
          <ac:spMkLst>
            <pc:docMk/>
            <pc:sldMk cId="3692770444" sldId="309"/>
            <ac:spMk id="3" creationId="{4D4CE01F-DEDA-918A-B9BB-F3BF57716EDD}"/>
          </ac:spMkLst>
        </pc:spChg>
        <pc:spChg chg="mod">
          <ac:chgData name="Yue Wu" userId="8ef97b5adbec247d" providerId="LiveId" clId="{64EBFA9F-C7C6-4B1F-A807-E23A66BB4F48}" dt="2025-12-03T08:19:48.301" v="6130"/>
          <ac:spMkLst>
            <pc:docMk/>
            <pc:sldMk cId="3692770444" sldId="309"/>
            <ac:spMk id="4" creationId="{88858EE9-4971-9B49-78FB-E56A837AD795}"/>
          </ac:spMkLst>
        </pc:spChg>
        <pc:spChg chg="mod">
          <ac:chgData name="Yue Wu" userId="8ef97b5adbec247d" providerId="LiveId" clId="{64EBFA9F-C7C6-4B1F-A807-E23A66BB4F48}" dt="2025-12-03T08:19:48.301" v="6130"/>
          <ac:spMkLst>
            <pc:docMk/>
            <pc:sldMk cId="3692770444" sldId="309"/>
            <ac:spMk id="5" creationId="{D1170D48-0C2C-AF1A-95C5-3846E4AA8261}"/>
          </ac:spMkLst>
        </pc:spChg>
        <pc:spChg chg="mod ord topLvl">
          <ac:chgData name="Yue Wu" userId="8ef97b5adbec247d" providerId="LiveId" clId="{64EBFA9F-C7C6-4B1F-A807-E23A66BB4F48}" dt="2025-12-03T08:21:39.537" v="6150" actId="167"/>
          <ac:spMkLst>
            <pc:docMk/>
            <pc:sldMk cId="3692770444" sldId="309"/>
            <ac:spMk id="7" creationId="{CE7376F9-972F-89C4-6F06-AE2619A6D24B}"/>
          </ac:spMkLst>
        </pc:spChg>
        <pc:spChg chg="mod ord topLvl">
          <ac:chgData name="Yue Wu" userId="8ef97b5adbec247d" providerId="LiveId" clId="{64EBFA9F-C7C6-4B1F-A807-E23A66BB4F48}" dt="2025-12-03T08:22:35.353" v="6179" actId="1076"/>
          <ac:spMkLst>
            <pc:docMk/>
            <pc:sldMk cId="3692770444" sldId="309"/>
            <ac:spMk id="8" creationId="{AFDB0526-005A-15EC-A655-186414F4B2FC}"/>
          </ac:spMkLst>
        </pc:spChg>
        <pc:spChg chg="mod ord topLvl">
          <ac:chgData name="Yue Wu" userId="8ef97b5adbec247d" providerId="LiveId" clId="{64EBFA9F-C7C6-4B1F-A807-E23A66BB4F48}" dt="2025-12-03T08:22:31.410" v="6178" actId="1038"/>
          <ac:spMkLst>
            <pc:docMk/>
            <pc:sldMk cId="3692770444" sldId="309"/>
            <ac:spMk id="10" creationId="{7F923181-5A26-C7E5-B675-0B5D6672D4C0}"/>
          </ac:spMkLst>
        </pc:spChg>
        <pc:grpChg chg="add mod">
          <ac:chgData name="Yue Wu" userId="8ef97b5adbec247d" providerId="LiveId" clId="{64EBFA9F-C7C6-4B1F-A807-E23A66BB4F48}" dt="2025-12-03T08:19:48.301" v="6130"/>
          <ac:grpSpMkLst>
            <pc:docMk/>
            <pc:sldMk cId="3692770444" sldId="309"/>
            <ac:grpSpMk id="2" creationId="{3C6E59D4-C3EC-6075-B6F0-9EA4DB0948F1}"/>
          </ac:grpSpMkLst>
        </pc:grpChg>
        <pc:grpChg chg="add del mod">
          <ac:chgData name="Yue Wu" userId="8ef97b5adbec247d" providerId="LiveId" clId="{64EBFA9F-C7C6-4B1F-A807-E23A66BB4F48}" dt="2025-12-03T08:20:29.298" v="6132" actId="165"/>
          <ac:grpSpMkLst>
            <pc:docMk/>
            <pc:sldMk cId="3692770444" sldId="309"/>
            <ac:grpSpMk id="6" creationId="{ED6B5B59-CA7F-9593-38E2-BBFFAB51304A}"/>
          </ac:grpSpMkLst>
        </pc:grpChg>
        <pc:grpChg chg="add del mod">
          <ac:chgData name="Yue Wu" userId="8ef97b5adbec247d" providerId="LiveId" clId="{64EBFA9F-C7C6-4B1F-A807-E23A66BB4F48}" dt="2025-12-03T08:16:35.816" v="6081" actId="165"/>
          <ac:grpSpMkLst>
            <pc:docMk/>
            <pc:sldMk cId="3692770444" sldId="309"/>
            <ac:grpSpMk id="737" creationId="{0032079D-07BB-9DE9-1F00-955DE6666464}"/>
          </ac:grpSpMkLst>
        </pc:grpChg>
        <pc:graphicFrameChg chg="mod ord topLvl modGraphic">
          <ac:chgData name="Yue Wu" userId="8ef97b5adbec247d" providerId="LiveId" clId="{64EBFA9F-C7C6-4B1F-A807-E23A66BB4F48}" dt="2025-12-03T08:16:35.816" v="6081" actId="165"/>
          <ac:graphicFrameMkLst>
            <pc:docMk/>
            <pc:sldMk cId="3692770444" sldId="309"/>
            <ac:graphicFrameMk id="9" creationId="{31CA7BD5-F459-CD22-AB53-A317B4C2670E}"/>
          </ac:graphicFrameMkLst>
        </pc:graphicFrameChg>
        <pc:graphicFrameChg chg="add del mod topLvl modGraphic">
          <ac:chgData name="Yue Wu" userId="8ef97b5adbec247d" providerId="LiveId" clId="{64EBFA9F-C7C6-4B1F-A807-E23A66BB4F48}" dt="2025-12-03T08:22:24.333" v="6161" actId="1038"/>
          <ac:graphicFrameMkLst>
            <pc:docMk/>
            <pc:sldMk cId="3692770444" sldId="309"/>
            <ac:graphicFrameMk id="736" creationId="{E699A3DB-AC70-64C1-9D7A-7A265479911F}"/>
          </ac:graphicFrameMkLst>
        </pc:graphicFrameChg>
        <pc:picChg chg="add mod ord topLvl">
          <ac:chgData name="Yue Wu" userId="8ef97b5adbec247d" providerId="LiveId" clId="{64EBFA9F-C7C6-4B1F-A807-E23A66BB4F48}" dt="2025-12-03T08:21:38.148" v="6148" actId="1076"/>
          <ac:picMkLst>
            <pc:docMk/>
            <pc:sldMk cId="3692770444" sldId="309"/>
            <ac:picMk id="734" creationId="{21E3FA53-256E-3727-D36D-D618D740FCCC}"/>
          </ac:picMkLst>
        </pc:picChg>
      </pc:sldChg>
      <pc:sldChg chg="addSp delSp modSp new mod ord modTransition">
        <pc:chgData name="Yue Wu" userId="8ef97b5adbec247d" providerId="LiveId" clId="{64EBFA9F-C7C6-4B1F-A807-E23A66BB4F48}" dt="2025-12-03T08:19:37.265" v="6129" actId="688"/>
        <pc:sldMkLst>
          <pc:docMk/>
          <pc:sldMk cId="836450714" sldId="310"/>
        </pc:sldMkLst>
        <pc:spChg chg="add mod">
          <ac:chgData name="Yue Wu" userId="8ef97b5adbec247d" providerId="LiveId" clId="{64EBFA9F-C7C6-4B1F-A807-E23A66BB4F48}" dt="2025-11-30T19:31:34.999" v="5788"/>
          <ac:spMkLst>
            <pc:docMk/>
            <pc:sldMk cId="836450714" sldId="310"/>
            <ac:spMk id="3" creationId="{62C7ABD0-DFD7-31E4-5245-F5B2202C2FCA}"/>
          </ac:spMkLst>
        </pc:spChg>
        <pc:spChg chg="add mod">
          <ac:chgData name="Yue Wu" userId="8ef97b5adbec247d" providerId="LiveId" clId="{64EBFA9F-C7C6-4B1F-A807-E23A66BB4F48}" dt="2025-12-03T08:19:18.005" v="6126" actId="1076"/>
          <ac:spMkLst>
            <pc:docMk/>
            <pc:sldMk cId="836450714" sldId="310"/>
            <ac:spMk id="4" creationId="{9747394C-671C-F196-89F9-0EFBCB4BA10F}"/>
          </ac:spMkLst>
        </pc:spChg>
        <pc:spChg chg="mod">
          <ac:chgData name="Yue Wu" userId="8ef97b5adbec247d" providerId="LiveId" clId="{64EBFA9F-C7C6-4B1F-A807-E23A66BB4F48}" dt="2025-12-03T08:19:18.005" v="6126" actId="1076"/>
          <ac:spMkLst>
            <pc:docMk/>
            <pc:sldMk cId="836450714" sldId="310"/>
            <ac:spMk id="6" creationId="{9D90FF13-B14A-6AAD-C641-3D327261F2B9}"/>
          </ac:spMkLst>
        </pc:spChg>
        <pc:spChg chg="add mod">
          <ac:chgData name="Yue Wu" userId="8ef97b5adbec247d" providerId="LiveId" clId="{64EBFA9F-C7C6-4B1F-A807-E23A66BB4F48}" dt="2025-11-30T19:31:34.999" v="5788"/>
          <ac:spMkLst>
            <pc:docMk/>
            <pc:sldMk cId="836450714" sldId="310"/>
            <ac:spMk id="7" creationId="{FE9135DC-2C63-3543-F099-C184F1FAD95C}"/>
          </ac:spMkLst>
        </pc:spChg>
        <pc:spChg chg="mod">
          <ac:chgData name="Yue Wu" userId="8ef97b5adbec247d" providerId="LiveId" clId="{64EBFA9F-C7C6-4B1F-A807-E23A66BB4F48}" dt="2025-12-03T08:18:44.841" v="6112"/>
          <ac:spMkLst>
            <pc:docMk/>
            <pc:sldMk cId="836450714" sldId="310"/>
            <ac:spMk id="8" creationId="{D424330B-B02D-80D0-A228-21561482D710}"/>
          </ac:spMkLst>
        </pc:spChg>
        <pc:spChg chg="mod">
          <ac:chgData name="Yue Wu" userId="8ef97b5adbec247d" providerId="LiveId" clId="{64EBFA9F-C7C6-4B1F-A807-E23A66BB4F48}" dt="2025-12-03T08:18:44.841" v="6112"/>
          <ac:spMkLst>
            <pc:docMk/>
            <pc:sldMk cId="836450714" sldId="310"/>
            <ac:spMk id="10" creationId="{F7206B2E-5407-EA4D-D19C-62CA5A769EFA}"/>
          </ac:spMkLst>
        </pc:spChg>
        <pc:spChg chg="mod">
          <ac:chgData name="Yue Wu" userId="8ef97b5adbec247d" providerId="LiveId" clId="{64EBFA9F-C7C6-4B1F-A807-E23A66BB4F48}" dt="2025-12-03T08:18:44.841" v="6112"/>
          <ac:spMkLst>
            <pc:docMk/>
            <pc:sldMk cId="836450714" sldId="310"/>
            <ac:spMk id="12" creationId="{5C3ECDA3-0D62-24A1-3891-54140B5ED524}"/>
          </ac:spMkLst>
        </pc:spChg>
        <pc:spChg chg="mod">
          <ac:chgData name="Yue Wu" userId="8ef97b5adbec247d" providerId="LiveId" clId="{64EBFA9F-C7C6-4B1F-A807-E23A66BB4F48}" dt="2025-11-30T19:38:30.909" v="5890" actId="20577"/>
          <ac:spMkLst>
            <pc:docMk/>
            <pc:sldMk cId="836450714" sldId="310"/>
            <ac:spMk id="13" creationId="{41EADE5A-C8E8-763C-D733-45F54612294C}"/>
          </ac:spMkLst>
        </pc:spChg>
        <pc:spChg chg="mod">
          <ac:chgData name="Yue Wu" userId="8ef97b5adbec247d" providerId="LiveId" clId="{64EBFA9F-C7C6-4B1F-A807-E23A66BB4F48}" dt="2025-12-03T08:19:18.005" v="6126" actId="1076"/>
          <ac:spMkLst>
            <pc:docMk/>
            <pc:sldMk cId="836450714" sldId="310"/>
            <ac:spMk id="15" creationId="{87F3DEF2-4257-FB74-2C3D-F2E786B6FFD5}"/>
          </ac:spMkLst>
        </pc:spChg>
        <pc:spChg chg="add mod">
          <ac:chgData name="Yue Wu" userId="8ef97b5adbec247d" providerId="LiveId" clId="{64EBFA9F-C7C6-4B1F-A807-E23A66BB4F48}" dt="2025-11-30T19:31:34.999" v="5788"/>
          <ac:spMkLst>
            <pc:docMk/>
            <pc:sldMk cId="836450714" sldId="310"/>
            <ac:spMk id="17" creationId="{1BC8D9DE-ADEC-802F-A32D-19CB1297D37C}"/>
          </ac:spMkLst>
        </pc:spChg>
        <pc:spChg chg="mod">
          <ac:chgData name="Yue Wu" userId="8ef97b5adbec247d" providerId="LiveId" clId="{64EBFA9F-C7C6-4B1F-A807-E23A66BB4F48}" dt="2025-12-03T08:19:10.486" v="6124"/>
          <ac:spMkLst>
            <pc:docMk/>
            <pc:sldMk cId="836450714" sldId="310"/>
            <ac:spMk id="18" creationId="{A81E9351-8169-0EAE-1211-384CC37180DB}"/>
          </ac:spMkLst>
        </pc:spChg>
        <pc:spChg chg="add mod">
          <ac:chgData name="Yue Wu" userId="8ef97b5adbec247d" providerId="LiveId" clId="{64EBFA9F-C7C6-4B1F-A807-E23A66BB4F48}" dt="2025-12-03T08:19:18.005" v="6126" actId="1076"/>
          <ac:spMkLst>
            <pc:docMk/>
            <pc:sldMk cId="836450714" sldId="310"/>
            <ac:spMk id="19" creationId="{899E293D-69B5-4D59-DBAF-63E756033210}"/>
          </ac:spMkLst>
        </pc:spChg>
        <pc:spChg chg="add mod">
          <ac:chgData name="Yue Wu" userId="8ef97b5adbec247d" providerId="LiveId" clId="{64EBFA9F-C7C6-4B1F-A807-E23A66BB4F48}" dt="2025-11-30T19:31:54.880" v="5789" actId="1582"/>
          <ac:spMkLst>
            <pc:docMk/>
            <pc:sldMk cId="836450714" sldId="310"/>
            <ac:spMk id="20" creationId="{A7F89C9D-97FA-098D-5451-21C2825289D8}"/>
          </ac:spMkLst>
        </pc:spChg>
        <pc:spChg chg="mod">
          <ac:chgData name="Yue Wu" userId="8ef97b5adbec247d" providerId="LiveId" clId="{64EBFA9F-C7C6-4B1F-A807-E23A66BB4F48}" dt="2025-12-03T08:19:18.005" v="6126" actId="1076"/>
          <ac:spMkLst>
            <pc:docMk/>
            <pc:sldMk cId="836450714" sldId="310"/>
            <ac:spMk id="21" creationId="{6CB0C485-6FB5-6648-98DE-8C154B7CCCFE}"/>
          </ac:spMkLst>
        </pc:spChg>
        <pc:spChg chg="mod">
          <ac:chgData name="Yue Wu" userId="8ef97b5adbec247d" providerId="LiveId" clId="{64EBFA9F-C7C6-4B1F-A807-E23A66BB4F48}" dt="2025-12-03T08:19:10.486" v="6124"/>
          <ac:spMkLst>
            <pc:docMk/>
            <pc:sldMk cId="836450714" sldId="310"/>
            <ac:spMk id="22" creationId="{D945BE18-5383-C05C-D963-71C9872981F1}"/>
          </ac:spMkLst>
        </pc:spChg>
        <pc:spChg chg="mod">
          <ac:chgData name="Yue Wu" userId="8ef97b5adbec247d" providerId="LiveId" clId="{64EBFA9F-C7C6-4B1F-A807-E23A66BB4F48}" dt="2025-12-03T08:19:10.486" v="6124"/>
          <ac:spMkLst>
            <pc:docMk/>
            <pc:sldMk cId="836450714" sldId="310"/>
            <ac:spMk id="23" creationId="{0AB3E673-5D6F-EF0E-CF04-3D56F320F579}"/>
          </ac:spMkLst>
        </pc:spChg>
        <pc:spChg chg="add mod">
          <ac:chgData name="Yue Wu" userId="8ef97b5adbec247d" providerId="LiveId" clId="{64EBFA9F-C7C6-4B1F-A807-E23A66BB4F48}" dt="2025-11-30T19:35:02.104" v="5817" actId="555"/>
          <ac:spMkLst>
            <pc:docMk/>
            <pc:sldMk cId="836450714" sldId="310"/>
            <ac:spMk id="25" creationId="{9F55B5CD-14B6-6818-D26C-266CE50CF504}"/>
          </ac:spMkLst>
        </pc:spChg>
        <pc:spChg chg="add mod">
          <ac:chgData name="Yue Wu" userId="8ef97b5adbec247d" providerId="LiveId" clId="{64EBFA9F-C7C6-4B1F-A807-E23A66BB4F48}" dt="2025-11-30T19:34:59.427" v="5815" actId="555"/>
          <ac:spMkLst>
            <pc:docMk/>
            <pc:sldMk cId="836450714" sldId="310"/>
            <ac:spMk id="26" creationId="{3D1C044D-3302-2CD0-F7F5-84A83ED62025}"/>
          </ac:spMkLst>
        </pc:spChg>
        <pc:spChg chg="add mod">
          <ac:chgData name="Yue Wu" userId="8ef97b5adbec247d" providerId="LiveId" clId="{64EBFA9F-C7C6-4B1F-A807-E23A66BB4F48}" dt="2025-12-03T08:19:18.005" v="6126" actId="1076"/>
          <ac:spMkLst>
            <pc:docMk/>
            <pc:sldMk cId="836450714" sldId="310"/>
            <ac:spMk id="27" creationId="{33BB5E1F-6E23-81E8-4872-2588824B86DF}"/>
          </ac:spMkLst>
        </pc:spChg>
        <pc:spChg chg="add mod">
          <ac:chgData name="Yue Wu" userId="8ef97b5adbec247d" providerId="LiveId" clId="{64EBFA9F-C7C6-4B1F-A807-E23A66BB4F48}" dt="2025-12-03T08:19:18.005" v="6126" actId="1076"/>
          <ac:spMkLst>
            <pc:docMk/>
            <pc:sldMk cId="836450714" sldId="310"/>
            <ac:spMk id="28" creationId="{C1F817E3-1903-8F0E-E6A3-06F29C631AD0}"/>
          </ac:spMkLst>
        </pc:spChg>
        <pc:spChg chg="add mod">
          <ac:chgData name="Yue Wu" userId="8ef97b5adbec247d" providerId="LiveId" clId="{64EBFA9F-C7C6-4B1F-A807-E23A66BB4F48}" dt="2025-11-30T19:34:41.905" v="5807" actId="555"/>
          <ac:spMkLst>
            <pc:docMk/>
            <pc:sldMk cId="836450714" sldId="310"/>
            <ac:spMk id="29" creationId="{38894FD5-BD93-5B67-9F3A-350239BBD57B}"/>
          </ac:spMkLst>
        </pc:spChg>
        <pc:spChg chg="add mod">
          <ac:chgData name="Yue Wu" userId="8ef97b5adbec247d" providerId="LiveId" clId="{64EBFA9F-C7C6-4B1F-A807-E23A66BB4F48}" dt="2025-12-03T08:19:18.005" v="6126" actId="1076"/>
          <ac:spMkLst>
            <pc:docMk/>
            <pc:sldMk cId="836450714" sldId="310"/>
            <ac:spMk id="30" creationId="{FB00A98C-CC7C-A939-5CAB-F49BA9BE9D34}"/>
          </ac:spMkLst>
        </pc:spChg>
        <pc:spChg chg="add mod">
          <ac:chgData name="Yue Wu" userId="8ef97b5adbec247d" providerId="LiveId" clId="{64EBFA9F-C7C6-4B1F-A807-E23A66BB4F48}" dt="2025-12-03T08:19:18.005" v="6126" actId="1076"/>
          <ac:spMkLst>
            <pc:docMk/>
            <pc:sldMk cId="836450714" sldId="310"/>
            <ac:spMk id="31" creationId="{7C7F21ED-7C0D-8CA4-88B8-85FF36FBC698}"/>
          </ac:spMkLst>
        </pc:spChg>
        <pc:spChg chg="add mod">
          <ac:chgData name="Yue Wu" userId="8ef97b5adbec247d" providerId="LiveId" clId="{64EBFA9F-C7C6-4B1F-A807-E23A66BB4F48}" dt="2025-11-30T19:38:32.900" v="5891"/>
          <ac:spMkLst>
            <pc:docMk/>
            <pc:sldMk cId="836450714" sldId="310"/>
            <ac:spMk id="32" creationId="{094367F0-E526-AA60-A491-EBA9CA38B4E0}"/>
          </ac:spMkLst>
        </pc:spChg>
        <pc:spChg chg="add mod">
          <ac:chgData name="Yue Wu" userId="8ef97b5adbec247d" providerId="LiveId" clId="{64EBFA9F-C7C6-4B1F-A807-E23A66BB4F48}" dt="2025-11-30T19:38:32.900" v="5891"/>
          <ac:spMkLst>
            <pc:docMk/>
            <pc:sldMk cId="836450714" sldId="310"/>
            <ac:spMk id="33" creationId="{F288B2A9-9A2A-1C71-88CC-D97FC65D8823}"/>
          </ac:spMkLst>
        </pc:spChg>
        <pc:spChg chg="add mod">
          <ac:chgData name="Yue Wu" userId="8ef97b5adbec247d" providerId="LiveId" clId="{64EBFA9F-C7C6-4B1F-A807-E23A66BB4F48}" dt="2025-12-03T08:19:18.005" v="6126" actId="1076"/>
          <ac:spMkLst>
            <pc:docMk/>
            <pc:sldMk cId="836450714" sldId="310"/>
            <ac:spMk id="34" creationId="{5B184B27-ADA6-EFF3-5425-8526CEE24EC6}"/>
          </ac:spMkLst>
        </pc:spChg>
        <pc:grpChg chg="add del mod ord">
          <ac:chgData name="Yue Wu" userId="8ef97b5adbec247d" providerId="LiveId" clId="{64EBFA9F-C7C6-4B1F-A807-E23A66BB4F48}" dt="2025-12-03T08:19:07.652" v="6123" actId="478"/>
          <ac:grpSpMkLst>
            <pc:docMk/>
            <pc:sldMk cId="836450714" sldId="310"/>
            <ac:grpSpMk id="2" creationId="{2EDDF635-D102-57EC-C905-AE7F978F81B3}"/>
          </ac:grpSpMkLst>
        </pc:grpChg>
        <pc:grpChg chg="add mod ord">
          <ac:chgData name="Yue Wu" userId="8ef97b5adbec247d" providerId="LiveId" clId="{64EBFA9F-C7C6-4B1F-A807-E23A66BB4F48}" dt="2025-12-03T08:19:37.265" v="6129" actId="688"/>
          <ac:grpSpMkLst>
            <pc:docMk/>
            <pc:sldMk cId="836450714" sldId="310"/>
            <ac:grpSpMk id="16" creationId="{A7D88DB5-01C5-C0A8-FF5C-4D34C87F8F36}"/>
          </ac:grpSpMkLst>
        </pc:grpChg>
      </pc:sldChg>
      <pc:sldChg chg="addSp delSp modSp add mod modTransition modAnim">
        <pc:chgData name="Yue Wu" userId="8ef97b5adbec247d" providerId="LiveId" clId="{64EBFA9F-C7C6-4B1F-A807-E23A66BB4F48}" dt="2025-11-30T19:56:10.211" v="5950"/>
        <pc:sldMkLst>
          <pc:docMk/>
          <pc:sldMk cId="2572719617" sldId="311"/>
        </pc:sldMkLst>
        <pc:spChg chg="add mod">
          <ac:chgData name="Yue Wu" userId="8ef97b5adbec247d" providerId="LiveId" clId="{64EBFA9F-C7C6-4B1F-A807-E23A66BB4F48}" dt="2025-11-30T19:55:23.800" v="5948" actId="1076"/>
          <ac:spMkLst>
            <pc:docMk/>
            <pc:sldMk cId="2572719617" sldId="311"/>
            <ac:spMk id="10" creationId="{D653F1EB-510E-C1E1-185A-1989D607AB8A}"/>
          </ac:spMkLst>
        </pc:spChg>
        <pc:spChg chg="add mod">
          <ac:chgData name="Yue Wu" userId="8ef97b5adbec247d" providerId="LiveId" clId="{64EBFA9F-C7C6-4B1F-A807-E23A66BB4F48}" dt="2025-11-30T19:55:23.800" v="5948" actId="1076"/>
          <ac:spMkLst>
            <pc:docMk/>
            <pc:sldMk cId="2572719617" sldId="311"/>
            <ac:spMk id="12" creationId="{15B2BDB9-6997-29A4-AA81-5880F0E710C3}"/>
          </ac:spMkLst>
        </pc:spChg>
        <pc:spChg chg="ord">
          <ac:chgData name="Yue Wu" userId="8ef97b5adbec247d" providerId="LiveId" clId="{64EBFA9F-C7C6-4B1F-A807-E23A66BB4F48}" dt="2025-11-30T19:52:06.612" v="5922" actId="13244"/>
          <ac:spMkLst>
            <pc:docMk/>
            <pc:sldMk cId="2572719617" sldId="311"/>
            <ac:spMk id="24" creationId="{EA673F69-D8A4-4092-78E4-1EDEB9C2F317}"/>
          </ac:spMkLst>
        </pc:spChg>
        <pc:spChg chg="ord">
          <ac:chgData name="Yue Wu" userId="8ef97b5adbec247d" providerId="LiveId" clId="{64EBFA9F-C7C6-4B1F-A807-E23A66BB4F48}" dt="2025-11-30T19:52:56.758" v="5927" actId="13244"/>
          <ac:spMkLst>
            <pc:docMk/>
            <pc:sldMk cId="2572719617" sldId="311"/>
            <ac:spMk id="26" creationId="{090449FB-6E41-DA9E-8BE4-325EC917CC62}"/>
          </ac:spMkLst>
        </pc:spChg>
        <pc:spChg chg="mod ord">
          <ac:chgData name="Yue Wu" userId="8ef97b5adbec247d" providerId="LiveId" clId="{64EBFA9F-C7C6-4B1F-A807-E23A66BB4F48}" dt="2025-11-30T19:53:57.522" v="5937" actId="20577"/>
          <ac:spMkLst>
            <pc:docMk/>
            <pc:sldMk cId="2572719617" sldId="311"/>
            <ac:spMk id="31" creationId="{FE3AE4EC-0691-C466-173A-9090776DD087}"/>
          </ac:spMkLst>
        </pc:spChg>
        <pc:spChg chg="mod">
          <ac:chgData name="Yue Wu" userId="8ef97b5adbec247d" providerId="LiveId" clId="{64EBFA9F-C7C6-4B1F-A807-E23A66BB4F48}" dt="2025-11-30T19:51:47.608" v="5920" actId="962"/>
          <ac:spMkLst>
            <pc:docMk/>
            <pc:sldMk cId="2572719617" sldId="311"/>
            <ac:spMk id="32" creationId="{2CE6798B-5D1E-4ED5-1DDD-4F768A541DAC}"/>
          </ac:spMkLst>
        </pc:spChg>
      </pc:sldChg>
      <pc:sldChg chg="addSp modSp add mod">
        <pc:chgData name="Yue Wu" userId="8ef97b5adbec247d" providerId="LiveId" clId="{64EBFA9F-C7C6-4B1F-A807-E23A66BB4F48}" dt="2025-11-30T19:56:59.758" v="5963" actId="20577"/>
        <pc:sldMkLst>
          <pc:docMk/>
          <pc:sldMk cId="3276466464" sldId="312"/>
        </pc:sldMkLst>
        <pc:spChg chg="add mod">
          <ac:chgData name="Yue Wu" userId="8ef97b5adbec247d" providerId="LiveId" clId="{64EBFA9F-C7C6-4B1F-A807-E23A66BB4F48}" dt="2025-11-30T19:56:44.860" v="5953" actId="571"/>
          <ac:spMkLst>
            <pc:docMk/>
            <pc:sldMk cId="3276466464" sldId="312"/>
            <ac:spMk id="2" creationId="{6540C388-210B-EE3A-4A55-2A8CB9E9CC3E}"/>
          </ac:spMkLst>
        </pc:spChg>
        <pc:spChg chg="mod">
          <ac:chgData name="Yue Wu" userId="8ef97b5adbec247d" providerId="LiveId" clId="{64EBFA9F-C7C6-4B1F-A807-E23A66BB4F48}" dt="2025-11-30T19:56:40.368" v="5952" actId="1076"/>
          <ac:spMkLst>
            <pc:docMk/>
            <pc:sldMk cId="3276466464" sldId="312"/>
            <ac:spMk id="10" creationId="{DDC8E8F2-42C0-6999-8D0B-8AD75CA0DFFA}"/>
          </ac:spMkLst>
        </pc:spChg>
        <pc:spChg chg="mod">
          <ac:chgData name="Yue Wu" userId="8ef97b5adbec247d" providerId="LiveId" clId="{64EBFA9F-C7C6-4B1F-A807-E23A66BB4F48}" dt="2025-11-30T19:56:40.368" v="5952" actId="1076"/>
          <ac:spMkLst>
            <pc:docMk/>
            <pc:sldMk cId="3276466464" sldId="312"/>
            <ac:spMk id="12" creationId="{F7BC086F-AD8C-1C68-066F-394C57F70F4F}"/>
          </ac:spMkLst>
        </pc:spChg>
        <pc:spChg chg="add mod">
          <ac:chgData name="Yue Wu" userId="8ef97b5adbec247d" providerId="LiveId" clId="{64EBFA9F-C7C6-4B1F-A807-E23A66BB4F48}" dt="2025-11-30T19:56:44.860" v="5953" actId="571"/>
          <ac:spMkLst>
            <pc:docMk/>
            <pc:sldMk cId="3276466464" sldId="312"/>
            <ac:spMk id="16" creationId="{72A64646-4B64-53FA-EA24-47D7E6BCFDF6}"/>
          </ac:spMkLst>
        </pc:spChg>
        <pc:spChg chg="mod modVis">
          <ac:chgData name="Yue Wu" userId="8ef97b5adbec247d" providerId="LiveId" clId="{64EBFA9F-C7C6-4B1F-A807-E23A66BB4F48}" dt="2025-11-30T19:56:57.729" v="5960" actId="14429"/>
          <ac:spMkLst>
            <pc:docMk/>
            <pc:sldMk cId="3276466464" sldId="312"/>
            <ac:spMk id="24" creationId="{7B2063AE-E978-732D-4E47-235C8E0A116A}"/>
          </ac:spMkLst>
        </pc:spChg>
        <pc:spChg chg="mod modVis">
          <ac:chgData name="Yue Wu" userId="8ef97b5adbec247d" providerId="LiveId" clId="{64EBFA9F-C7C6-4B1F-A807-E23A66BB4F48}" dt="2025-11-30T19:56:57.441" v="5959" actId="14429"/>
          <ac:spMkLst>
            <pc:docMk/>
            <pc:sldMk cId="3276466464" sldId="312"/>
            <ac:spMk id="26" creationId="{C2AF1171-CAED-FEC1-FDB9-4E30DCD41ED6}"/>
          </ac:spMkLst>
        </pc:spChg>
        <pc:spChg chg="mod modVis">
          <ac:chgData name="Yue Wu" userId="8ef97b5adbec247d" providerId="LiveId" clId="{64EBFA9F-C7C6-4B1F-A807-E23A66BB4F48}" dt="2025-11-30T19:56:59.758" v="5963" actId="20577"/>
          <ac:spMkLst>
            <pc:docMk/>
            <pc:sldMk cId="3276466464" sldId="312"/>
            <ac:spMk id="31" creationId="{4FF25166-5834-F501-DA62-BA11E2B02180}"/>
          </ac:spMkLst>
        </pc:spChg>
        <pc:spChg chg="mod">
          <ac:chgData name="Yue Wu" userId="8ef97b5adbec247d" providerId="LiveId" clId="{64EBFA9F-C7C6-4B1F-A807-E23A66BB4F48}" dt="2025-11-30T19:56:55.775" v="5958" actId="20577"/>
          <ac:spMkLst>
            <pc:docMk/>
            <pc:sldMk cId="3276466464" sldId="312"/>
            <ac:spMk id="32" creationId="{22E2092C-7C67-249C-0964-EC9F4C5170D8}"/>
          </ac:spMkLst>
        </pc:spChg>
      </pc:sldChg>
      <pc:sldChg chg="add del">
        <pc:chgData name="Yue Wu" userId="8ef97b5adbec247d" providerId="LiveId" clId="{64EBFA9F-C7C6-4B1F-A807-E23A66BB4F48}" dt="2025-12-03T08:16:33.503" v="6080" actId="2890"/>
        <pc:sldMkLst>
          <pc:docMk/>
          <pc:sldMk cId="1549231507" sldId="313"/>
        </pc:sldMkLst>
      </pc:sldChg>
      <pc:sldChg chg="delSp add del mod">
        <pc:chgData name="Yue Wu" userId="8ef97b5adbec247d" providerId="LiveId" clId="{64EBFA9F-C7C6-4B1F-A807-E23A66BB4F48}" dt="2025-12-03T08:27:51.138" v="6213" actId="47"/>
        <pc:sldMkLst>
          <pc:docMk/>
          <pc:sldMk cId="4251730625" sldId="313"/>
        </pc:sldMkLst>
        <pc:graphicFrameChg chg="del">
          <ac:chgData name="Yue Wu" userId="8ef97b5adbec247d" providerId="LiveId" clId="{64EBFA9F-C7C6-4B1F-A807-E23A66BB4F48}" dt="2025-12-03T08:23:02.623" v="6181" actId="478"/>
          <ac:graphicFrameMkLst>
            <pc:docMk/>
            <pc:sldMk cId="4251730625" sldId="313"/>
            <ac:graphicFrameMk id="9" creationId="{80866A4C-CD8F-FA95-902E-49B318A2AEFB}"/>
          </ac:graphicFrameMkLst>
        </pc:graphicFrameChg>
      </pc:sldChg>
      <pc:sldChg chg="add del">
        <pc:chgData name="Yue Wu" userId="8ef97b5adbec247d" providerId="LiveId" clId="{64EBFA9F-C7C6-4B1F-A807-E23A66BB4F48}" dt="2025-12-03T08:16:33.035" v="6079" actId="2890"/>
        <pc:sldMkLst>
          <pc:docMk/>
          <pc:sldMk cId="43386074" sldId="314"/>
        </pc:sldMkLst>
      </pc:sldChg>
      <pc:sldChg chg="add del">
        <pc:chgData name="Yue Wu" userId="8ef97b5adbec247d" providerId="LiveId" clId="{64EBFA9F-C7C6-4B1F-A807-E23A66BB4F48}" dt="2025-12-03T08:16:32.621" v="6078" actId="2890"/>
        <pc:sldMkLst>
          <pc:docMk/>
          <pc:sldMk cId="3267319905" sldId="315"/>
        </pc:sldMkLst>
      </pc:sldChg>
      <pc:sldChg chg="add del">
        <pc:chgData name="Yue Wu" userId="8ef97b5adbec247d" providerId="LiveId" clId="{64EBFA9F-C7C6-4B1F-A807-E23A66BB4F48}" dt="2025-12-03T08:16:32.367" v="6077" actId="2890"/>
        <pc:sldMkLst>
          <pc:docMk/>
          <pc:sldMk cId="1028152181" sldId="316"/>
        </pc:sldMkLst>
      </pc:sldChg>
      <pc:sldMasterChg chg="modTransition modSldLayout">
        <pc:chgData name="Yue Wu" userId="8ef97b5adbec247d" providerId="LiveId" clId="{64EBFA9F-C7C6-4B1F-A807-E23A66BB4F48}" dt="2025-11-30T09:57:04.075" v="16"/>
        <pc:sldMasterMkLst>
          <pc:docMk/>
          <pc:sldMasterMk cId="1427856435" sldId="2147483648"/>
        </pc:sldMasterMkLst>
        <pc:sldLayoutChg chg="modTransition">
          <pc:chgData name="Yue Wu" userId="8ef97b5adbec247d" providerId="LiveId" clId="{64EBFA9F-C7C6-4B1F-A807-E23A66BB4F48}" dt="2025-11-30T09:57:04.075" v="16"/>
          <pc:sldLayoutMkLst>
            <pc:docMk/>
            <pc:sldMasterMk cId="1427856435" sldId="2147483648"/>
            <pc:sldLayoutMk cId="2469001278" sldId="2147483649"/>
          </pc:sldLayoutMkLst>
        </pc:sldLayoutChg>
        <pc:sldLayoutChg chg="modTransition">
          <pc:chgData name="Yue Wu" userId="8ef97b5adbec247d" providerId="LiveId" clId="{64EBFA9F-C7C6-4B1F-A807-E23A66BB4F48}" dt="2025-11-30T09:57:04.075" v="16"/>
          <pc:sldLayoutMkLst>
            <pc:docMk/>
            <pc:sldMasterMk cId="1427856435" sldId="2147483648"/>
            <pc:sldLayoutMk cId="3715365513" sldId="2147483650"/>
          </pc:sldLayoutMkLst>
        </pc:sldLayoutChg>
        <pc:sldLayoutChg chg="modTransition">
          <pc:chgData name="Yue Wu" userId="8ef97b5adbec247d" providerId="LiveId" clId="{64EBFA9F-C7C6-4B1F-A807-E23A66BB4F48}" dt="2025-11-30T09:57:04.075" v="16"/>
          <pc:sldLayoutMkLst>
            <pc:docMk/>
            <pc:sldMasterMk cId="1427856435" sldId="2147483648"/>
            <pc:sldLayoutMk cId="1493161577" sldId="2147483651"/>
          </pc:sldLayoutMkLst>
        </pc:sldLayoutChg>
        <pc:sldLayoutChg chg="modTransition">
          <pc:chgData name="Yue Wu" userId="8ef97b5adbec247d" providerId="LiveId" clId="{64EBFA9F-C7C6-4B1F-A807-E23A66BB4F48}" dt="2025-11-30T09:57:04.075" v="16"/>
          <pc:sldLayoutMkLst>
            <pc:docMk/>
            <pc:sldMasterMk cId="1427856435" sldId="2147483648"/>
            <pc:sldLayoutMk cId="3332567624" sldId="2147483652"/>
          </pc:sldLayoutMkLst>
        </pc:sldLayoutChg>
        <pc:sldLayoutChg chg="modTransition">
          <pc:chgData name="Yue Wu" userId="8ef97b5adbec247d" providerId="LiveId" clId="{64EBFA9F-C7C6-4B1F-A807-E23A66BB4F48}" dt="2025-11-30T09:57:04.075" v="16"/>
          <pc:sldLayoutMkLst>
            <pc:docMk/>
            <pc:sldMasterMk cId="1427856435" sldId="2147483648"/>
            <pc:sldLayoutMk cId="3977464093" sldId="2147483653"/>
          </pc:sldLayoutMkLst>
        </pc:sldLayoutChg>
        <pc:sldLayoutChg chg="modTransition">
          <pc:chgData name="Yue Wu" userId="8ef97b5adbec247d" providerId="LiveId" clId="{64EBFA9F-C7C6-4B1F-A807-E23A66BB4F48}" dt="2025-11-30T09:57:04.075" v="16"/>
          <pc:sldLayoutMkLst>
            <pc:docMk/>
            <pc:sldMasterMk cId="1427856435" sldId="2147483648"/>
            <pc:sldLayoutMk cId="742741951" sldId="2147483654"/>
          </pc:sldLayoutMkLst>
        </pc:sldLayoutChg>
        <pc:sldLayoutChg chg="modTransition">
          <pc:chgData name="Yue Wu" userId="8ef97b5adbec247d" providerId="LiveId" clId="{64EBFA9F-C7C6-4B1F-A807-E23A66BB4F48}" dt="2025-11-30T09:57:04.075" v="16"/>
          <pc:sldLayoutMkLst>
            <pc:docMk/>
            <pc:sldMasterMk cId="1427856435" sldId="2147483648"/>
            <pc:sldLayoutMk cId="3426326734" sldId="2147483655"/>
          </pc:sldLayoutMkLst>
        </pc:sldLayoutChg>
        <pc:sldLayoutChg chg="modTransition">
          <pc:chgData name="Yue Wu" userId="8ef97b5adbec247d" providerId="LiveId" clId="{64EBFA9F-C7C6-4B1F-A807-E23A66BB4F48}" dt="2025-11-30T09:57:04.075" v="16"/>
          <pc:sldLayoutMkLst>
            <pc:docMk/>
            <pc:sldMasterMk cId="1427856435" sldId="2147483648"/>
            <pc:sldLayoutMk cId="4222267905" sldId="2147483656"/>
          </pc:sldLayoutMkLst>
        </pc:sldLayoutChg>
        <pc:sldLayoutChg chg="modTransition">
          <pc:chgData name="Yue Wu" userId="8ef97b5adbec247d" providerId="LiveId" clId="{64EBFA9F-C7C6-4B1F-A807-E23A66BB4F48}" dt="2025-11-30T09:57:04.075" v="16"/>
          <pc:sldLayoutMkLst>
            <pc:docMk/>
            <pc:sldMasterMk cId="1427856435" sldId="2147483648"/>
            <pc:sldLayoutMk cId="363464596" sldId="2147483657"/>
          </pc:sldLayoutMkLst>
        </pc:sldLayoutChg>
        <pc:sldLayoutChg chg="modTransition">
          <pc:chgData name="Yue Wu" userId="8ef97b5adbec247d" providerId="LiveId" clId="{64EBFA9F-C7C6-4B1F-A807-E23A66BB4F48}" dt="2025-11-30T09:57:04.075" v="16"/>
          <pc:sldLayoutMkLst>
            <pc:docMk/>
            <pc:sldMasterMk cId="1427856435" sldId="2147483648"/>
            <pc:sldLayoutMk cId="3577930138" sldId="2147483658"/>
          </pc:sldLayoutMkLst>
        </pc:sldLayoutChg>
        <pc:sldLayoutChg chg="modTransition">
          <pc:chgData name="Yue Wu" userId="8ef97b5adbec247d" providerId="LiveId" clId="{64EBFA9F-C7C6-4B1F-A807-E23A66BB4F48}" dt="2025-11-30T09:57:04.075" v="16"/>
          <pc:sldLayoutMkLst>
            <pc:docMk/>
            <pc:sldMasterMk cId="1427856435" sldId="2147483648"/>
            <pc:sldLayoutMk cId="396525944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03E3-30D6-BD0F-148C-63F913F19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06063-EAB0-DC2C-8072-2FB4A1A05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C0842-D88C-51C4-FE01-25073DB3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C956-11C5-4D07-9587-4A5B9134058E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03C4C-33BA-3F54-9F6B-FEC12833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9AB76-BA55-E0F6-06EA-05974C599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499E-B678-48C5-8405-0706DBED47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00127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C2CE-77EE-9D50-7EA8-180896B5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2DB8D0-30FA-5467-208F-3ADFF63BD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3FB28-766D-F848-CE32-D1F5F818E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C956-11C5-4D07-9587-4A5B9134058E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529BA-A228-3D0D-C848-607F5AF39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55900-94B1-A41C-7ACA-66AB3E8C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499E-B678-48C5-8405-0706DBED47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93013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39BC9-91D3-C97C-8758-4BD4D76FD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47C37-9AF1-5848-99E1-A86F037E3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9E2AA-3F9C-60D8-75B2-F4157BE14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C956-11C5-4D07-9587-4A5B9134058E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1E289-C64A-5274-77DB-730B7F36C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28E25-74E1-5E67-8D3F-7553C3BAC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499E-B678-48C5-8405-0706DBED47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2594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07F3-352E-2B27-753E-A654B2885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6C708-3040-8E73-349D-F9773AB44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5A54D-AE0A-D9EA-56F0-50C22FAD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C956-11C5-4D07-9587-4A5B9134058E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37F7A-03C0-870E-1D7D-2CCD562AB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2D104-BBF3-5375-0260-996891AC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499E-B678-48C5-8405-0706DBED47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6551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28E31-F14C-6927-E4DD-8240AAE96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8ED4F-3DF7-6C1C-E2B3-B800285C9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3C377-CEC5-8BC7-40BB-977957CE6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C956-11C5-4D07-9587-4A5B9134058E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D4A3E-9964-9F0E-8AC6-4929A1DA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35CAF-0129-0009-3FE1-794CD8D85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499E-B678-48C5-8405-0706DBED47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16157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8F00-B00E-30F8-0691-0F46EAD8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E985C-C2D7-C915-F2FB-027EAFDC6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0D1D5-20C2-0832-34A6-5127EF64D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6EE10-4F12-BB6A-67D4-CD1075550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C956-11C5-4D07-9587-4A5B9134058E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00232-D9AC-A800-DD09-4A2B9A2CF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85E67-F183-4809-103A-531C462F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499E-B678-48C5-8405-0706DBED47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56762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C8F4-B048-7EB2-E02D-768662244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A3344-DCD5-AB46-BAB9-F87AF8C2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B1FA0-AA3B-272A-9267-B67AD8B2B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C6E173-E37C-92A6-A2DD-1E47147A2C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2B33B-F926-0439-6BBD-67BC0BC58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434437-438E-09F0-4B61-6E172582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C956-11C5-4D07-9587-4A5B9134058E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62F06B-2CB4-325B-FD89-97FF365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E4FCBC-0F83-0342-DD81-00C645EA8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499E-B678-48C5-8405-0706DBED47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46409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69334-9554-00CD-76B8-DC8BF176F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503CB4-4498-7499-B161-86884F298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C956-11C5-4D07-9587-4A5B9134058E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CDC43A-4B8C-BBB0-66DA-D7B90E8D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B5212-C787-31BD-AED1-512338F01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499E-B678-48C5-8405-0706DBED47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74195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5E607F-18F0-B792-51AD-11EF1BC83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C956-11C5-4D07-9587-4A5B9134058E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E2938-21D5-297C-B3D5-84CE3CC31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7EDF9-A980-25D2-08AA-43D81DDB5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499E-B678-48C5-8405-0706DBED47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3267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9A63-6A6D-242F-461F-6B94AA4A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444A0-B7A4-AF40-25EC-B90080308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FEA09-5D1A-88CF-C0C0-F25638111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890C5-DD76-E7A9-90E5-079D1E65B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C956-11C5-4D07-9587-4A5B9134058E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B8E79-26AB-DCC7-508B-12902E1FD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94811-36D1-A399-7861-75FD7CDD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499E-B678-48C5-8405-0706DBED47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26790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D40F-00AE-2FA3-4ACA-319121266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AE32C1-188A-0AA0-E50B-AB83B51039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1A3B02-9A81-8F3C-A628-BFADB0935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D972D-F1B6-E652-DEE9-E895FBF21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C956-11C5-4D07-9587-4A5B9134058E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154BC-DA5A-F64F-CD99-C16A80CA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88751-CDCA-8E98-FA90-C398B192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499E-B678-48C5-8405-0706DBED47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6459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95CA6A-948C-9329-76C4-9547F90D6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5C63A-5B30-EDAD-AE8A-72A296265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1BCBE-84BD-BB94-EF81-10668C706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8588C956-11C5-4D07-9587-4A5B9134058E}" type="datetimeFigureOut">
              <a:rPr lang="zh-CN" altLang="en-US" smtClean="0"/>
              <a:pPr/>
              <a:t>2025/12/2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CB1DB-30D7-F80E-F1DB-911FB01F5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79295-E81D-F3AF-1AD1-A5EFA7EE9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0C2499E-B678-48C5-8405-0706DBED475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7" name="Colorcard">
            <a:extLst>
              <a:ext uri="{FF2B5EF4-FFF2-40B4-BE49-F238E27FC236}">
                <a16:creationId xmlns:a16="http://schemas.microsoft.com/office/drawing/2014/main" id="{9392EB24-3E87-3503-D1EE-C98277CB8EC2}"/>
              </a:ext>
            </a:extLst>
          </p:cNvPr>
          <p:cNvGrpSpPr/>
          <p:nvPr userDrawn="1"/>
        </p:nvGrpSpPr>
        <p:grpSpPr>
          <a:xfrm>
            <a:off x="12306069" y="17078"/>
            <a:ext cx="1439999" cy="6858005"/>
            <a:chOff x="12306069" y="17078"/>
            <a:chExt cx="1439999" cy="68580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8AC50E-93C6-0CB3-AFDA-0C07CFC28AD4}"/>
                </a:ext>
              </a:extLst>
            </p:cNvPr>
            <p:cNvSpPr/>
            <p:nvPr userDrawn="1"/>
          </p:nvSpPr>
          <p:spPr>
            <a:xfrm>
              <a:off x="12306071" y="17081"/>
              <a:ext cx="1439996" cy="68580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Flowchart: Card 8">
              <a:extLst>
                <a:ext uri="{FF2B5EF4-FFF2-40B4-BE49-F238E27FC236}">
                  <a16:creationId xmlns:a16="http://schemas.microsoft.com/office/drawing/2014/main" id="{6B8918F0-2496-BB39-F44C-3CFFCB75DD3E}"/>
                </a:ext>
              </a:extLst>
            </p:cNvPr>
            <p:cNvSpPr/>
            <p:nvPr userDrawn="1"/>
          </p:nvSpPr>
          <p:spPr>
            <a:xfrm flipH="1">
              <a:off x="12306070" y="6506132"/>
              <a:ext cx="1439995" cy="368951"/>
            </a:xfrm>
            <a:prstGeom prst="flowChartPunchedCar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zh-CN" sz="1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Black</a:t>
              </a:r>
              <a:endParaRPr lang="zh-CN" alt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owchart: Card 9">
              <a:extLst>
                <a:ext uri="{FF2B5EF4-FFF2-40B4-BE49-F238E27FC236}">
                  <a16:creationId xmlns:a16="http://schemas.microsoft.com/office/drawing/2014/main" id="{24229F36-FFD5-C8E7-CE63-C4AA272B82B2}"/>
                </a:ext>
              </a:extLst>
            </p:cNvPr>
            <p:cNvSpPr/>
            <p:nvPr userDrawn="1"/>
          </p:nvSpPr>
          <p:spPr>
            <a:xfrm flipH="1">
              <a:off x="12306069" y="5957148"/>
              <a:ext cx="1427835" cy="368953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White</a:t>
              </a:r>
              <a:endParaRPr lang="zh-CN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owchart: Card 10">
              <a:extLst>
                <a:ext uri="{FF2B5EF4-FFF2-40B4-BE49-F238E27FC236}">
                  <a16:creationId xmlns:a16="http://schemas.microsoft.com/office/drawing/2014/main" id="{8587CA58-5714-CEA8-E72F-E00042CD5FFA}"/>
                </a:ext>
              </a:extLst>
            </p:cNvPr>
            <p:cNvSpPr/>
            <p:nvPr userDrawn="1"/>
          </p:nvSpPr>
          <p:spPr>
            <a:xfrm rot="5400000" flipH="1">
              <a:off x="11858071" y="465078"/>
              <a:ext cx="1256003" cy="360004"/>
            </a:xfrm>
            <a:prstGeom prst="flowChartPunchedCard">
              <a:avLst/>
            </a:prstGeom>
            <a:solidFill>
              <a:srgbClr val="E28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#e28d00</a:t>
              </a:r>
              <a:endPara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owchart: Card 11">
              <a:extLst>
                <a:ext uri="{FF2B5EF4-FFF2-40B4-BE49-F238E27FC236}">
                  <a16:creationId xmlns:a16="http://schemas.microsoft.com/office/drawing/2014/main" id="{C4BCDEF1-79A5-9468-F39A-CA14950A93F1}"/>
                </a:ext>
              </a:extLst>
            </p:cNvPr>
            <p:cNvSpPr/>
            <p:nvPr userDrawn="1"/>
          </p:nvSpPr>
          <p:spPr>
            <a:xfrm flipH="1">
              <a:off x="12306071" y="5412668"/>
              <a:ext cx="1427835" cy="368952"/>
            </a:xfrm>
            <a:prstGeom prst="flowChartPunchedCard">
              <a:avLst/>
            </a:prstGeom>
            <a:solidFill>
              <a:srgbClr val="0C00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zh-CN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BG #0c000c</a:t>
              </a: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owchart: Card 12">
              <a:extLst>
                <a:ext uri="{FF2B5EF4-FFF2-40B4-BE49-F238E27FC236}">
                  <a16:creationId xmlns:a16="http://schemas.microsoft.com/office/drawing/2014/main" id="{4F003D37-FB5F-1AAB-4D9C-0674A849CED0}"/>
                </a:ext>
              </a:extLst>
            </p:cNvPr>
            <p:cNvSpPr/>
            <p:nvPr userDrawn="1"/>
          </p:nvSpPr>
          <p:spPr>
            <a:xfrm rot="5400000" flipH="1">
              <a:off x="11858071" y="1813535"/>
              <a:ext cx="1256002" cy="360004"/>
            </a:xfrm>
            <a:prstGeom prst="flowChartPunchedCard">
              <a:avLst/>
            </a:prstGeom>
            <a:solidFill>
              <a:srgbClr val="D62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zh-CN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#d62a4b</a:t>
              </a:r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owchart: Card 13">
              <a:extLst>
                <a:ext uri="{FF2B5EF4-FFF2-40B4-BE49-F238E27FC236}">
                  <a16:creationId xmlns:a16="http://schemas.microsoft.com/office/drawing/2014/main" id="{5FB1DED0-53EC-8C97-38BD-07FBDE33522B}"/>
                </a:ext>
              </a:extLst>
            </p:cNvPr>
            <p:cNvSpPr/>
            <p:nvPr userDrawn="1"/>
          </p:nvSpPr>
          <p:spPr>
            <a:xfrm rot="5400000" flipH="1">
              <a:off x="11857237" y="3168274"/>
              <a:ext cx="1257671" cy="360004"/>
            </a:xfrm>
            <a:prstGeom prst="flowChartPunchedCard">
              <a:avLst/>
            </a:prstGeom>
            <a:solidFill>
              <a:srgbClr val="34A6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zh-CN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#34a64d</a:t>
              </a:r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owchart: Card 14">
              <a:extLst>
                <a:ext uri="{FF2B5EF4-FFF2-40B4-BE49-F238E27FC236}">
                  <a16:creationId xmlns:a16="http://schemas.microsoft.com/office/drawing/2014/main" id="{8C9E44A5-30E0-19EF-3E90-B996E5697809}"/>
                </a:ext>
              </a:extLst>
            </p:cNvPr>
            <p:cNvSpPr/>
            <p:nvPr userDrawn="1"/>
          </p:nvSpPr>
          <p:spPr>
            <a:xfrm rot="5400000" flipH="1">
              <a:off x="11857237" y="4515959"/>
              <a:ext cx="1257670" cy="360004"/>
            </a:xfrm>
            <a:prstGeom prst="flowChartPunchedCard">
              <a:avLst/>
            </a:prstGeom>
            <a:solidFill>
              <a:srgbClr val="1F3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zh-CN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#1f3759</a:t>
              </a:r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owchart: Card 15">
              <a:extLst>
                <a:ext uri="{FF2B5EF4-FFF2-40B4-BE49-F238E27FC236}">
                  <a16:creationId xmlns:a16="http://schemas.microsoft.com/office/drawing/2014/main" id="{C69320E7-D777-20DB-CE2A-4CBCF6A1DED6}"/>
                </a:ext>
              </a:extLst>
            </p:cNvPr>
            <p:cNvSpPr/>
            <p:nvPr userDrawn="1"/>
          </p:nvSpPr>
          <p:spPr>
            <a:xfrm rot="5400000" flipH="1">
              <a:off x="12312551" y="466539"/>
              <a:ext cx="1256003" cy="360004"/>
            </a:xfrm>
            <a:prstGeom prst="flowChartPunchedCard">
              <a:avLst/>
            </a:prstGeom>
            <a:solidFill>
              <a:srgbClr val="ECCD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zh-CN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#eccd02</a:t>
              </a:r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owchart: Card 16">
              <a:extLst>
                <a:ext uri="{FF2B5EF4-FFF2-40B4-BE49-F238E27FC236}">
                  <a16:creationId xmlns:a16="http://schemas.microsoft.com/office/drawing/2014/main" id="{493A96CA-A646-9E48-0ECB-EF1FE6954D78}"/>
                </a:ext>
              </a:extLst>
            </p:cNvPr>
            <p:cNvSpPr/>
            <p:nvPr userDrawn="1"/>
          </p:nvSpPr>
          <p:spPr>
            <a:xfrm rot="5400000" flipH="1">
              <a:off x="12312551" y="1813535"/>
              <a:ext cx="1256002" cy="360004"/>
            </a:xfrm>
            <a:prstGeom prst="flowChartPunchedCard">
              <a:avLst/>
            </a:prstGeom>
            <a:solidFill>
              <a:srgbClr val="EDA4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zh-CN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#eda4b2</a:t>
              </a:r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owchart: Card 17">
              <a:extLst>
                <a:ext uri="{FF2B5EF4-FFF2-40B4-BE49-F238E27FC236}">
                  <a16:creationId xmlns:a16="http://schemas.microsoft.com/office/drawing/2014/main" id="{3975BFF9-4DC4-5C92-D928-5A987AB359D2}"/>
                </a:ext>
              </a:extLst>
            </p:cNvPr>
            <p:cNvSpPr/>
            <p:nvPr userDrawn="1"/>
          </p:nvSpPr>
          <p:spPr>
            <a:xfrm rot="5400000" flipH="1">
              <a:off x="12311717" y="3170416"/>
              <a:ext cx="1257671" cy="360004"/>
            </a:xfrm>
            <a:prstGeom prst="flowChartPunchedCard">
              <a:avLst/>
            </a:prstGeom>
            <a:solidFill>
              <a:srgbClr val="73D3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zh-CN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#73d388</a:t>
              </a:r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owchart: Card 18">
              <a:extLst>
                <a:ext uri="{FF2B5EF4-FFF2-40B4-BE49-F238E27FC236}">
                  <a16:creationId xmlns:a16="http://schemas.microsoft.com/office/drawing/2014/main" id="{E67E50C5-2667-890D-C808-6D3F202581B8}"/>
                </a:ext>
              </a:extLst>
            </p:cNvPr>
            <p:cNvSpPr/>
            <p:nvPr userDrawn="1"/>
          </p:nvSpPr>
          <p:spPr>
            <a:xfrm rot="5400000" flipH="1">
              <a:off x="12757246" y="4513816"/>
              <a:ext cx="1257670" cy="360004"/>
            </a:xfrm>
            <a:prstGeom prst="flowChartPunchedCard">
              <a:avLst/>
            </a:prstGeom>
            <a:solidFill>
              <a:srgbClr val="58C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zh-CN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#58c8f2</a:t>
              </a:r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owchart: Card 19">
              <a:extLst>
                <a:ext uri="{FF2B5EF4-FFF2-40B4-BE49-F238E27FC236}">
                  <a16:creationId xmlns:a16="http://schemas.microsoft.com/office/drawing/2014/main" id="{DC199486-D334-1F09-6EE1-38D0FFDD2036}"/>
                </a:ext>
              </a:extLst>
            </p:cNvPr>
            <p:cNvSpPr/>
            <p:nvPr userDrawn="1"/>
          </p:nvSpPr>
          <p:spPr>
            <a:xfrm rot="5400000" flipH="1">
              <a:off x="12891545" y="432295"/>
              <a:ext cx="1263523" cy="445522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zh-CN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Normal</a:t>
              </a:r>
              <a:endParaRPr lang="zh-CN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owchart: Card 20">
              <a:extLst>
                <a:ext uri="{FF2B5EF4-FFF2-40B4-BE49-F238E27FC236}">
                  <a16:creationId xmlns:a16="http://schemas.microsoft.com/office/drawing/2014/main" id="{309324E1-4F1B-318F-237D-89D4601288D9}"/>
                </a:ext>
              </a:extLst>
            </p:cNvPr>
            <p:cNvSpPr/>
            <p:nvPr userDrawn="1"/>
          </p:nvSpPr>
          <p:spPr>
            <a:xfrm rot="5400000" flipH="1">
              <a:off x="12894359" y="1769829"/>
              <a:ext cx="1257895" cy="445522"/>
            </a:xfrm>
            <a:prstGeom prst="flowChartPunchedCard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zh-CN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 2</a:t>
              </a:r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owchart: Card 21">
              <a:extLst>
                <a:ext uri="{FF2B5EF4-FFF2-40B4-BE49-F238E27FC236}">
                  <a16:creationId xmlns:a16="http://schemas.microsoft.com/office/drawing/2014/main" id="{65AE6E70-98AD-A2CF-8F6F-AC0DAEBB2413}"/>
                </a:ext>
              </a:extLst>
            </p:cNvPr>
            <p:cNvSpPr/>
            <p:nvPr userDrawn="1"/>
          </p:nvSpPr>
          <p:spPr>
            <a:xfrm rot="5400000" flipH="1">
              <a:off x="12882197" y="3125627"/>
              <a:ext cx="1257895" cy="445522"/>
            </a:xfrm>
            <a:prstGeom prst="flowChartPunchedCard">
              <a:avLst/>
            </a:prstGeom>
            <a:solidFill>
              <a:srgbClr val="5F6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zh-CN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2</a:t>
              </a:r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owchart: Card 22">
              <a:extLst>
                <a:ext uri="{FF2B5EF4-FFF2-40B4-BE49-F238E27FC236}">
                  <a16:creationId xmlns:a16="http://schemas.microsoft.com/office/drawing/2014/main" id="{6091D291-04C2-5A29-960E-09FDF27B55E1}"/>
                </a:ext>
              </a:extLst>
            </p:cNvPr>
            <p:cNvSpPr/>
            <p:nvPr userDrawn="1"/>
          </p:nvSpPr>
          <p:spPr>
            <a:xfrm rot="5400000" flipH="1">
              <a:off x="12307241" y="4507840"/>
              <a:ext cx="1257670" cy="360004"/>
            </a:xfrm>
            <a:prstGeom prst="flowChartPunchedCard">
              <a:avLst/>
            </a:prstGeom>
            <a:solidFill>
              <a:srgbClr val="247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zh-CN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#2479b8</a:t>
              </a:r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85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15.svg"/><Relationship Id="rId5" Type="http://schemas.openxmlformats.org/officeDocument/2006/relationships/image" Target="../media/image44.png"/><Relationship Id="rId10" Type="http://schemas.openxmlformats.org/officeDocument/2006/relationships/image" Target="../media/image14.png"/><Relationship Id="rId4" Type="http://schemas.openxmlformats.org/officeDocument/2006/relationships/image" Target="../media/image43.png"/><Relationship Id="rId9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53.png"/><Relationship Id="rId7" Type="http://schemas.openxmlformats.org/officeDocument/2006/relationships/image" Target="../media/image2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B2AC6-05A2-4DFF-F0BD-DA8D92EED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1268760"/>
            <a:ext cx="10081120" cy="1440160"/>
          </a:xfrm>
        </p:spPr>
        <p:txBody>
          <a:bodyPr/>
          <a:lstStyle/>
          <a:p>
            <a:r>
              <a:rPr lang="en-US" altLang="zh-CN" dirty="0"/>
              <a:t>Two’s Complement.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986038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C6B4-2E8E-FD38-C50A-657CFF39F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2x12 formula">
            <a:extLst>
              <a:ext uri="{FF2B5EF4-FFF2-40B4-BE49-F238E27FC236}">
                <a16:creationId xmlns:a16="http://schemas.microsoft.com/office/drawing/2014/main" id="{3F562892-2E60-D89D-498E-DFC4C00E9A6A}"/>
              </a:ext>
            </a:extLst>
          </p:cNvPr>
          <p:cNvSpPr txBox="1"/>
          <p:nvPr/>
        </p:nvSpPr>
        <p:spPr>
          <a:xfrm>
            <a:off x="5343679" y="1425131"/>
            <a:ext cx="3319754" cy="380422"/>
          </a:xfrm>
          <a:custGeom>
            <a:avLst/>
            <a:gdLst/>
            <a:ahLst/>
            <a:cxnLst/>
            <a:rect l="l" t="t" r="r" b="b"/>
            <a:pathLst>
              <a:path w="3319754" h="380422">
                <a:moveTo>
                  <a:pt x="1954809" y="283271"/>
                </a:moveTo>
                <a:lnTo>
                  <a:pt x="2306606" y="283271"/>
                </a:lnTo>
                <a:cubicBezTo>
                  <a:pt x="2309778" y="283352"/>
                  <a:pt x="2312424" y="284449"/>
                  <a:pt x="2314544" y="286562"/>
                </a:cubicBezTo>
                <a:cubicBezTo>
                  <a:pt x="2316663" y="288674"/>
                  <a:pt x="2317763" y="291312"/>
                  <a:pt x="2317845" y="294475"/>
                </a:cubicBezTo>
                <a:cubicBezTo>
                  <a:pt x="2317763" y="297638"/>
                  <a:pt x="2316663" y="300276"/>
                  <a:pt x="2314544" y="302388"/>
                </a:cubicBezTo>
                <a:cubicBezTo>
                  <a:pt x="2312424" y="304500"/>
                  <a:pt x="2309778" y="305598"/>
                  <a:pt x="2306606" y="305679"/>
                </a:cubicBezTo>
                <a:lnTo>
                  <a:pt x="1954809" y="305679"/>
                </a:lnTo>
                <a:cubicBezTo>
                  <a:pt x="1951636" y="305598"/>
                  <a:pt x="1948990" y="304500"/>
                  <a:pt x="1946871" y="302388"/>
                </a:cubicBezTo>
                <a:cubicBezTo>
                  <a:pt x="1944752" y="300276"/>
                  <a:pt x="1943652" y="297638"/>
                  <a:pt x="1943570" y="294475"/>
                </a:cubicBezTo>
                <a:cubicBezTo>
                  <a:pt x="1943652" y="291312"/>
                  <a:pt x="1944752" y="288674"/>
                  <a:pt x="1946871" y="286562"/>
                </a:cubicBezTo>
                <a:cubicBezTo>
                  <a:pt x="1948990" y="284449"/>
                  <a:pt x="1951636" y="283352"/>
                  <a:pt x="1954809" y="283271"/>
                </a:cubicBezTo>
                <a:close/>
                <a:moveTo>
                  <a:pt x="1954809" y="174247"/>
                </a:moveTo>
                <a:lnTo>
                  <a:pt x="2306606" y="174247"/>
                </a:lnTo>
                <a:cubicBezTo>
                  <a:pt x="2309778" y="174329"/>
                  <a:pt x="2312424" y="175426"/>
                  <a:pt x="2314544" y="177539"/>
                </a:cubicBezTo>
                <a:cubicBezTo>
                  <a:pt x="2316663" y="179651"/>
                  <a:pt x="2317763" y="182289"/>
                  <a:pt x="2317845" y="185452"/>
                </a:cubicBezTo>
                <a:cubicBezTo>
                  <a:pt x="2317763" y="188615"/>
                  <a:pt x="2316663" y="191252"/>
                  <a:pt x="2314544" y="193365"/>
                </a:cubicBezTo>
                <a:cubicBezTo>
                  <a:pt x="2312424" y="195477"/>
                  <a:pt x="2309778" y="196574"/>
                  <a:pt x="2306606" y="196656"/>
                </a:cubicBezTo>
                <a:lnTo>
                  <a:pt x="1954809" y="196656"/>
                </a:lnTo>
                <a:cubicBezTo>
                  <a:pt x="1951636" y="196574"/>
                  <a:pt x="1948990" y="195477"/>
                  <a:pt x="1946871" y="193365"/>
                </a:cubicBezTo>
                <a:cubicBezTo>
                  <a:pt x="1944752" y="191252"/>
                  <a:pt x="1943652" y="188615"/>
                  <a:pt x="1943570" y="185452"/>
                </a:cubicBezTo>
                <a:cubicBezTo>
                  <a:pt x="1943652" y="182289"/>
                  <a:pt x="1944752" y="179651"/>
                  <a:pt x="1946871" y="177539"/>
                </a:cubicBezTo>
                <a:cubicBezTo>
                  <a:pt x="1948990" y="175426"/>
                  <a:pt x="1951636" y="174329"/>
                  <a:pt x="1954809" y="174247"/>
                </a:cubicBezTo>
                <a:close/>
                <a:moveTo>
                  <a:pt x="729950" y="104527"/>
                </a:moveTo>
                <a:cubicBezTo>
                  <a:pt x="732959" y="104527"/>
                  <a:pt x="735652" y="105651"/>
                  <a:pt x="738029" y="107899"/>
                </a:cubicBezTo>
                <a:lnTo>
                  <a:pt x="854357" y="224228"/>
                </a:lnTo>
                <a:lnTo>
                  <a:pt x="970686" y="107899"/>
                </a:lnTo>
                <a:cubicBezTo>
                  <a:pt x="973063" y="105651"/>
                  <a:pt x="975756" y="104527"/>
                  <a:pt x="978765" y="104527"/>
                </a:cubicBezTo>
                <a:cubicBezTo>
                  <a:pt x="981774" y="104527"/>
                  <a:pt x="984326" y="105651"/>
                  <a:pt x="986422" y="107899"/>
                </a:cubicBezTo>
                <a:cubicBezTo>
                  <a:pt x="988669" y="109995"/>
                  <a:pt x="989793" y="112547"/>
                  <a:pt x="989793" y="115556"/>
                </a:cubicBezTo>
                <a:cubicBezTo>
                  <a:pt x="989793" y="118565"/>
                  <a:pt x="988669" y="121258"/>
                  <a:pt x="986422" y="123634"/>
                </a:cubicBezTo>
                <a:lnTo>
                  <a:pt x="870093" y="239963"/>
                </a:lnTo>
                <a:lnTo>
                  <a:pt x="986422" y="356292"/>
                </a:lnTo>
                <a:cubicBezTo>
                  <a:pt x="988669" y="358669"/>
                  <a:pt x="989793" y="361362"/>
                  <a:pt x="989793" y="364371"/>
                </a:cubicBezTo>
                <a:cubicBezTo>
                  <a:pt x="989793" y="367379"/>
                  <a:pt x="988669" y="369932"/>
                  <a:pt x="986422" y="372027"/>
                </a:cubicBezTo>
                <a:cubicBezTo>
                  <a:pt x="984326" y="374275"/>
                  <a:pt x="981774" y="375399"/>
                  <a:pt x="978765" y="375399"/>
                </a:cubicBezTo>
                <a:cubicBezTo>
                  <a:pt x="975756" y="375399"/>
                  <a:pt x="973063" y="374275"/>
                  <a:pt x="970686" y="372027"/>
                </a:cubicBezTo>
                <a:lnTo>
                  <a:pt x="854357" y="255699"/>
                </a:lnTo>
                <a:lnTo>
                  <a:pt x="738029" y="372027"/>
                </a:lnTo>
                <a:cubicBezTo>
                  <a:pt x="735652" y="374275"/>
                  <a:pt x="732959" y="375399"/>
                  <a:pt x="729950" y="375399"/>
                </a:cubicBezTo>
                <a:cubicBezTo>
                  <a:pt x="726941" y="375399"/>
                  <a:pt x="724389" y="374275"/>
                  <a:pt x="722293" y="372027"/>
                </a:cubicBezTo>
                <a:cubicBezTo>
                  <a:pt x="720046" y="369932"/>
                  <a:pt x="718922" y="367379"/>
                  <a:pt x="718922" y="364371"/>
                </a:cubicBezTo>
                <a:cubicBezTo>
                  <a:pt x="718922" y="361362"/>
                  <a:pt x="720046" y="358669"/>
                  <a:pt x="722293" y="356292"/>
                </a:cubicBezTo>
                <a:lnTo>
                  <a:pt x="838622" y="239963"/>
                </a:lnTo>
                <a:lnTo>
                  <a:pt x="722293" y="123634"/>
                </a:lnTo>
                <a:cubicBezTo>
                  <a:pt x="720046" y="121258"/>
                  <a:pt x="718922" y="118565"/>
                  <a:pt x="718922" y="115556"/>
                </a:cubicBezTo>
                <a:cubicBezTo>
                  <a:pt x="718922" y="112547"/>
                  <a:pt x="720046" y="109995"/>
                  <a:pt x="722293" y="107899"/>
                </a:cubicBezTo>
                <a:cubicBezTo>
                  <a:pt x="724389" y="105651"/>
                  <a:pt x="726941" y="104527"/>
                  <a:pt x="729950" y="104527"/>
                </a:cubicBezTo>
                <a:close/>
                <a:moveTo>
                  <a:pt x="3223727" y="60728"/>
                </a:moveTo>
                <a:lnTo>
                  <a:pt x="3086605" y="270345"/>
                </a:lnTo>
                <a:lnTo>
                  <a:pt x="3223727" y="270345"/>
                </a:lnTo>
                <a:close/>
                <a:moveTo>
                  <a:pt x="2947502" y="60728"/>
                </a:moveTo>
                <a:lnTo>
                  <a:pt x="2810380" y="270345"/>
                </a:lnTo>
                <a:lnTo>
                  <a:pt x="2947502" y="270345"/>
                </a:lnTo>
                <a:close/>
                <a:moveTo>
                  <a:pt x="2654931" y="6217"/>
                </a:moveTo>
                <a:cubicBezTo>
                  <a:pt x="2661114" y="5983"/>
                  <a:pt x="2664878" y="6732"/>
                  <a:pt x="2666222" y="8465"/>
                </a:cubicBezTo>
                <a:cubicBezTo>
                  <a:pt x="2667566" y="10197"/>
                  <a:pt x="2668104" y="14319"/>
                  <a:pt x="2667835" y="20828"/>
                </a:cubicBezTo>
                <a:lnTo>
                  <a:pt x="2667835" y="336090"/>
                </a:lnTo>
                <a:cubicBezTo>
                  <a:pt x="2667543" y="342971"/>
                  <a:pt x="2668313" y="348383"/>
                  <a:pt x="2670145" y="352329"/>
                </a:cubicBezTo>
                <a:cubicBezTo>
                  <a:pt x="2671977" y="356274"/>
                  <a:pt x="2676618" y="359063"/>
                  <a:pt x="2684070" y="360698"/>
                </a:cubicBezTo>
                <a:cubicBezTo>
                  <a:pt x="2691521" y="362332"/>
                  <a:pt x="2703531" y="363123"/>
                  <a:pt x="2720098" y="363071"/>
                </a:cubicBezTo>
                <a:lnTo>
                  <a:pt x="2738082" y="363071"/>
                </a:lnTo>
                <a:lnTo>
                  <a:pt x="2738082" y="380422"/>
                </a:lnTo>
                <a:cubicBezTo>
                  <a:pt x="2731181" y="379873"/>
                  <a:pt x="2722065" y="379479"/>
                  <a:pt x="2710733" y="379240"/>
                </a:cubicBezTo>
                <a:cubicBezTo>
                  <a:pt x="2699401" y="379002"/>
                  <a:pt x="2687915" y="378857"/>
                  <a:pt x="2676275" y="378805"/>
                </a:cubicBezTo>
                <a:cubicBezTo>
                  <a:pt x="2664634" y="378753"/>
                  <a:pt x="2654902" y="378732"/>
                  <a:pt x="2647077" y="378743"/>
                </a:cubicBezTo>
                <a:cubicBezTo>
                  <a:pt x="2639252" y="378732"/>
                  <a:pt x="2629519" y="378753"/>
                  <a:pt x="2617879" y="378805"/>
                </a:cubicBezTo>
                <a:cubicBezTo>
                  <a:pt x="2606238" y="378857"/>
                  <a:pt x="2594752" y="379002"/>
                  <a:pt x="2583420" y="379240"/>
                </a:cubicBezTo>
                <a:cubicBezTo>
                  <a:pt x="2572088" y="379479"/>
                  <a:pt x="2562972" y="379873"/>
                  <a:pt x="2556072" y="380422"/>
                </a:cubicBezTo>
                <a:lnTo>
                  <a:pt x="2556072" y="363071"/>
                </a:lnTo>
                <a:lnTo>
                  <a:pt x="2574055" y="363071"/>
                </a:lnTo>
                <a:cubicBezTo>
                  <a:pt x="2590623" y="363113"/>
                  <a:pt x="2602633" y="362280"/>
                  <a:pt x="2610084" y="360573"/>
                </a:cubicBezTo>
                <a:cubicBezTo>
                  <a:pt x="2617535" y="358866"/>
                  <a:pt x="2622177" y="356034"/>
                  <a:pt x="2624008" y="352079"/>
                </a:cubicBezTo>
                <a:cubicBezTo>
                  <a:pt x="2625840" y="348123"/>
                  <a:pt x="2626610" y="342794"/>
                  <a:pt x="2626319" y="336090"/>
                </a:cubicBezTo>
                <a:lnTo>
                  <a:pt x="2626319" y="44982"/>
                </a:lnTo>
                <a:cubicBezTo>
                  <a:pt x="2611169" y="51955"/>
                  <a:pt x="2596651" y="56199"/>
                  <a:pt x="2582766" y="57715"/>
                </a:cubicBezTo>
                <a:cubicBezTo>
                  <a:pt x="2568880" y="59231"/>
                  <a:pt x="2558858" y="59837"/>
                  <a:pt x="2552700" y="59534"/>
                </a:cubicBezTo>
                <a:lnTo>
                  <a:pt x="2552700" y="42183"/>
                </a:lnTo>
                <a:cubicBezTo>
                  <a:pt x="2558979" y="42405"/>
                  <a:pt x="2567901" y="41961"/>
                  <a:pt x="2579465" y="40851"/>
                </a:cubicBezTo>
                <a:cubicBezTo>
                  <a:pt x="2591029" y="39741"/>
                  <a:pt x="2603527" y="36633"/>
                  <a:pt x="2616959" y="31527"/>
                </a:cubicBezTo>
                <a:cubicBezTo>
                  <a:pt x="2630391" y="26420"/>
                  <a:pt x="2643048" y="17984"/>
                  <a:pt x="2654931" y="6217"/>
                </a:cubicBezTo>
                <a:close/>
                <a:moveTo>
                  <a:pt x="1607130" y="6217"/>
                </a:moveTo>
                <a:cubicBezTo>
                  <a:pt x="1642107" y="6754"/>
                  <a:pt x="1670534" y="16910"/>
                  <a:pt x="1692411" y="36685"/>
                </a:cubicBezTo>
                <a:cubicBezTo>
                  <a:pt x="1714289" y="56460"/>
                  <a:pt x="1725566" y="82631"/>
                  <a:pt x="1726241" y="115199"/>
                </a:cubicBezTo>
                <a:cubicBezTo>
                  <a:pt x="1726366" y="133475"/>
                  <a:pt x="1722374" y="150234"/>
                  <a:pt x="1714263" y="165477"/>
                </a:cubicBezTo>
                <a:cubicBezTo>
                  <a:pt x="1706152" y="180720"/>
                  <a:pt x="1693170" y="197151"/>
                  <a:pt x="1675315" y="214772"/>
                </a:cubicBezTo>
                <a:cubicBezTo>
                  <a:pt x="1657460" y="232393"/>
                  <a:pt x="1633980" y="253907"/>
                  <a:pt x="1604874" y="279316"/>
                </a:cubicBezTo>
                <a:lnTo>
                  <a:pt x="1545304" y="337220"/>
                </a:lnTo>
                <a:lnTo>
                  <a:pt x="1646480" y="337220"/>
                </a:lnTo>
                <a:cubicBezTo>
                  <a:pt x="1650960" y="337248"/>
                  <a:pt x="1657117" y="337192"/>
                  <a:pt x="1664950" y="337054"/>
                </a:cubicBezTo>
                <a:cubicBezTo>
                  <a:pt x="1672783" y="336915"/>
                  <a:pt x="1680147" y="336526"/>
                  <a:pt x="1687044" y="335888"/>
                </a:cubicBezTo>
                <a:cubicBezTo>
                  <a:pt x="1693940" y="335249"/>
                  <a:pt x="1698222" y="334194"/>
                  <a:pt x="1699892" y="332723"/>
                </a:cubicBezTo>
                <a:cubicBezTo>
                  <a:pt x="1702691" y="328003"/>
                  <a:pt x="1705104" y="320718"/>
                  <a:pt x="1707130" y="310868"/>
                </a:cubicBezTo>
                <a:cubicBezTo>
                  <a:pt x="1709157" y="301019"/>
                  <a:pt x="1710867" y="291626"/>
                  <a:pt x="1712262" y="282689"/>
                </a:cubicBezTo>
                <a:lnTo>
                  <a:pt x="1726241" y="282689"/>
                </a:lnTo>
                <a:lnTo>
                  <a:pt x="1710527" y="380422"/>
                </a:lnTo>
                <a:lnTo>
                  <a:pt x="1502083" y="380422"/>
                </a:lnTo>
                <a:cubicBezTo>
                  <a:pt x="1501954" y="374052"/>
                  <a:pt x="1502212" y="369680"/>
                  <a:pt x="1502855" y="367307"/>
                </a:cubicBezTo>
                <a:cubicBezTo>
                  <a:pt x="1503498" y="364934"/>
                  <a:pt x="1505299" y="362386"/>
                  <a:pt x="1508257" y="359663"/>
                </a:cubicBezTo>
                <a:lnTo>
                  <a:pt x="1616127" y="239402"/>
                </a:lnTo>
                <a:cubicBezTo>
                  <a:pt x="1632118" y="221787"/>
                  <a:pt x="1645825" y="202346"/>
                  <a:pt x="1657247" y="181081"/>
                </a:cubicBezTo>
                <a:cubicBezTo>
                  <a:pt x="1668669" y="159816"/>
                  <a:pt x="1674644" y="137855"/>
                  <a:pt x="1675171" y="115199"/>
                </a:cubicBezTo>
                <a:cubicBezTo>
                  <a:pt x="1675189" y="99569"/>
                  <a:pt x="1672467" y="84827"/>
                  <a:pt x="1667007" y="70974"/>
                </a:cubicBezTo>
                <a:cubicBezTo>
                  <a:pt x="1661547" y="57121"/>
                  <a:pt x="1653244" y="45826"/>
                  <a:pt x="1642098" y="37090"/>
                </a:cubicBezTo>
                <a:cubicBezTo>
                  <a:pt x="1630952" y="28353"/>
                  <a:pt x="1616860" y="23846"/>
                  <a:pt x="1599820" y="23568"/>
                </a:cubicBezTo>
                <a:cubicBezTo>
                  <a:pt x="1583198" y="23673"/>
                  <a:pt x="1568094" y="28667"/>
                  <a:pt x="1554508" y="38549"/>
                </a:cubicBezTo>
                <a:cubicBezTo>
                  <a:pt x="1540922" y="48431"/>
                  <a:pt x="1530744" y="62567"/>
                  <a:pt x="1523974" y="80959"/>
                </a:cubicBezTo>
                <a:cubicBezTo>
                  <a:pt x="1524734" y="80690"/>
                  <a:pt x="1525599" y="80526"/>
                  <a:pt x="1526570" y="80468"/>
                </a:cubicBezTo>
                <a:cubicBezTo>
                  <a:pt x="1527541" y="80409"/>
                  <a:pt x="1529108" y="80386"/>
                  <a:pt x="1531271" y="80398"/>
                </a:cubicBezTo>
                <a:cubicBezTo>
                  <a:pt x="1541105" y="80702"/>
                  <a:pt x="1548519" y="83742"/>
                  <a:pt x="1553513" y="89519"/>
                </a:cubicBezTo>
                <a:cubicBezTo>
                  <a:pt x="1558506" y="95296"/>
                  <a:pt x="1561008" y="101984"/>
                  <a:pt x="1561020" y="109585"/>
                </a:cubicBezTo>
                <a:cubicBezTo>
                  <a:pt x="1560400" y="120893"/>
                  <a:pt x="1556728" y="128728"/>
                  <a:pt x="1550004" y="133090"/>
                </a:cubicBezTo>
                <a:cubicBezTo>
                  <a:pt x="1543281" y="137452"/>
                  <a:pt x="1537223" y="139533"/>
                  <a:pt x="1531832" y="139335"/>
                </a:cubicBezTo>
                <a:cubicBezTo>
                  <a:pt x="1530935" y="139529"/>
                  <a:pt x="1528115" y="139141"/>
                  <a:pt x="1523371" y="138170"/>
                </a:cubicBezTo>
                <a:cubicBezTo>
                  <a:pt x="1518628" y="137200"/>
                  <a:pt x="1513978" y="134484"/>
                  <a:pt x="1509422" y="130021"/>
                </a:cubicBezTo>
                <a:cubicBezTo>
                  <a:pt x="1504865" y="125558"/>
                  <a:pt x="1502419" y="118185"/>
                  <a:pt x="1502083" y="107902"/>
                </a:cubicBezTo>
                <a:cubicBezTo>
                  <a:pt x="1502204" y="90902"/>
                  <a:pt x="1506577" y="74705"/>
                  <a:pt x="1515204" y="59312"/>
                </a:cubicBezTo>
                <a:cubicBezTo>
                  <a:pt x="1523831" y="43918"/>
                  <a:pt x="1535986" y="31303"/>
                  <a:pt x="1551669" y="21466"/>
                </a:cubicBezTo>
                <a:cubicBezTo>
                  <a:pt x="1567352" y="11629"/>
                  <a:pt x="1585839" y="6546"/>
                  <a:pt x="1607130" y="6217"/>
                </a:cubicBezTo>
                <a:close/>
                <a:moveTo>
                  <a:pt x="1350006" y="6217"/>
                </a:moveTo>
                <a:cubicBezTo>
                  <a:pt x="1356189" y="5983"/>
                  <a:pt x="1359953" y="6732"/>
                  <a:pt x="1361297" y="8465"/>
                </a:cubicBezTo>
                <a:cubicBezTo>
                  <a:pt x="1362641" y="10197"/>
                  <a:pt x="1363179" y="14319"/>
                  <a:pt x="1362910" y="20828"/>
                </a:cubicBezTo>
                <a:lnTo>
                  <a:pt x="1362910" y="336090"/>
                </a:lnTo>
                <a:cubicBezTo>
                  <a:pt x="1362618" y="342971"/>
                  <a:pt x="1363388" y="348383"/>
                  <a:pt x="1365220" y="352329"/>
                </a:cubicBezTo>
                <a:cubicBezTo>
                  <a:pt x="1367052" y="356274"/>
                  <a:pt x="1371693" y="359063"/>
                  <a:pt x="1379145" y="360698"/>
                </a:cubicBezTo>
                <a:cubicBezTo>
                  <a:pt x="1386596" y="362332"/>
                  <a:pt x="1398606" y="363123"/>
                  <a:pt x="1415173" y="363071"/>
                </a:cubicBezTo>
                <a:lnTo>
                  <a:pt x="1433157" y="363071"/>
                </a:lnTo>
                <a:lnTo>
                  <a:pt x="1433157" y="380422"/>
                </a:lnTo>
                <a:cubicBezTo>
                  <a:pt x="1426257" y="379873"/>
                  <a:pt x="1417141" y="379479"/>
                  <a:pt x="1405808" y="379240"/>
                </a:cubicBezTo>
                <a:cubicBezTo>
                  <a:pt x="1394476" y="379002"/>
                  <a:pt x="1382990" y="378857"/>
                  <a:pt x="1371350" y="378805"/>
                </a:cubicBezTo>
                <a:cubicBezTo>
                  <a:pt x="1359709" y="378753"/>
                  <a:pt x="1349977" y="378732"/>
                  <a:pt x="1342152" y="378743"/>
                </a:cubicBezTo>
                <a:cubicBezTo>
                  <a:pt x="1334327" y="378732"/>
                  <a:pt x="1324594" y="378753"/>
                  <a:pt x="1312954" y="378805"/>
                </a:cubicBezTo>
                <a:cubicBezTo>
                  <a:pt x="1301313" y="378857"/>
                  <a:pt x="1289827" y="379002"/>
                  <a:pt x="1278495" y="379240"/>
                </a:cubicBezTo>
                <a:cubicBezTo>
                  <a:pt x="1267163" y="379479"/>
                  <a:pt x="1258047" y="379873"/>
                  <a:pt x="1251147" y="380422"/>
                </a:cubicBezTo>
                <a:lnTo>
                  <a:pt x="1251147" y="363071"/>
                </a:lnTo>
                <a:lnTo>
                  <a:pt x="1269130" y="363071"/>
                </a:lnTo>
                <a:cubicBezTo>
                  <a:pt x="1285698" y="363113"/>
                  <a:pt x="1297708" y="362280"/>
                  <a:pt x="1305159" y="360573"/>
                </a:cubicBezTo>
                <a:cubicBezTo>
                  <a:pt x="1312610" y="358866"/>
                  <a:pt x="1317252" y="356034"/>
                  <a:pt x="1319083" y="352079"/>
                </a:cubicBezTo>
                <a:cubicBezTo>
                  <a:pt x="1320915" y="348123"/>
                  <a:pt x="1321685" y="342794"/>
                  <a:pt x="1321394" y="336090"/>
                </a:cubicBezTo>
                <a:lnTo>
                  <a:pt x="1321394" y="44982"/>
                </a:lnTo>
                <a:cubicBezTo>
                  <a:pt x="1306244" y="51955"/>
                  <a:pt x="1291726" y="56199"/>
                  <a:pt x="1277841" y="57715"/>
                </a:cubicBezTo>
                <a:cubicBezTo>
                  <a:pt x="1263955" y="59231"/>
                  <a:pt x="1253933" y="59837"/>
                  <a:pt x="1247775" y="59534"/>
                </a:cubicBezTo>
                <a:lnTo>
                  <a:pt x="1247775" y="42183"/>
                </a:lnTo>
                <a:cubicBezTo>
                  <a:pt x="1254054" y="42405"/>
                  <a:pt x="1262976" y="41961"/>
                  <a:pt x="1274540" y="40851"/>
                </a:cubicBezTo>
                <a:cubicBezTo>
                  <a:pt x="1286104" y="39741"/>
                  <a:pt x="1298602" y="36633"/>
                  <a:pt x="1312034" y="31527"/>
                </a:cubicBezTo>
                <a:cubicBezTo>
                  <a:pt x="1325466" y="26420"/>
                  <a:pt x="1338123" y="17984"/>
                  <a:pt x="1350006" y="6217"/>
                </a:cubicBezTo>
                <a:close/>
                <a:moveTo>
                  <a:pt x="359355" y="6217"/>
                </a:moveTo>
                <a:cubicBezTo>
                  <a:pt x="394332" y="6754"/>
                  <a:pt x="422759" y="16910"/>
                  <a:pt x="444636" y="36685"/>
                </a:cubicBezTo>
                <a:cubicBezTo>
                  <a:pt x="466514" y="56460"/>
                  <a:pt x="477791" y="82631"/>
                  <a:pt x="478466" y="115199"/>
                </a:cubicBezTo>
                <a:cubicBezTo>
                  <a:pt x="478592" y="133475"/>
                  <a:pt x="474599" y="150234"/>
                  <a:pt x="466488" y="165477"/>
                </a:cubicBezTo>
                <a:cubicBezTo>
                  <a:pt x="458377" y="180720"/>
                  <a:pt x="445395" y="197151"/>
                  <a:pt x="427540" y="214772"/>
                </a:cubicBezTo>
                <a:cubicBezTo>
                  <a:pt x="409685" y="232393"/>
                  <a:pt x="386205" y="253907"/>
                  <a:pt x="357099" y="279316"/>
                </a:cubicBezTo>
                <a:lnTo>
                  <a:pt x="297529" y="337220"/>
                </a:lnTo>
                <a:lnTo>
                  <a:pt x="398705" y="337220"/>
                </a:lnTo>
                <a:cubicBezTo>
                  <a:pt x="403185" y="337248"/>
                  <a:pt x="409342" y="337192"/>
                  <a:pt x="417175" y="337054"/>
                </a:cubicBezTo>
                <a:cubicBezTo>
                  <a:pt x="425008" y="336915"/>
                  <a:pt x="432373" y="336526"/>
                  <a:pt x="439269" y="335888"/>
                </a:cubicBezTo>
                <a:cubicBezTo>
                  <a:pt x="446165" y="335249"/>
                  <a:pt x="450447" y="334194"/>
                  <a:pt x="452117" y="332723"/>
                </a:cubicBezTo>
                <a:cubicBezTo>
                  <a:pt x="454916" y="328003"/>
                  <a:pt x="457329" y="320718"/>
                  <a:pt x="459355" y="310868"/>
                </a:cubicBezTo>
                <a:cubicBezTo>
                  <a:pt x="461382" y="301019"/>
                  <a:pt x="463092" y="291626"/>
                  <a:pt x="464487" y="282689"/>
                </a:cubicBezTo>
                <a:lnTo>
                  <a:pt x="478466" y="282689"/>
                </a:lnTo>
                <a:lnTo>
                  <a:pt x="462752" y="380422"/>
                </a:lnTo>
                <a:lnTo>
                  <a:pt x="254308" y="380422"/>
                </a:lnTo>
                <a:cubicBezTo>
                  <a:pt x="254179" y="374052"/>
                  <a:pt x="254437" y="369680"/>
                  <a:pt x="255080" y="367307"/>
                </a:cubicBezTo>
                <a:cubicBezTo>
                  <a:pt x="255723" y="364934"/>
                  <a:pt x="257524" y="362386"/>
                  <a:pt x="260482" y="359663"/>
                </a:cubicBezTo>
                <a:lnTo>
                  <a:pt x="368352" y="239402"/>
                </a:lnTo>
                <a:cubicBezTo>
                  <a:pt x="384343" y="221787"/>
                  <a:pt x="398050" y="202346"/>
                  <a:pt x="409472" y="181081"/>
                </a:cubicBezTo>
                <a:cubicBezTo>
                  <a:pt x="420894" y="159816"/>
                  <a:pt x="426869" y="137855"/>
                  <a:pt x="427396" y="115199"/>
                </a:cubicBezTo>
                <a:cubicBezTo>
                  <a:pt x="427414" y="99569"/>
                  <a:pt x="424692" y="84827"/>
                  <a:pt x="419232" y="70974"/>
                </a:cubicBezTo>
                <a:cubicBezTo>
                  <a:pt x="413772" y="57121"/>
                  <a:pt x="405469" y="45826"/>
                  <a:pt x="394323" y="37090"/>
                </a:cubicBezTo>
                <a:cubicBezTo>
                  <a:pt x="383177" y="28353"/>
                  <a:pt x="369085" y="23846"/>
                  <a:pt x="352045" y="23568"/>
                </a:cubicBezTo>
                <a:cubicBezTo>
                  <a:pt x="335423" y="23673"/>
                  <a:pt x="320319" y="28667"/>
                  <a:pt x="306733" y="38549"/>
                </a:cubicBezTo>
                <a:cubicBezTo>
                  <a:pt x="293147" y="48431"/>
                  <a:pt x="282969" y="62567"/>
                  <a:pt x="276199" y="80959"/>
                </a:cubicBezTo>
                <a:cubicBezTo>
                  <a:pt x="276959" y="80690"/>
                  <a:pt x="277824" y="80526"/>
                  <a:pt x="278795" y="80468"/>
                </a:cubicBezTo>
                <a:cubicBezTo>
                  <a:pt x="279766" y="80409"/>
                  <a:pt x="281333" y="80386"/>
                  <a:pt x="283496" y="80398"/>
                </a:cubicBezTo>
                <a:cubicBezTo>
                  <a:pt x="293331" y="80702"/>
                  <a:pt x="300744" y="83742"/>
                  <a:pt x="305738" y="89519"/>
                </a:cubicBezTo>
                <a:cubicBezTo>
                  <a:pt x="310731" y="95296"/>
                  <a:pt x="313234" y="101984"/>
                  <a:pt x="313245" y="109585"/>
                </a:cubicBezTo>
                <a:cubicBezTo>
                  <a:pt x="312625" y="120893"/>
                  <a:pt x="308954" y="128728"/>
                  <a:pt x="302230" y="133090"/>
                </a:cubicBezTo>
                <a:cubicBezTo>
                  <a:pt x="295506" y="137452"/>
                  <a:pt x="289448" y="139533"/>
                  <a:pt x="284057" y="139335"/>
                </a:cubicBezTo>
                <a:cubicBezTo>
                  <a:pt x="283160" y="139529"/>
                  <a:pt x="280340" y="139141"/>
                  <a:pt x="275596" y="138170"/>
                </a:cubicBezTo>
                <a:cubicBezTo>
                  <a:pt x="270853" y="137200"/>
                  <a:pt x="266203" y="134484"/>
                  <a:pt x="261647" y="130021"/>
                </a:cubicBezTo>
                <a:cubicBezTo>
                  <a:pt x="257090" y="125558"/>
                  <a:pt x="254644" y="118185"/>
                  <a:pt x="254308" y="107902"/>
                </a:cubicBezTo>
                <a:cubicBezTo>
                  <a:pt x="254429" y="90902"/>
                  <a:pt x="258802" y="74705"/>
                  <a:pt x="267429" y="59312"/>
                </a:cubicBezTo>
                <a:cubicBezTo>
                  <a:pt x="276056" y="43918"/>
                  <a:pt x="288211" y="31303"/>
                  <a:pt x="303894" y="21466"/>
                </a:cubicBezTo>
                <a:cubicBezTo>
                  <a:pt x="319577" y="11629"/>
                  <a:pt x="338064" y="6546"/>
                  <a:pt x="359355" y="6217"/>
                </a:cubicBezTo>
                <a:close/>
                <a:moveTo>
                  <a:pt x="102231" y="6217"/>
                </a:moveTo>
                <a:cubicBezTo>
                  <a:pt x="108414" y="5983"/>
                  <a:pt x="112178" y="6732"/>
                  <a:pt x="113522" y="8465"/>
                </a:cubicBezTo>
                <a:cubicBezTo>
                  <a:pt x="114866" y="10197"/>
                  <a:pt x="115404" y="14319"/>
                  <a:pt x="115135" y="20828"/>
                </a:cubicBezTo>
                <a:lnTo>
                  <a:pt x="115135" y="336090"/>
                </a:lnTo>
                <a:cubicBezTo>
                  <a:pt x="114843" y="342971"/>
                  <a:pt x="115613" y="348383"/>
                  <a:pt x="117445" y="352329"/>
                </a:cubicBezTo>
                <a:cubicBezTo>
                  <a:pt x="119277" y="356274"/>
                  <a:pt x="123918" y="359063"/>
                  <a:pt x="131370" y="360698"/>
                </a:cubicBezTo>
                <a:cubicBezTo>
                  <a:pt x="138821" y="362332"/>
                  <a:pt x="150831" y="363123"/>
                  <a:pt x="167398" y="363071"/>
                </a:cubicBezTo>
                <a:lnTo>
                  <a:pt x="185382" y="363071"/>
                </a:lnTo>
                <a:lnTo>
                  <a:pt x="185382" y="380422"/>
                </a:lnTo>
                <a:cubicBezTo>
                  <a:pt x="178482" y="379873"/>
                  <a:pt x="169366" y="379479"/>
                  <a:pt x="158033" y="379240"/>
                </a:cubicBezTo>
                <a:cubicBezTo>
                  <a:pt x="146701" y="379002"/>
                  <a:pt x="135215" y="378857"/>
                  <a:pt x="123575" y="378805"/>
                </a:cubicBezTo>
                <a:cubicBezTo>
                  <a:pt x="111934" y="378753"/>
                  <a:pt x="102202" y="378732"/>
                  <a:pt x="94377" y="378743"/>
                </a:cubicBezTo>
                <a:cubicBezTo>
                  <a:pt x="86552" y="378732"/>
                  <a:pt x="76819" y="378753"/>
                  <a:pt x="65179" y="378805"/>
                </a:cubicBezTo>
                <a:cubicBezTo>
                  <a:pt x="53538" y="378857"/>
                  <a:pt x="42052" y="379002"/>
                  <a:pt x="30720" y="379240"/>
                </a:cubicBezTo>
                <a:cubicBezTo>
                  <a:pt x="19388" y="379479"/>
                  <a:pt x="10272" y="379873"/>
                  <a:pt x="3372" y="380422"/>
                </a:cubicBezTo>
                <a:lnTo>
                  <a:pt x="3372" y="363071"/>
                </a:lnTo>
                <a:lnTo>
                  <a:pt x="21355" y="363071"/>
                </a:lnTo>
                <a:cubicBezTo>
                  <a:pt x="37923" y="363113"/>
                  <a:pt x="49933" y="362280"/>
                  <a:pt x="57384" y="360573"/>
                </a:cubicBezTo>
                <a:cubicBezTo>
                  <a:pt x="64835" y="358866"/>
                  <a:pt x="69477" y="356034"/>
                  <a:pt x="71309" y="352079"/>
                </a:cubicBezTo>
                <a:cubicBezTo>
                  <a:pt x="73140" y="348123"/>
                  <a:pt x="73910" y="342794"/>
                  <a:pt x="73619" y="336090"/>
                </a:cubicBezTo>
                <a:lnTo>
                  <a:pt x="73619" y="44982"/>
                </a:lnTo>
                <a:cubicBezTo>
                  <a:pt x="58469" y="51955"/>
                  <a:pt x="43951" y="56199"/>
                  <a:pt x="30066" y="57715"/>
                </a:cubicBezTo>
                <a:cubicBezTo>
                  <a:pt x="16180" y="59231"/>
                  <a:pt x="6158" y="59837"/>
                  <a:pt x="0" y="59534"/>
                </a:cubicBezTo>
                <a:lnTo>
                  <a:pt x="0" y="42183"/>
                </a:lnTo>
                <a:cubicBezTo>
                  <a:pt x="6279" y="42405"/>
                  <a:pt x="15201" y="41961"/>
                  <a:pt x="26765" y="40851"/>
                </a:cubicBezTo>
                <a:cubicBezTo>
                  <a:pt x="38329" y="39741"/>
                  <a:pt x="50827" y="36633"/>
                  <a:pt x="64259" y="31527"/>
                </a:cubicBezTo>
                <a:cubicBezTo>
                  <a:pt x="77691" y="26420"/>
                  <a:pt x="90348" y="17984"/>
                  <a:pt x="102231" y="6217"/>
                </a:cubicBezTo>
                <a:close/>
                <a:moveTo>
                  <a:pt x="3254581" y="35"/>
                </a:moveTo>
                <a:cubicBezTo>
                  <a:pt x="3258882" y="-59"/>
                  <a:pt x="3261500" y="972"/>
                  <a:pt x="3262435" y="3126"/>
                </a:cubicBezTo>
                <a:cubicBezTo>
                  <a:pt x="3263370" y="5280"/>
                  <a:pt x="3263743" y="9120"/>
                  <a:pt x="3263557" y="14646"/>
                </a:cubicBezTo>
                <a:lnTo>
                  <a:pt x="3263557" y="270345"/>
                </a:lnTo>
                <a:lnTo>
                  <a:pt x="3319754" y="270345"/>
                </a:lnTo>
                <a:lnTo>
                  <a:pt x="3319754" y="287696"/>
                </a:lnTo>
                <a:lnTo>
                  <a:pt x="3263557" y="287696"/>
                </a:lnTo>
                <a:lnTo>
                  <a:pt x="3263557" y="336634"/>
                </a:lnTo>
                <a:cubicBezTo>
                  <a:pt x="3262737" y="346594"/>
                  <a:pt x="3264657" y="353532"/>
                  <a:pt x="3269317" y="357446"/>
                </a:cubicBezTo>
                <a:cubicBezTo>
                  <a:pt x="3273977" y="361360"/>
                  <a:pt x="3286293" y="363235"/>
                  <a:pt x="3306267" y="363071"/>
                </a:cubicBezTo>
                <a:lnTo>
                  <a:pt x="3318068" y="363071"/>
                </a:lnTo>
                <a:lnTo>
                  <a:pt x="3318068" y="380422"/>
                </a:lnTo>
                <a:cubicBezTo>
                  <a:pt x="3306277" y="379617"/>
                  <a:pt x="3293611" y="379128"/>
                  <a:pt x="3280069" y="378953"/>
                </a:cubicBezTo>
                <a:cubicBezTo>
                  <a:pt x="3266527" y="378778"/>
                  <a:pt x="3253731" y="378708"/>
                  <a:pt x="3241678" y="378743"/>
                </a:cubicBezTo>
                <a:cubicBezTo>
                  <a:pt x="3229646" y="378708"/>
                  <a:pt x="3216941" y="378778"/>
                  <a:pt x="3203562" y="378953"/>
                </a:cubicBezTo>
                <a:cubicBezTo>
                  <a:pt x="3190183" y="379128"/>
                  <a:pt x="3177610" y="379617"/>
                  <a:pt x="3165843" y="380422"/>
                </a:cubicBezTo>
                <a:lnTo>
                  <a:pt x="3165843" y="363071"/>
                </a:lnTo>
                <a:lnTo>
                  <a:pt x="3177645" y="363071"/>
                </a:lnTo>
                <a:cubicBezTo>
                  <a:pt x="3197618" y="363235"/>
                  <a:pt x="3209935" y="361360"/>
                  <a:pt x="3214595" y="357446"/>
                </a:cubicBezTo>
                <a:cubicBezTo>
                  <a:pt x="3219254" y="353532"/>
                  <a:pt x="3221175" y="346594"/>
                  <a:pt x="3220355" y="336634"/>
                </a:cubicBezTo>
                <a:lnTo>
                  <a:pt x="3220355" y="287696"/>
                </a:lnTo>
                <a:lnTo>
                  <a:pt x="3070869" y="287696"/>
                </a:lnTo>
                <a:lnTo>
                  <a:pt x="3070869" y="270345"/>
                </a:lnTo>
                <a:lnTo>
                  <a:pt x="3243361" y="6779"/>
                </a:lnTo>
                <a:cubicBezTo>
                  <a:pt x="3245477" y="3547"/>
                  <a:pt x="3247277" y="1581"/>
                  <a:pt x="3248761" y="878"/>
                </a:cubicBezTo>
                <a:cubicBezTo>
                  <a:pt x="3250245" y="176"/>
                  <a:pt x="3252185" y="-105"/>
                  <a:pt x="3254581" y="35"/>
                </a:cubicBezTo>
                <a:close/>
                <a:moveTo>
                  <a:pt x="2978356" y="35"/>
                </a:moveTo>
                <a:cubicBezTo>
                  <a:pt x="2982657" y="-59"/>
                  <a:pt x="2985275" y="972"/>
                  <a:pt x="2986210" y="3126"/>
                </a:cubicBezTo>
                <a:cubicBezTo>
                  <a:pt x="2987145" y="5280"/>
                  <a:pt x="2987519" y="9120"/>
                  <a:pt x="2987332" y="14646"/>
                </a:cubicBezTo>
                <a:lnTo>
                  <a:pt x="2987332" y="270345"/>
                </a:lnTo>
                <a:lnTo>
                  <a:pt x="3043529" y="270345"/>
                </a:lnTo>
                <a:lnTo>
                  <a:pt x="3043529" y="287696"/>
                </a:lnTo>
                <a:lnTo>
                  <a:pt x="2987332" y="287696"/>
                </a:lnTo>
                <a:lnTo>
                  <a:pt x="2987332" y="336634"/>
                </a:lnTo>
                <a:cubicBezTo>
                  <a:pt x="2986512" y="346594"/>
                  <a:pt x="2988432" y="353532"/>
                  <a:pt x="2993092" y="357446"/>
                </a:cubicBezTo>
                <a:cubicBezTo>
                  <a:pt x="2997752" y="361360"/>
                  <a:pt x="3010068" y="363235"/>
                  <a:pt x="3030042" y="363071"/>
                </a:cubicBezTo>
                <a:lnTo>
                  <a:pt x="3041843" y="363071"/>
                </a:lnTo>
                <a:lnTo>
                  <a:pt x="3041843" y="380422"/>
                </a:lnTo>
                <a:cubicBezTo>
                  <a:pt x="3030053" y="379617"/>
                  <a:pt x="3017386" y="379128"/>
                  <a:pt x="3003844" y="378953"/>
                </a:cubicBezTo>
                <a:cubicBezTo>
                  <a:pt x="2990303" y="378778"/>
                  <a:pt x="2977506" y="378708"/>
                  <a:pt x="2965453" y="378743"/>
                </a:cubicBezTo>
                <a:cubicBezTo>
                  <a:pt x="2953421" y="378708"/>
                  <a:pt x="2940716" y="378778"/>
                  <a:pt x="2927337" y="378953"/>
                </a:cubicBezTo>
                <a:cubicBezTo>
                  <a:pt x="2913958" y="379128"/>
                  <a:pt x="2901385" y="379617"/>
                  <a:pt x="2889618" y="380422"/>
                </a:cubicBezTo>
                <a:lnTo>
                  <a:pt x="2889618" y="363071"/>
                </a:lnTo>
                <a:lnTo>
                  <a:pt x="2901420" y="363071"/>
                </a:lnTo>
                <a:cubicBezTo>
                  <a:pt x="2921393" y="363235"/>
                  <a:pt x="2933710" y="361360"/>
                  <a:pt x="2938370" y="357446"/>
                </a:cubicBezTo>
                <a:cubicBezTo>
                  <a:pt x="2943029" y="353532"/>
                  <a:pt x="2944950" y="346594"/>
                  <a:pt x="2944130" y="336634"/>
                </a:cubicBezTo>
                <a:lnTo>
                  <a:pt x="2944130" y="287696"/>
                </a:lnTo>
                <a:lnTo>
                  <a:pt x="2794644" y="287696"/>
                </a:lnTo>
                <a:lnTo>
                  <a:pt x="2794644" y="270345"/>
                </a:lnTo>
                <a:lnTo>
                  <a:pt x="2967136" y="6779"/>
                </a:lnTo>
                <a:cubicBezTo>
                  <a:pt x="2969252" y="3547"/>
                  <a:pt x="2971052" y="1581"/>
                  <a:pt x="2972536" y="878"/>
                </a:cubicBezTo>
                <a:cubicBezTo>
                  <a:pt x="2974020" y="176"/>
                  <a:pt x="2975960" y="-105"/>
                  <a:pt x="2978356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  <a:cs typeface="Iosevka" panose="02000509030000000004" pitchFamily="49" charset="0"/>
            </a:endParaRPr>
          </a:p>
        </p:txBody>
      </p:sp>
      <p:pic>
        <p:nvPicPr>
          <p:cNvPr id="11" name="Graphic 10" descr="Head with gears outline">
            <a:extLst>
              <a:ext uri="{FF2B5EF4-FFF2-40B4-BE49-F238E27FC236}">
                <a16:creationId xmlns:a16="http://schemas.microsoft.com/office/drawing/2014/main" id="{D49E2433-1F4D-B0E3-BBE1-F69780AA1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5680" y="1412776"/>
            <a:ext cx="1245840" cy="1245840"/>
          </a:xfrm>
          <a:prstGeom prst="rect">
            <a:avLst/>
          </a:prstGeom>
        </p:spPr>
      </p:pic>
      <p:sp>
        <p:nvSpPr>
          <p:cNvPr id="12" name="12x12 formula 1">
            <a:extLst>
              <a:ext uri="{FF2B5EF4-FFF2-40B4-BE49-F238E27FC236}">
                <a16:creationId xmlns:a16="http://schemas.microsoft.com/office/drawing/2014/main" id="{B1B0B4BB-1219-AE8F-350C-A74C0E9AD5CA}"/>
              </a:ext>
            </a:extLst>
          </p:cNvPr>
          <p:cNvSpPr txBox="1"/>
          <p:nvPr/>
        </p:nvSpPr>
        <p:spPr>
          <a:xfrm>
            <a:off x="5343679" y="4005064"/>
            <a:ext cx="3319754" cy="380422"/>
          </a:xfrm>
          <a:custGeom>
            <a:avLst/>
            <a:gdLst/>
            <a:ahLst/>
            <a:cxnLst/>
            <a:rect l="l" t="t" r="r" b="b"/>
            <a:pathLst>
              <a:path w="3319754" h="380422">
                <a:moveTo>
                  <a:pt x="1954809" y="283271"/>
                </a:moveTo>
                <a:lnTo>
                  <a:pt x="2306606" y="283271"/>
                </a:lnTo>
                <a:cubicBezTo>
                  <a:pt x="2309778" y="283352"/>
                  <a:pt x="2312424" y="284449"/>
                  <a:pt x="2314544" y="286562"/>
                </a:cubicBezTo>
                <a:cubicBezTo>
                  <a:pt x="2316663" y="288674"/>
                  <a:pt x="2317763" y="291312"/>
                  <a:pt x="2317845" y="294475"/>
                </a:cubicBezTo>
                <a:cubicBezTo>
                  <a:pt x="2317763" y="297638"/>
                  <a:pt x="2316663" y="300276"/>
                  <a:pt x="2314544" y="302388"/>
                </a:cubicBezTo>
                <a:cubicBezTo>
                  <a:pt x="2312424" y="304500"/>
                  <a:pt x="2309778" y="305598"/>
                  <a:pt x="2306606" y="305679"/>
                </a:cubicBezTo>
                <a:lnTo>
                  <a:pt x="1954809" y="305679"/>
                </a:lnTo>
                <a:cubicBezTo>
                  <a:pt x="1951636" y="305598"/>
                  <a:pt x="1948990" y="304500"/>
                  <a:pt x="1946871" y="302388"/>
                </a:cubicBezTo>
                <a:cubicBezTo>
                  <a:pt x="1944752" y="300276"/>
                  <a:pt x="1943652" y="297638"/>
                  <a:pt x="1943570" y="294475"/>
                </a:cubicBezTo>
                <a:cubicBezTo>
                  <a:pt x="1943652" y="291312"/>
                  <a:pt x="1944752" y="288674"/>
                  <a:pt x="1946871" y="286562"/>
                </a:cubicBezTo>
                <a:cubicBezTo>
                  <a:pt x="1948990" y="284449"/>
                  <a:pt x="1951636" y="283352"/>
                  <a:pt x="1954809" y="283271"/>
                </a:cubicBezTo>
                <a:close/>
                <a:moveTo>
                  <a:pt x="1954809" y="174247"/>
                </a:moveTo>
                <a:lnTo>
                  <a:pt x="2306606" y="174247"/>
                </a:lnTo>
                <a:cubicBezTo>
                  <a:pt x="2309778" y="174329"/>
                  <a:pt x="2312424" y="175426"/>
                  <a:pt x="2314544" y="177539"/>
                </a:cubicBezTo>
                <a:cubicBezTo>
                  <a:pt x="2316663" y="179651"/>
                  <a:pt x="2317763" y="182289"/>
                  <a:pt x="2317845" y="185452"/>
                </a:cubicBezTo>
                <a:cubicBezTo>
                  <a:pt x="2317763" y="188615"/>
                  <a:pt x="2316663" y="191252"/>
                  <a:pt x="2314544" y="193365"/>
                </a:cubicBezTo>
                <a:cubicBezTo>
                  <a:pt x="2312424" y="195477"/>
                  <a:pt x="2309778" y="196574"/>
                  <a:pt x="2306606" y="196656"/>
                </a:cubicBezTo>
                <a:lnTo>
                  <a:pt x="1954809" y="196656"/>
                </a:lnTo>
                <a:cubicBezTo>
                  <a:pt x="1951636" y="196574"/>
                  <a:pt x="1948990" y="195477"/>
                  <a:pt x="1946871" y="193365"/>
                </a:cubicBezTo>
                <a:cubicBezTo>
                  <a:pt x="1944752" y="191252"/>
                  <a:pt x="1943652" y="188615"/>
                  <a:pt x="1943570" y="185452"/>
                </a:cubicBezTo>
                <a:cubicBezTo>
                  <a:pt x="1943652" y="182289"/>
                  <a:pt x="1944752" y="179651"/>
                  <a:pt x="1946871" y="177539"/>
                </a:cubicBezTo>
                <a:cubicBezTo>
                  <a:pt x="1948990" y="175426"/>
                  <a:pt x="1951636" y="174329"/>
                  <a:pt x="1954809" y="174247"/>
                </a:cubicBezTo>
                <a:close/>
                <a:moveTo>
                  <a:pt x="729950" y="104527"/>
                </a:moveTo>
                <a:cubicBezTo>
                  <a:pt x="732959" y="104527"/>
                  <a:pt x="735652" y="105651"/>
                  <a:pt x="738029" y="107899"/>
                </a:cubicBezTo>
                <a:lnTo>
                  <a:pt x="854357" y="224228"/>
                </a:lnTo>
                <a:lnTo>
                  <a:pt x="970686" y="107899"/>
                </a:lnTo>
                <a:cubicBezTo>
                  <a:pt x="973063" y="105651"/>
                  <a:pt x="975756" y="104527"/>
                  <a:pt x="978765" y="104527"/>
                </a:cubicBezTo>
                <a:cubicBezTo>
                  <a:pt x="981774" y="104527"/>
                  <a:pt x="984326" y="105651"/>
                  <a:pt x="986422" y="107899"/>
                </a:cubicBezTo>
                <a:cubicBezTo>
                  <a:pt x="988669" y="109995"/>
                  <a:pt x="989793" y="112547"/>
                  <a:pt x="989793" y="115556"/>
                </a:cubicBezTo>
                <a:cubicBezTo>
                  <a:pt x="989793" y="118565"/>
                  <a:pt x="988669" y="121258"/>
                  <a:pt x="986422" y="123634"/>
                </a:cubicBezTo>
                <a:lnTo>
                  <a:pt x="870093" y="239963"/>
                </a:lnTo>
                <a:lnTo>
                  <a:pt x="986422" y="356292"/>
                </a:lnTo>
                <a:cubicBezTo>
                  <a:pt x="988669" y="358669"/>
                  <a:pt x="989793" y="361362"/>
                  <a:pt x="989793" y="364371"/>
                </a:cubicBezTo>
                <a:cubicBezTo>
                  <a:pt x="989793" y="367379"/>
                  <a:pt x="988669" y="369932"/>
                  <a:pt x="986422" y="372027"/>
                </a:cubicBezTo>
                <a:cubicBezTo>
                  <a:pt x="984326" y="374275"/>
                  <a:pt x="981774" y="375399"/>
                  <a:pt x="978765" y="375399"/>
                </a:cubicBezTo>
                <a:cubicBezTo>
                  <a:pt x="975756" y="375399"/>
                  <a:pt x="973063" y="374275"/>
                  <a:pt x="970686" y="372027"/>
                </a:cubicBezTo>
                <a:lnTo>
                  <a:pt x="854357" y="255699"/>
                </a:lnTo>
                <a:lnTo>
                  <a:pt x="738029" y="372027"/>
                </a:lnTo>
                <a:cubicBezTo>
                  <a:pt x="735652" y="374275"/>
                  <a:pt x="732959" y="375399"/>
                  <a:pt x="729950" y="375399"/>
                </a:cubicBezTo>
                <a:cubicBezTo>
                  <a:pt x="726941" y="375399"/>
                  <a:pt x="724389" y="374275"/>
                  <a:pt x="722293" y="372027"/>
                </a:cubicBezTo>
                <a:cubicBezTo>
                  <a:pt x="720046" y="369932"/>
                  <a:pt x="718922" y="367379"/>
                  <a:pt x="718922" y="364371"/>
                </a:cubicBezTo>
                <a:cubicBezTo>
                  <a:pt x="718922" y="361362"/>
                  <a:pt x="720046" y="358669"/>
                  <a:pt x="722293" y="356292"/>
                </a:cubicBezTo>
                <a:lnTo>
                  <a:pt x="838622" y="239963"/>
                </a:lnTo>
                <a:lnTo>
                  <a:pt x="722293" y="123634"/>
                </a:lnTo>
                <a:cubicBezTo>
                  <a:pt x="720046" y="121258"/>
                  <a:pt x="718922" y="118565"/>
                  <a:pt x="718922" y="115556"/>
                </a:cubicBezTo>
                <a:cubicBezTo>
                  <a:pt x="718922" y="112547"/>
                  <a:pt x="720046" y="109995"/>
                  <a:pt x="722293" y="107899"/>
                </a:cubicBezTo>
                <a:cubicBezTo>
                  <a:pt x="724389" y="105651"/>
                  <a:pt x="726941" y="104527"/>
                  <a:pt x="729950" y="104527"/>
                </a:cubicBezTo>
                <a:close/>
                <a:moveTo>
                  <a:pt x="3223727" y="60728"/>
                </a:moveTo>
                <a:lnTo>
                  <a:pt x="3086605" y="270345"/>
                </a:lnTo>
                <a:lnTo>
                  <a:pt x="3223727" y="270345"/>
                </a:lnTo>
                <a:close/>
                <a:moveTo>
                  <a:pt x="2947502" y="60728"/>
                </a:moveTo>
                <a:lnTo>
                  <a:pt x="2810380" y="270345"/>
                </a:lnTo>
                <a:lnTo>
                  <a:pt x="2947502" y="270345"/>
                </a:lnTo>
                <a:close/>
                <a:moveTo>
                  <a:pt x="2654931" y="6217"/>
                </a:moveTo>
                <a:cubicBezTo>
                  <a:pt x="2661114" y="5983"/>
                  <a:pt x="2664878" y="6732"/>
                  <a:pt x="2666222" y="8465"/>
                </a:cubicBezTo>
                <a:cubicBezTo>
                  <a:pt x="2667566" y="10197"/>
                  <a:pt x="2668104" y="14319"/>
                  <a:pt x="2667835" y="20828"/>
                </a:cubicBezTo>
                <a:lnTo>
                  <a:pt x="2667835" y="336090"/>
                </a:lnTo>
                <a:cubicBezTo>
                  <a:pt x="2667543" y="342971"/>
                  <a:pt x="2668313" y="348383"/>
                  <a:pt x="2670145" y="352329"/>
                </a:cubicBezTo>
                <a:cubicBezTo>
                  <a:pt x="2671977" y="356274"/>
                  <a:pt x="2676618" y="359063"/>
                  <a:pt x="2684070" y="360698"/>
                </a:cubicBezTo>
                <a:cubicBezTo>
                  <a:pt x="2691521" y="362332"/>
                  <a:pt x="2703531" y="363123"/>
                  <a:pt x="2720098" y="363071"/>
                </a:cubicBezTo>
                <a:lnTo>
                  <a:pt x="2738082" y="363071"/>
                </a:lnTo>
                <a:lnTo>
                  <a:pt x="2738082" y="380422"/>
                </a:lnTo>
                <a:cubicBezTo>
                  <a:pt x="2731181" y="379873"/>
                  <a:pt x="2722065" y="379479"/>
                  <a:pt x="2710733" y="379240"/>
                </a:cubicBezTo>
                <a:cubicBezTo>
                  <a:pt x="2699401" y="379002"/>
                  <a:pt x="2687915" y="378857"/>
                  <a:pt x="2676275" y="378805"/>
                </a:cubicBezTo>
                <a:cubicBezTo>
                  <a:pt x="2664634" y="378753"/>
                  <a:pt x="2654902" y="378732"/>
                  <a:pt x="2647077" y="378743"/>
                </a:cubicBezTo>
                <a:cubicBezTo>
                  <a:pt x="2639252" y="378732"/>
                  <a:pt x="2629519" y="378753"/>
                  <a:pt x="2617879" y="378805"/>
                </a:cubicBezTo>
                <a:cubicBezTo>
                  <a:pt x="2606238" y="378857"/>
                  <a:pt x="2594752" y="379002"/>
                  <a:pt x="2583420" y="379240"/>
                </a:cubicBezTo>
                <a:cubicBezTo>
                  <a:pt x="2572088" y="379479"/>
                  <a:pt x="2562972" y="379873"/>
                  <a:pt x="2556072" y="380422"/>
                </a:cubicBezTo>
                <a:lnTo>
                  <a:pt x="2556072" y="363071"/>
                </a:lnTo>
                <a:lnTo>
                  <a:pt x="2574055" y="363071"/>
                </a:lnTo>
                <a:cubicBezTo>
                  <a:pt x="2590623" y="363113"/>
                  <a:pt x="2602633" y="362280"/>
                  <a:pt x="2610084" y="360573"/>
                </a:cubicBezTo>
                <a:cubicBezTo>
                  <a:pt x="2617535" y="358866"/>
                  <a:pt x="2622177" y="356034"/>
                  <a:pt x="2624008" y="352079"/>
                </a:cubicBezTo>
                <a:cubicBezTo>
                  <a:pt x="2625840" y="348123"/>
                  <a:pt x="2626610" y="342794"/>
                  <a:pt x="2626319" y="336090"/>
                </a:cubicBezTo>
                <a:lnTo>
                  <a:pt x="2626319" y="44982"/>
                </a:lnTo>
                <a:cubicBezTo>
                  <a:pt x="2611169" y="51955"/>
                  <a:pt x="2596651" y="56199"/>
                  <a:pt x="2582766" y="57715"/>
                </a:cubicBezTo>
                <a:cubicBezTo>
                  <a:pt x="2568880" y="59231"/>
                  <a:pt x="2558858" y="59837"/>
                  <a:pt x="2552700" y="59534"/>
                </a:cubicBezTo>
                <a:lnTo>
                  <a:pt x="2552700" y="42183"/>
                </a:lnTo>
                <a:cubicBezTo>
                  <a:pt x="2558979" y="42405"/>
                  <a:pt x="2567901" y="41961"/>
                  <a:pt x="2579465" y="40851"/>
                </a:cubicBezTo>
                <a:cubicBezTo>
                  <a:pt x="2591029" y="39741"/>
                  <a:pt x="2603527" y="36633"/>
                  <a:pt x="2616959" y="31527"/>
                </a:cubicBezTo>
                <a:cubicBezTo>
                  <a:pt x="2630391" y="26420"/>
                  <a:pt x="2643048" y="17984"/>
                  <a:pt x="2654931" y="6217"/>
                </a:cubicBezTo>
                <a:close/>
                <a:moveTo>
                  <a:pt x="1607130" y="6217"/>
                </a:moveTo>
                <a:cubicBezTo>
                  <a:pt x="1642107" y="6754"/>
                  <a:pt x="1670534" y="16910"/>
                  <a:pt x="1692411" y="36685"/>
                </a:cubicBezTo>
                <a:cubicBezTo>
                  <a:pt x="1714289" y="56460"/>
                  <a:pt x="1725566" y="82631"/>
                  <a:pt x="1726241" y="115199"/>
                </a:cubicBezTo>
                <a:cubicBezTo>
                  <a:pt x="1726366" y="133475"/>
                  <a:pt x="1722374" y="150234"/>
                  <a:pt x="1714263" y="165477"/>
                </a:cubicBezTo>
                <a:cubicBezTo>
                  <a:pt x="1706152" y="180720"/>
                  <a:pt x="1693170" y="197151"/>
                  <a:pt x="1675315" y="214772"/>
                </a:cubicBezTo>
                <a:cubicBezTo>
                  <a:pt x="1657460" y="232393"/>
                  <a:pt x="1633980" y="253907"/>
                  <a:pt x="1604874" y="279316"/>
                </a:cubicBezTo>
                <a:lnTo>
                  <a:pt x="1545304" y="337220"/>
                </a:lnTo>
                <a:lnTo>
                  <a:pt x="1646480" y="337220"/>
                </a:lnTo>
                <a:cubicBezTo>
                  <a:pt x="1650960" y="337248"/>
                  <a:pt x="1657117" y="337192"/>
                  <a:pt x="1664950" y="337054"/>
                </a:cubicBezTo>
                <a:cubicBezTo>
                  <a:pt x="1672783" y="336915"/>
                  <a:pt x="1680147" y="336526"/>
                  <a:pt x="1687044" y="335888"/>
                </a:cubicBezTo>
                <a:cubicBezTo>
                  <a:pt x="1693940" y="335249"/>
                  <a:pt x="1698222" y="334194"/>
                  <a:pt x="1699892" y="332723"/>
                </a:cubicBezTo>
                <a:cubicBezTo>
                  <a:pt x="1702691" y="328003"/>
                  <a:pt x="1705104" y="320718"/>
                  <a:pt x="1707130" y="310868"/>
                </a:cubicBezTo>
                <a:cubicBezTo>
                  <a:pt x="1709157" y="301019"/>
                  <a:pt x="1710867" y="291626"/>
                  <a:pt x="1712262" y="282689"/>
                </a:cubicBezTo>
                <a:lnTo>
                  <a:pt x="1726241" y="282689"/>
                </a:lnTo>
                <a:lnTo>
                  <a:pt x="1710527" y="380422"/>
                </a:lnTo>
                <a:lnTo>
                  <a:pt x="1502083" y="380422"/>
                </a:lnTo>
                <a:cubicBezTo>
                  <a:pt x="1501954" y="374052"/>
                  <a:pt x="1502212" y="369680"/>
                  <a:pt x="1502855" y="367307"/>
                </a:cubicBezTo>
                <a:cubicBezTo>
                  <a:pt x="1503498" y="364934"/>
                  <a:pt x="1505299" y="362386"/>
                  <a:pt x="1508257" y="359663"/>
                </a:cubicBezTo>
                <a:lnTo>
                  <a:pt x="1616127" y="239402"/>
                </a:lnTo>
                <a:cubicBezTo>
                  <a:pt x="1632118" y="221787"/>
                  <a:pt x="1645825" y="202346"/>
                  <a:pt x="1657247" y="181081"/>
                </a:cubicBezTo>
                <a:cubicBezTo>
                  <a:pt x="1668669" y="159816"/>
                  <a:pt x="1674644" y="137855"/>
                  <a:pt x="1675171" y="115199"/>
                </a:cubicBezTo>
                <a:cubicBezTo>
                  <a:pt x="1675189" y="99569"/>
                  <a:pt x="1672467" y="84827"/>
                  <a:pt x="1667007" y="70974"/>
                </a:cubicBezTo>
                <a:cubicBezTo>
                  <a:pt x="1661547" y="57121"/>
                  <a:pt x="1653244" y="45826"/>
                  <a:pt x="1642098" y="37090"/>
                </a:cubicBezTo>
                <a:cubicBezTo>
                  <a:pt x="1630952" y="28353"/>
                  <a:pt x="1616860" y="23846"/>
                  <a:pt x="1599820" y="23568"/>
                </a:cubicBezTo>
                <a:cubicBezTo>
                  <a:pt x="1583198" y="23673"/>
                  <a:pt x="1568094" y="28667"/>
                  <a:pt x="1554508" y="38549"/>
                </a:cubicBezTo>
                <a:cubicBezTo>
                  <a:pt x="1540922" y="48431"/>
                  <a:pt x="1530744" y="62567"/>
                  <a:pt x="1523974" y="80959"/>
                </a:cubicBezTo>
                <a:cubicBezTo>
                  <a:pt x="1524734" y="80690"/>
                  <a:pt x="1525599" y="80526"/>
                  <a:pt x="1526570" y="80468"/>
                </a:cubicBezTo>
                <a:cubicBezTo>
                  <a:pt x="1527541" y="80409"/>
                  <a:pt x="1529108" y="80386"/>
                  <a:pt x="1531271" y="80398"/>
                </a:cubicBezTo>
                <a:cubicBezTo>
                  <a:pt x="1541105" y="80702"/>
                  <a:pt x="1548519" y="83742"/>
                  <a:pt x="1553513" y="89519"/>
                </a:cubicBezTo>
                <a:cubicBezTo>
                  <a:pt x="1558506" y="95296"/>
                  <a:pt x="1561008" y="101984"/>
                  <a:pt x="1561020" y="109585"/>
                </a:cubicBezTo>
                <a:cubicBezTo>
                  <a:pt x="1560400" y="120893"/>
                  <a:pt x="1556728" y="128728"/>
                  <a:pt x="1550004" y="133090"/>
                </a:cubicBezTo>
                <a:cubicBezTo>
                  <a:pt x="1543281" y="137452"/>
                  <a:pt x="1537223" y="139533"/>
                  <a:pt x="1531832" y="139335"/>
                </a:cubicBezTo>
                <a:cubicBezTo>
                  <a:pt x="1530935" y="139529"/>
                  <a:pt x="1528115" y="139141"/>
                  <a:pt x="1523371" y="138170"/>
                </a:cubicBezTo>
                <a:cubicBezTo>
                  <a:pt x="1518628" y="137200"/>
                  <a:pt x="1513978" y="134484"/>
                  <a:pt x="1509422" y="130021"/>
                </a:cubicBezTo>
                <a:cubicBezTo>
                  <a:pt x="1504865" y="125558"/>
                  <a:pt x="1502419" y="118185"/>
                  <a:pt x="1502083" y="107902"/>
                </a:cubicBezTo>
                <a:cubicBezTo>
                  <a:pt x="1502204" y="90902"/>
                  <a:pt x="1506577" y="74705"/>
                  <a:pt x="1515204" y="59312"/>
                </a:cubicBezTo>
                <a:cubicBezTo>
                  <a:pt x="1523831" y="43918"/>
                  <a:pt x="1535986" y="31303"/>
                  <a:pt x="1551669" y="21466"/>
                </a:cubicBezTo>
                <a:cubicBezTo>
                  <a:pt x="1567352" y="11629"/>
                  <a:pt x="1585839" y="6546"/>
                  <a:pt x="1607130" y="6217"/>
                </a:cubicBezTo>
                <a:close/>
                <a:moveTo>
                  <a:pt x="1350006" y="6217"/>
                </a:moveTo>
                <a:cubicBezTo>
                  <a:pt x="1356189" y="5983"/>
                  <a:pt x="1359953" y="6732"/>
                  <a:pt x="1361297" y="8465"/>
                </a:cubicBezTo>
                <a:cubicBezTo>
                  <a:pt x="1362641" y="10197"/>
                  <a:pt x="1363179" y="14319"/>
                  <a:pt x="1362910" y="20828"/>
                </a:cubicBezTo>
                <a:lnTo>
                  <a:pt x="1362910" y="336090"/>
                </a:lnTo>
                <a:cubicBezTo>
                  <a:pt x="1362618" y="342971"/>
                  <a:pt x="1363388" y="348383"/>
                  <a:pt x="1365220" y="352329"/>
                </a:cubicBezTo>
                <a:cubicBezTo>
                  <a:pt x="1367052" y="356274"/>
                  <a:pt x="1371693" y="359063"/>
                  <a:pt x="1379145" y="360698"/>
                </a:cubicBezTo>
                <a:cubicBezTo>
                  <a:pt x="1386596" y="362332"/>
                  <a:pt x="1398606" y="363123"/>
                  <a:pt x="1415173" y="363071"/>
                </a:cubicBezTo>
                <a:lnTo>
                  <a:pt x="1433157" y="363071"/>
                </a:lnTo>
                <a:lnTo>
                  <a:pt x="1433157" y="380422"/>
                </a:lnTo>
                <a:cubicBezTo>
                  <a:pt x="1426257" y="379873"/>
                  <a:pt x="1417141" y="379479"/>
                  <a:pt x="1405808" y="379240"/>
                </a:cubicBezTo>
                <a:cubicBezTo>
                  <a:pt x="1394476" y="379002"/>
                  <a:pt x="1382990" y="378857"/>
                  <a:pt x="1371350" y="378805"/>
                </a:cubicBezTo>
                <a:cubicBezTo>
                  <a:pt x="1359709" y="378753"/>
                  <a:pt x="1349977" y="378732"/>
                  <a:pt x="1342152" y="378743"/>
                </a:cubicBezTo>
                <a:cubicBezTo>
                  <a:pt x="1334327" y="378732"/>
                  <a:pt x="1324594" y="378753"/>
                  <a:pt x="1312954" y="378805"/>
                </a:cubicBezTo>
                <a:cubicBezTo>
                  <a:pt x="1301313" y="378857"/>
                  <a:pt x="1289827" y="379002"/>
                  <a:pt x="1278495" y="379240"/>
                </a:cubicBezTo>
                <a:cubicBezTo>
                  <a:pt x="1267163" y="379479"/>
                  <a:pt x="1258047" y="379873"/>
                  <a:pt x="1251147" y="380422"/>
                </a:cubicBezTo>
                <a:lnTo>
                  <a:pt x="1251147" y="363071"/>
                </a:lnTo>
                <a:lnTo>
                  <a:pt x="1269130" y="363071"/>
                </a:lnTo>
                <a:cubicBezTo>
                  <a:pt x="1285698" y="363113"/>
                  <a:pt x="1297708" y="362280"/>
                  <a:pt x="1305159" y="360573"/>
                </a:cubicBezTo>
                <a:cubicBezTo>
                  <a:pt x="1312610" y="358866"/>
                  <a:pt x="1317252" y="356034"/>
                  <a:pt x="1319083" y="352079"/>
                </a:cubicBezTo>
                <a:cubicBezTo>
                  <a:pt x="1320915" y="348123"/>
                  <a:pt x="1321685" y="342794"/>
                  <a:pt x="1321394" y="336090"/>
                </a:cubicBezTo>
                <a:lnTo>
                  <a:pt x="1321394" y="44982"/>
                </a:lnTo>
                <a:cubicBezTo>
                  <a:pt x="1306244" y="51955"/>
                  <a:pt x="1291726" y="56199"/>
                  <a:pt x="1277841" y="57715"/>
                </a:cubicBezTo>
                <a:cubicBezTo>
                  <a:pt x="1263955" y="59231"/>
                  <a:pt x="1253933" y="59837"/>
                  <a:pt x="1247775" y="59534"/>
                </a:cubicBezTo>
                <a:lnTo>
                  <a:pt x="1247775" y="42183"/>
                </a:lnTo>
                <a:cubicBezTo>
                  <a:pt x="1254054" y="42405"/>
                  <a:pt x="1262976" y="41961"/>
                  <a:pt x="1274540" y="40851"/>
                </a:cubicBezTo>
                <a:cubicBezTo>
                  <a:pt x="1286104" y="39741"/>
                  <a:pt x="1298602" y="36633"/>
                  <a:pt x="1312034" y="31527"/>
                </a:cubicBezTo>
                <a:cubicBezTo>
                  <a:pt x="1325466" y="26420"/>
                  <a:pt x="1338123" y="17984"/>
                  <a:pt x="1350006" y="6217"/>
                </a:cubicBezTo>
                <a:close/>
                <a:moveTo>
                  <a:pt x="359355" y="6217"/>
                </a:moveTo>
                <a:cubicBezTo>
                  <a:pt x="394332" y="6754"/>
                  <a:pt x="422759" y="16910"/>
                  <a:pt x="444636" y="36685"/>
                </a:cubicBezTo>
                <a:cubicBezTo>
                  <a:pt x="466514" y="56460"/>
                  <a:pt x="477791" y="82631"/>
                  <a:pt x="478466" y="115199"/>
                </a:cubicBezTo>
                <a:cubicBezTo>
                  <a:pt x="478592" y="133475"/>
                  <a:pt x="474599" y="150234"/>
                  <a:pt x="466488" y="165477"/>
                </a:cubicBezTo>
                <a:cubicBezTo>
                  <a:pt x="458377" y="180720"/>
                  <a:pt x="445395" y="197151"/>
                  <a:pt x="427540" y="214772"/>
                </a:cubicBezTo>
                <a:cubicBezTo>
                  <a:pt x="409685" y="232393"/>
                  <a:pt x="386205" y="253907"/>
                  <a:pt x="357099" y="279316"/>
                </a:cubicBezTo>
                <a:lnTo>
                  <a:pt x="297529" y="337220"/>
                </a:lnTo>
                <a:lnTo>
                  <a:pt x="398705" y="337220"/>
                </a:lnTo>
                <a:cubicBezTo>
                  <a:pt x="403185" y="337248"/>
                  <a:pt x="409342" y="337192"/>
                  <a:pt x="417175" y="337054"/>
                </a:cubicBezTo>
                <a:cubicBezTo>
                  <a:pt x="425008" y="336915"/>
                  <a:pt x="432373" y="336526"/>
                  <a:pt x="439269" y="335888"/>
                </a:cubicBezTo>
                <a:cubicBezTo>
                  <a:pt x="446165" y="335249"/>
                  <a:pt x="450447" y="334194"/>
                  <a:pt x="452117" y="332723"/>
                </a:cubicBezTo>
                <a:cubicBezTo>
                  <a:pt x="454916" y="328003"/>
                  <a:pt x="457329" y="320718"/>
                  <a:pt x="459355" y="310868"/>
                </a:cubicBezTo>
                <a:cubicBezTo>
                  <a:pt x="461382" y="301019"/>
                  <a:pt x="463092" y="291626"/>
                  <a:pt x="464487" y="282689"/>
                </a:cubicBezTo>
                <a:lnTo>
                  <a:pt x="478466" y="282689"/>
                </a:lnTo>
                <a:lnTo>
                  <a:pt x="462752" y="380422"/>
                </a:lnTo>
                <a:lnTo>
                  <a:pt x="254308" y="380422"/>
                </a:lnTo>
                <a:cubicBezTo>
                  <a:pt x="254179" y="374052"/>
                  <a:pt x="254437" y="369680"/>
                  <a:pt x="255080" y="367307"/>
                </a:cubicBezTo>
                <a:cubicBezTo>
                  <a:pt x="255723" y="364934"/>
                  <a:pt x="257524" y="362386"/>
                  <a:pt x="260482" y="359663"/>
                </a:cubicBezTo>
                <a:lnTo>
                  <a:pt x="368352" y="239402"/>
                </a:lnTo>
                <a:cubicBezTo>
                  <a:pt x="384343" y="221787"/>
                  <a:pt x="398050" y="202346"/>
                  <a:pt x="409472" y="181081"/>
                </a:cubicBezTo>
                <a:cubicBezTo>
                  <a:pt x="420894" y="159816"/>
                  <a:pt x="426869" y="137855"/>
                  <a:pt x="427396" y="115199"/>
                </a:cubicBezTo>
                <a:cubicBezTo>
                  <a:pt x="427414" y="99569"/>
                  <a:pt x="424692" y="84827"/>
                  <a:pt x="419232" y="70974"/>
                </a:cubicBezTo>
                <a:cubicBezTo>
                  <a:pt x="413772" y="57121"/>
                  <a:pt x="405469" y="45826"/>
                  <a:pt x="394323" y="37090"/>
                </a:cubicBezTo>
                <a:cubicBezTo>
                  <a:pt x="383177" y="28353"/>
                  <a:pt x="369085" y="23846"/>
                  <a:pt x="352045" y="23568"/>
                </a:cubicBezTo>
                <a:cubicBezTo>
                  <a:pt x="335423" y="23673"/>
                  <a:pt x="320319" y="28667"/>
                  <a:pt x="306733" y="38549"/>
                </a:cubicBezTo>
                <a:cubicBezTo>
                  <a:pt x="293147" y="48431"/>
                  <a:pt x="282969" y="62567"/>
                  <a:pt x="276199" y="80959"/>
                </a:cubicBezTo>
                <a:cubicBezTo>
                  <a:pt x="276959" y="80690"/>
                  <a:pt x="277824" y="80526"/>
                  <a:pt x="278795" y="80468"/>
                </a:cubicBezTo>
                <a:cubicBezTo>
                  <a:pt x="279766" y="80409"/>
                  <a:pt x="281333" y="80386"/>
                  <a:pt x="283496" y="80398"/>
                </a:cubicBezTo>
                <a:cubicBezTo>
                  <a:pt x="293331" y="80702"/>
                  <a:pt x="300744" y="83742"/>
                  <a:pt x="305738" y="89519"/>
                </a:cubicBezTo>
                <a:cubicBezTo>
                  <a:pt x="310731" y="95296"/>
                  <a:pt x="313234" y="101984"/>
                  <a:pt x="313245" y="109585"/>
                </a:cubicBezTo>
                <a:cubicBezTo>
                  <a:pt x="312625" y="120893"/>
                  <a:pt x="308954" y="128728"/>
                  <a:pt x="302230" y="133090"/>
                </a:cubicBezTo>
                <a:cubicBezTo>
                  <a:pt x="295506" y="137452"/>
                  <a:pt x="289448" y="139533"/>
                  <a:pt x="284057" y="139335"/>
                </a:cubicBezTo>
                <a:cubicBezTo>
                  <a:pt x="283160" y="139529"/>
                  <a:pt x="280340" y="139141"/>
                  <a:pt x="275596" y="138170"/>
                </a:cubicBezTo>
                <a:cubicBezTo>
                  <a:pt x="270853" y="137200"/>
                  <a:pt x="266203" y="134484"/>
                  <a:pt x="261647" y="130021"/>
                </a:cubicBezTo>
                <a:cubicBezTo>
                  <a:pt x="257090" y="125558"/>
                  <a:pt x="254644" y="118185"/>
                  <a:pt x="254308" y="107902"/>
                </a:cubicBezTo>
                <a:cubicBezTo>
                  <a:pt x="254429" y="90902"/>
                  <a:pt x="258802" y="74705"/>
                  <a:pt x="267429" y="59312"/>
                </a:cubicBezTo>
                <a:cubicBezTo>
                  <a:pt x="276056" y="43918"/>
                  <a:pt x="288211" y="31303"/>
                  <a:pt x="303894" y="21466"/>
                </a:cubicBezTo>
                <a:cubicBezTo>
                  <a:pt x="319577" y="11629"/>
                  <a:pt x="338064" y="6546"/>
                  <a:pt x="359355" y="6217"/>
                </a:cubicBezTo>
                <a:close/>
                <a:moveTo>
                  <a:pt x="102231" y="6217"/>
                </a:moveTo>
                <a:cubicBezTo>
                  <a:pt x="108414" y="5983"/>
                  <a:pt x="112178" y="6732"/>
                  <a:pt x="113522" y="8465"/>
                </a:cubicBezTo>
                <a:cubicBezTo>
                  <a:pt x="114866" y="10197"/>
                  <a:pt x="115404" y="14319"/>
                  <a:pt x="115135" y="20828"/>
                </a:cubicBezTo>
                <a:lnTo>
                  <a:pt x="115135" y="336090"/>
                </a:lnTo>
                <a:cubicBezTo>
                  <a:pt x="114843" y="342971"/>
                  <a:pt x="115613" y="348383"/>
                  <a:pt x="117445" y="352329"/>
                </a:cubicBezTo>
                <a:cubicBezTo>
                  <a:pt x="119277" y="356274"/>
                  <a:pt x="123918" y="359063"/>
                  <a:pt x="131370" y="360698"/>
                </a:cubicBezTo>
                <a:cubicBezTo>
                  <a:pt x="138821" y="362332"/>
                  <a:pt x="150831" y="363123"/>
                  <a:pt x="167398" y="363071"/>
                </a:cubicBezTo>
                <a:lnTo>
                  <a:pt x="185382" y="363071"/>
                </a:lnTo>
                <a:lnTo>
                  <a:pt x="185382" y="380422"/>
                </a:lnTo>
                <a:cubicBezTo>
                  <a:pt x="178482" y="379873"/>
                  <a:pt x="169366" y="379479"/>
                  <a:pt x="158033" y="379240"/>
                </a:cubicBezTo>
                <a:cubicBezTo>
                  <a:pt x="146701" y="379002"/>
                  <a:pt x="135215" y="378857"/>
                  <a:pt x="123575" y="378805"/>
                </a:cubicBezTo>
                <a:cubicBezTo>
                  <a:pt x="111934" y="378753"/>
                  <a:pt x="102202" y="378732"/>
                  <a:pt x="94377" y="378743"/>
                </a:cubicBezTo>
                <a:cubicBezTo>
                  <a:pt x="86552" y="378732"/>
                  <a:pt x="76819" y="378753"/>
                  <a:pt x="65179" y="378805"/>
                </a:cubicBezTo>
                <a:cubicBezTo>
                  <a:pt x="53538" y="378857"/>
                  <a:pt x="42052" y="379002"/>
                  <a:pt x="30720" y="379240"/>
                </a:cubicBezTo>
                <a:cubicBezTo>
                  <a:pt x="19388" y="379479"/>
                  <a:pt x="10272" y="379873"/>
                  <a:pt x="3372" y="380422"/>
                </a:cubicBezTo>
                <a:lnTo>
                  <a:pt x="3372" y="363071"/>
                </a:lnTo>
                <a:lnTo>
                  <a:pt x="21355" y="363071"/>
                </a:lnTo>
                <a:cubicBezTo>
                  <a:pt x="37923" y="363113"/>
                  <a:pt x="49933" y="362280"/>
                  <a:pt x="57384" y="360573"/>
                </a:cubicBezTo>
                <a:cubicBezTo>
                  <a:pt x="64835" y="358866"/>
                  <a:pt x="69477" y="356034"/>
                  <a:pt x="71309" y="352079"/>
                </a:cubicBezTo>
                <a:cubicBezTo>
                  <a:pt x="73140" y="348123"/>
                  <a:pt x="73910" y="342794"/>
                  <a:pt x="73619" y="336090"/>
                </a:cubicBezTo>
                <a:lnTo>
                  <a:pt x="73619" y="44982"/>
                </a:lnTo>
                <a:cubicBezTo>
                  <a:pt x="58469" y="51955"/>
                  <a:pt x="43951" y="56199"/>
                  <a:pt x="30066" y="57715"/>
                </a:cubicBezTo>
                <a:cubicBezTo>
                  <a:pt x="16180" y="59231"/>
                  <a:pt x="6158" y="59837"/>
                  <a:pt x="0" y="59534"/>
                </a:cubicBezTo>
                <a:lnTo>
                  <a:pt x="0" y="42183"/>
                </a:lnTo>
                <a:cubicBezTo>
                  <a:pt x="6279" y="42405"/>
                  <a:pt x="15201" y="41961"/>
                  <a:pt x="26765" y="40851"/>
                </a:cubicBezTo>
                <a:cubicBezTo>
                  <a:pt x="38329" y="39741"/>
                  <a:pt x="50827" y="36633"/>
                  <a:pt x="64259" y="31527"/>
                </a:cubicBezTo>
                <a:cubicBezTo>
                  <a:pt x="77691" y="26420"/>
                  <a:pt x="90348" y="17984"/>
                  <a:pt x="102231" y="6217"/>
                </a:cubicBezTo>
                <a:close/>
                <a:moveTo>
                  <a:pt x="3254581" y="35"/>
                </a:moveTo>
                <a:cubicBezTo>
                  <a:pt x="3258882" y="-59"/>
                  <a:pt x="3261500" y="972"/>
                  <a:pt x="3262435" y="3126"/>
                </a:cubicBezTo>
                <a:cubicBezTo>
                  <a:pt x="3263370" y="5280"/>
                  <a:pt x="3263743" y="9120"/>
                  <a:pt x="3263557" y="14646"/>
                </a:cubicBezTo>
                <a:lnTo>
                  <a:pt x="3263557" y="270345"/>
                </a:lnTo>
                <a:lnTo>
                  <a:pt x="3319754" y="270345"/>
                </a:lnTo>
                <a:lnTo>
                  <a:pt x="3319754" y="287696"/>
                </a:lnTo>
                <a:lnTo>
                  <a:pt x="3263557" y="287696"/>
                </a:lnTo>
                <a:lnTo>
                  <a:pt x="3263557" y="336634"/>
                </a:lnTo>
                <a:cubicBezTo>
                  <a:pt x="3262737" y="346594"/>
                  <a:pt x="3264657" y="353532"/>
                  <a:pt x="3269317" y="357446"/>
                </a:cubicBezTo>
                <a:cubicBezTo>
                  <a:pt x="3273977" y="361360"/>
                  <a:pt x="3286293" y="363235"/>
                  <a:pt x="3306267" y="363071"/>
                </a:cubicBezTo>
                <a:lnTo>
                  <a:pt x="3318068" y="363071"/>
                </a:lnTo>
                <a:lnTo>
                  <a:pt x="3318068" y="380422"/>
                </a:lnTo>
                <a:cubicBezTo>
                  <a:pt x="3306277" y="379617"/>
                  <a:pt x="3293611" y="379128"/>
                  <a:pt x="3280069" y="378953"/>
                </a:cubicBezTo>
                <a:cubicBezTo>
                  <a:pt x="3266527" y="378778"/>
                  <a:pt x="3253731" y="378708"/>
                  <a:pt x="3241678" y="378743"/>
                </a:cubicBezTo>
                <a:cubicBezTo>
                  <a:pt x="3229646" y="378708"/>
                  <a:pt x="3216941" y="378778"/>
                  <a:pt x="3203562" y="378953"/>
                </a:cubicBezTo>
                <a:cubicBezTo>
                  <a:pt x="3190183" y="379128"/>
                  <a:pt x="3177610" y="379617"/>
                  <a:pt x="3165843" y="380422"/>
                </a:cubicBezTo>
                <a:lnTo>
                  <a:pt x="3165843" y="363071"/>
                </a:lnTo>
                <a:lnTo>
                  <a:pt x="3177645" y="363071"/>
                </a:lnTo>
                <a:cubicBezTo>
                  <a:pt x="3197618" y="363235"/>
                  <a:pt x="3209935" y="361360"/>
                  <a:pt x="3214595" y="357446"/>
                </a:cubicBezTo>
                <a:cubicBezTo>
                  <a:pt x="3219254" y="353532"/>
                  <a:pt x="3221175" y="346594"/>
                  <a:pt x="3220355" y="336634"/>
                </a:cubicBezTo>
                <a:lnTo>
                  <a:pt x="3220355" y="287696"/>
                </a:lnTo>
                <a:lnTo>
                  <a:pt x="3070869" y="287696"/>
                </a:lnTo>
                <a:lnTo>
                  <a:pt x="3070869" y="270345"/>
                </a:lnTo>
                <a:lnTo>
                  <a:pt x="3243361" y="6779"/>
                </a:lnTo>
                <a:cubicBezTo>
                  <a:pt x="3245477" y="3547"/>
                  <a:pt x="3247277" y="1581"/>
                  <a:pt x="3248761" y="878"/>
                </a:cubicBezTo>
                <a:cubicBezTo>
                  <a:pt x="3250245" y="176"/>
                  <a:pt x="3252185" y="-105"/>
                  <a:pt x="3254581" y="35"/>
                </a:cubicBezTo>
                <a:close/>
                <a:moveTo>
                  <a:pt x="2978356" y="35"/>
                </a:moveTo>
                <a:cubicBezTo>
                  <a:pt x="2982657" y="-59"/>
                  <a:pt x="2985275" y="972"/>
                  <a:pt x="2986210" y="3126"/>
                </a:cubicBezTo>
                <a:cubicBezTo>
                  <a:pt x="2987145" y="5280"/>
                  <a:pt x="2987519" y="9120"/>
                  <a:pt x="2987332" y="14646"/>
                </a:cubicBezTo>
                <a:lnTo>
                  <a:pt x="2987332" y="270345"/>
                </a:lnTo>
                <a:lnTo>
                  <a:pt x="3043529" y="270345"/>
                </a:lnTo>
                <a:lnTo>
                  <a:pt x="3043529" y="287696"/>
                </a:lnTo>
                <a:lnTo>
                  <a:pt x="2987332" y="287696"/>
                </a:lnTo>
                <a:lnTo>
                  <a:pt x="2987332" y="336634"/>
                </a:lnTo>
                <a:cubicBezTo>
                  <a:pt x="2986512" y="346594"/>
                  <a:pt x="2988432" y="353532"/>
                  <a:pt x="2993092" y="357446"/>
                </a:cubicBezTo>
                <a:cubicBezTo>
                  <a:pt x="2997752" y="361360"/>
                  <a:pt x="3010068" y="363235"/>
                  <a:pt x="3030042" y="363071"/>
                </a:cubicBezTo>
                <a:lnTo>
                  <a:pt x="3041843" y="363071"/>
                </a:lnTo>
                <a:lnTo>
                  <a:pt x="3041843" y="380422"/>
                </a:lnTo>
                <a:cubicBezTo>
                  <a:pt x="3030053" y="379617"/>
                  <a:pt x="3017386" y="379128"/>
                  <a:pt x="3003844" y="378953"/>
                </a:cubicBezTo>
                <a:cubicBezTo>
                  <a:pt x="2990303" y="378778"/>
                  <a:pt x="2977506" y="378708"/>
                  <a:pt x="2965453" y="378743"/>
                </a:cubicBezTo>
                <a:cubicBezTo>
                  <a:pt x="2953421" y="378708"/>
                  <a:pt x="2940716" y="378778"/>
                  <a:pt x="2927337" y="378953"/>
                </a:cubicBezTo>
                <a:cubicBezTo>
                  <a:pt x="2913958" y="379128"/>
                  <a:pt x="2901385" y="379617"/>
                  <a:pt x="2889618" y="380422"/>
                </a:cubicBezTo>
                <a:lnTo>
                  <a:pt x="2889618" y="363071"/>
                </a:lnTo>
                <a:lnTo>
                  <a:pt x="2901420" y="363071"/>
                </a:lnTo>
                <a:cubicBezTo>
                  <a:pt x="2921393" y="363235"/>
                  <a:pt x="2933710" y="361360"/>
                  <a:pt x="2938370" y="357446"/>
                </a:cubicBezTo>
                <a:cubicBezTo>
                  <a:pt x="2943029" y="353532"/>
                  <a:pt x="2944950" y="346594"/>
                  <a:pt x="2944130" y="336634"/>
                </a:cubicBezTo>
                <a:lnTo>
                  <a:pt x="2944130" y="287696"/>
                </a:lnTo>
                <a:lnTo>
                  <a:pt x="2794644" y="287696"/>
                </a:lnTo>
                <a:lnTo>
                  <a:pt x="2794644" y="270345"/>
                </a:lnTo>
                <a:lnTo>
                  <a:pt x="2967136" y="6779"/>
                </a:lnTo>
                <a:cubicBezTo>
                  <a:pt x="2969252" y="3547"/>
                  <a:pt x="2971052" y="1581"/>
                  <a:pt x="2972536" y="878"/>
                </a:cubicBezTo>
                <a:cubicBezTo>
                  <a:pt x="2974020" y="176"/>
                  <a:pt x="2975960" y="-105"/>
                  <a:pt x="2978356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  <a:cs typeface="Iosevka" panose="02000509030000000004" pitchFamily="49" charset="0"/>
            </a:endParaRPr>
          </a:p>
        </p:txBody>
      </p:sp>
      <p:pic>
        <p:nvPicPr>
          <p:cNvPr id="24" name="Graphic 23" descr="Calculator outline">
            <a:extLst>
              <a:ext uri="{FF2B5EF4-FFF2-40B4-BE49-F238E27FC236}">
                <a16:creationId xmlns:a16="http://schemas.microsoft.com/office/drawing/2014/main" id="{ADE71EFF-0264-30DD-D882-C505EB0E8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5680" y="4058022"/>
            <a:ext cx="1152128" cy="115212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DECA72-2813-36FB-AC76-6CD8311352CB}"/>
              </a:ext>
            </a:extLst>
          </p:cNvPr>
          <p:cNvCxnSpPr/>
          <p:nvPr/>
        </p:nvCxnSpPr>
        <p:spPr>
          <a:xfrm>
            <a:off x="8112224" y="4455780"/>
            <a:ext cx="576064" cy="0"/>
          </a:xfrm>
          <a:prstGeom prst="line">
            <a:avLst/>
          </a:prstGeom>
          <a:ln>
            <a:solidFill>
              <a:srgbClr val="0C00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5D4060B-B5A7-5AE2-123C-77563C916798}"/>
              </a:ext>
            </a:extLst>
          </p:cNvPr>
          <p:cNvSpPr/>
          <p:nvPr/>
        </p:nvSpPr>
        <p:spPr>
          <a:xfrm>
            <a:off x="7824192" y="3914006"/>
            <a:ext cx="288032" cy="648072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Equal Sign BG">
            <a:extLst>
              <a:ext uri="{FF2B5EF4-FFF2-40B4-BE49-F238E27FC236}">
                <a16:creationId xmlns:a16="http://schemas.microsoft.com/office/drawing/2014/main" id="{50739882-4783-FDB2-2B7B-6716C99DFB6D}"/>
              </a:ext>
            </a:extLst>
          </p:cNvPr>
          <p:cNvSpPr/>
          <p:nvPr/>
        </p:nvSpPr>
        <p:spPr>
          <a:xfrm>
            <a:off x="7104112" y="3914006"/>
            <a:ext cx="720080" cy="720080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Equal Sign">
            <a:extLst>
              <a:ext uri="{FF2B5EF4-FFF2-40B4-BE49-F238E27FC236}">
                <a16:creationId xmlns:a16="http://schemas.microsoft.com/office/drawing/2014/main" id="{A8B28D2F-C238-50A0-4AC1-0CF95D04FC62}"/>
              </a:ext>
            </a:extLst>
          </p:cNvPr>
          <p:cNvSpPr txBox="1"/>
          <p:nvPr/>
        </p:nvSpPr>
        <p:spPr>
          <a:xfrm>
            <a:off x="7428592" y="4172616"/>
            <a:ext cx="374275" cy="131432"/>
          </a:xfrm>
          <a:custGeom>
            <a:avLst/>
            <a:gdLst/>
            <a:ahLst/>
            <a:cxnLst/>
            <a:rect l="l" t="t" r="r" b="b"/>
            <a:pathLst>
              <a:path w="374275" h="131432">
                <a:moveTo>
                  <a:pt x="11239" y="109024"/>
                </a:moveTo>
                <a:lnTo>
                  <a:pt x="363036" y="109024"/>
                </a:lnTo>
                <a:cubicBezTo>
                  <a:pt x="366208" y="109105"/>
                  <a:pt x="368854" y="110202"/>
                  <a:pt x="370974" y="112315"/>
                </a:cubicBezTo>
                <a:cubicBezTo>
                  <a:pt x="373093" y="114427"/>
                  <a:pt x="374193" y="117065"/>
                  <a:pt x="374275" y="120228"/>
                </a:cubicBezTo>
                <a:cubicBezTo>
                  <a:pt x="374193" y="123391"/>
                  <a:pt x="373093" y="126029"/>
                  <a:pt x="370974" y="128141"/>
                </a:cubicBezTo>
                <a:cubicBezTo>
                  <a:pt x="368854" y="130254"/>
                  <a:pt x="366208" y="131351"/>
                  <a:pt x="363036" y="131432"/>
                </a:cubicBezTo>
                <a:lnTo>
                  <a:pt x="11239" y="131432"/>
                </a:lnTo>
                <a:cubicBezTo>
                  <a:pt x="8066" y="131351"/>
                  <a:pt x="5420" y="130254"/>
                  <a:pt x="3301" y="128141"/>
                </a:cubicBezTo>
                <a:cubicBezTo>
                  <a:pt x="1182" y="126029"/>
                  <a:pt x="82" y="123391"/>
                  <a:pt x="0" y="120228"/>
                </a:cubicBezTo>
                <a:cubicBezTo>
                  <a:pt x="82" y="117065"/>
                  <a:pt x="1182" y="114427"/>
                  <a:pt x="3301" y="112315"/>
                </a:cubicBezTo>
                <a:cubicBezTo>
                  <a:pt x="5420" y="110202"/>
                  <a:pt x="8066" y="109105"/>
                  <a:pt x="11239" y="109024"/>
                </a:cubicBezTo>
                <a:close/>
                <a:moveTo>
                  <a:pt x="11239" y="0"/>
                </a:moveTo>
                <a:lnTo>
                  <a:pt x="363036" y="0"/>
                </a:lnTo>
                <a:cubicBezTo>
                  <a:pt x="366208" y="82"/>
                  <a:pt x="368854" y="1179"/>
                  <a:pt x="370974" y="3292"/>
                </a:cubicBezTo>
                <a:cubicBezTo>
                  <a:pt x="373093" y="5404"/>
                  <a:pt x="374193" y="8042"/>
                  <a:pt x="374275" y="11205"/>
                </a:cubicBezTo>
                <a:cubicBezTo>
                  <a:pt x="374193" y="14368"/>
                  <a:pt x="373093" y="17005"/>
                  <a:pt x="370974" y="19118"/>
                </a:cubicBezTo>
                <a:cubicBezTo>
                  <a:pt x="368854" y="21230"/>
                  <a:pt x="366208" y="22327"/>
                  <a:pt x="363036" y="22409"/>
                </a:cubicBezTo>
                <a:lnTo>
                  <a:pt x="11239" y="22409"/>
                </a:lnTo>
                <a:cubicBezTo>
                  <a:pt x="8066" y="22327"/>
                  <a:pt x="5420" y="21230"/>
                  <a:pt x="3301" y="19118"/>
                </a:cubicBezTo>
                <a:cubicBezTo>
                  <a:pt x="1182" y="17005"/>
                  <a:pt x="82" y="14368"/>
                  <a:pt x="0" y="11205"/>
                </a:cubicBezTo>
                <a:cubicBezTo>
                  <a:pt x="82" y="8042"/>
                  <a:pt x="1182" y="5404"/>
                  <a:pt x="3301" y="3292"/>
                </a:cubicBezTo>
                <a:cubicBezTo>
                  <a:pt x="5420" y="1179"/>
                  <a:pt x="8066" y="82"/>
                  <a:pt x="1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  <a:cs typeface="Iosevka" panose="0200050903000000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FBB776-3787-F486-79F0-B931DF0E6AAE}"/>
              </a:ext>
            </a:extLst>
          </p:cNvPr>
          <p:cNvSpPr txBox="1"/>
          <p:nvPr/>
        </p:nvSpPr>
        <p:spPr>
          <a:xfrm>
            <a:off x="7248128" y="3668365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M Roman 10" panose="00000500000000000000" pitchFamily="50" charset="0"/>
              </a:rPr>
              <a:t>lazy</a:t>
            </a:r>
            <a:endParaRPr lang="zh-CN" altLang="en-US" sz="2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6D7556-C629-D8F0-B43B-239416D0C876}"/>
                  </a:ext>
                </a:extLst>
              </p:cNvPr>
              <p:cNvSpPr txBox="1"/>
              <p:nvPr/>
            </p:nvSpPr>
            <p:spPr>
              <a:xfrm>
                <a:off x="5087888" y="2204864"/>
                <a:ext cx="378982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28×23=544</m:t>
                      </m:r>
                    </m:oMath>
                  </m:oMathPara>
                </a14:m>
                <a:endParaRPr lang="zh-CN" altLang="en-US" sz="4400" dirty="0">
                  <a:solidFill>
                    <a:schemeClr val="bg1"/>
                  </a:solidFill>
                  <a:latin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6D7556-C629-D8F0-B43B-239416D0C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2204864"/>
                <a:ext cx="3789820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06ED67-D05F-38FB-F4EC-03A126DFAF33}"/>
                  </a:ext>
                </a:extLst>
              </p:cNvPr>
              <p:cNvSpPr txBox="1"/>
              <p:nvPr/>
            </p:nvSpPr>
            <p:spPr>
              <a:xfrm>
                <a:off x="5087888" y="4772382"/>
                <a:ext cx="381867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28×23</m:t>
                      </m:r>
                      <m:limUpp>
                        <m:limUppPr>
                          <m:ctrlP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limUppPr>
                        <m:e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=</m:t>
                          </m:r>
                        </m:e>
                        <m:lim>
                          <m:r>
                            <m:rPr>
                              <m:nor/>
                            </m:rPr>
                            <a:rPr lang="en-US" altLang="zh-CN" sz="4400" b="0" i="0" smtClean="0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    </m:t>
                          </m:r>
                        </m:lim>
                      </m:limUpp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44</m:t>
                      </m:r>
                    </m:oMath>
                  </m:oMathPara>
                </a14:m>
                <a:endParaRPr lang="zh-CN" altLang="en-US" sz="4400" dirty="0">
                  <a:solidFill>
                    <a:schemeClr val="bg1"/>
                  </a:solidFill>
                  <a:latin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06ED67-D05F-38FB-F4EC-03A126DFA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4772382"/>
                <a:ext cx="3818673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A669785-1755-BC72-9E7E-020284C869C8}"/>
              </a:ext>
            </a:extLst>
          </p:cNvPr>
          <p:cNvSpPr txBox="1"/>
          <p:nvPr/>
        </p:nvSpPr>
        <p:spPr>
          <a:xfrm>
            <a:off x="7248128" y="4490070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M Roman 10" panose="00000500000000000000" pitchFamily="50" charset="0"/>
              </a:rPr>
              <a:t>lazy</a:t>
            </a:r>
            <a:endParaRPr lang="zh-CN" altLang="en-US" sz="2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47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199C2-E6FA-E2F2-2313-9BC8792A2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 descr="Calculator outline">
            <a:extLst>
              <a:ext uri="{FF2B5EF4-FFF2-40B4-BE49-F238E27FC236}">
                <a16:creationId xmlns:a16="http://schemas.microsoft.com/office/drawing/2014/main" id="{7A379D7C-1682-64F7-52C3-1ECC375B1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5600" y="385614"/>
            <a:ext cx="1152128" cy="1152128"/>
          </a:xfrm>
          <a:prstGeom prst="rect">
            <a:avLst/>
          </a:prstGeom>
        </p:spPr>
      </p:pic>
      <p:sp>
        <p:nvSpPr>
          <p:cNvPr id="37" name="!!TextBox 36">
            <a:extLst>
              <a:ext uri="{FF2B5EF4-FFF2-40B4-BE49-F238E27FC236}">
                <a16:creationId xmlns:a16="http://schemas.microsoft.com/office/drawing/2014/main" id="{AB8C0D7C-EB4F-E34D-C056-E8F8E47EC2AD}"/>
              </a:ext>
            </a:extLst>
          </p:cNvPr>
          <p:cNvSpPr txBox="1"/>
          <p:nvPr/>
        </p:nvSpPr>
        <p:spPr>
          <a:xfrm>
            <a:off x="4505258" y="606155"/>
            <a:ext cx="4596168" cy="525589"/>
          </a:xfrm>
          <a:custGeom>
            <a:avLst/>
            <a:gdLst/>
            <a:ahLst/>
            <a:cxnLst/>
            <a:rect l="l" t="t" r="r" b="b"/>
            <a:pathLst>
              <a:path w="4596168" h="525589">
                <a:moveTo>
                  <a:pt x="2119634" y="416074"/>
                </a:moveTo>
                <a:lnTo>
                  <a:pt x="2471431" y="416074"/>
                </a:lnTo>
                <a:cubicBezTo>
                  <a:pt x="2474603" y="416156"/>
                  <a:pt x="2477249" y="417253"/>
                  <a:pt x="2479369" y="419366"/>
                </a:cubicBezTo>
                <a:cubicBezTo>
                  <a:pt x="2481488" y="421478"/>
                  <a:pt x="2482588" y="424116"/>
                  <a:pt x="2482670" y="427279"/>
                </a:cubicBezTo>
                <a:cubicBezTo>
                  <a:pt x="2482588" y="430442"/>
                  <a:pt x="2481488" y="433079"/>
                  <a:pt x="2479369" y="435192"/>
                </a:cubicBezTo>
                <a:cubicBezTo>
                  <a:pt x="2477249" y="437304"/>
                  <a:pt x="2474603" y="438402"/>
                  <a:pt x="2471431" y="438483"/>
                </a:cubicBezTo>
                <a:lnTo>
                  <a:pt x="2119634" y="438483"/>
                </a:lnTo>
                <a:cubicBezTo>
                  <a:pt x="2116461" y="438402"/>
                  <a:pt x="2113815" y="437304"/>
                  <a:pt x="2111696" y="435192"/>
                </a:cubicBezTo>
                <a:cubicBezTo>
                  <a:pt x="2109577" y="433079"/>
                  <a:pt x="2108477" y="430442"/>
                  <a:pt x="2108395" y="427279"/>
                </a:cubicBezTo>
                <a:cubicBezTo>
                  <a:pt x="2108477" y="424116"/>
                  <a:pt x="2109577" y="421478"/>
                  <a:pt x="2111696" y="419366"/>
                </a:cubicBezTo>
                <a:cubicBezTo>
                  <a:pt x="2113815" y="417253"/>
                  <a:pt x="2116461" y="416156"/>
                  <a:pt x="2119634" y="416074"/>
                </a:cubicBezTo>
                <a:close/>
                <a:moveTo>
                  <a:pt x="365568" y="333429"/>
                </a:moveTo>
                <a:cubicBezTo>
                  <a:pt x="341921" y="346908"/>
                  <a:pt x="324984" y="361967"/>
                  <a:pt x="314759" y="378607"/>
                </a:cubicBezTo>
                <a:cubicBezTo>
                  <a:pt x="304534" y="395247"/>
                  <a:pt x="299545" y="411852"/>
                  <a:pt x="299791" y="428422"/>
                </a:cubicBezTo>
                <a:cubicBezTo>
                  <a:pt x="300470" y="452228"/>
                  <a:pt x="309231" y="471644"/>
                  <a:pt x="326074" y="486668"/>
                </a:cubicBezTo>
                <a:cubicBezTo>
                  <a:pt x="342916" y="501692"/>
                  <a:pt x="363764" y="509444"/>
                  <a:pt x="388618" y="509924"/>
                </a:cubicBezTo>
                <a:cubicBezTo>
                  <a:pt x="412465" y="509573"/>
                  <a:pt x="432938" y="502969"/>
                  <a:pt x="450038" y="490111"/>
                </a:cubicBezTo>
                <a:cubicBezTo>
                  <a:pt x="467138" y="477253"/>
                  <a:pt x="476087" y="460250"/>
                  <a:pt x="476883" y="439101"/>
                </a:cubicBezTo>
                <a:cubicBezTo>
                  <a:pt x="476110" y="422192"/>
                  <a:pt x="471050" y="408936"/>
                  <a:pt x="461704" y="399334"/>
                </a:cubicBezTo>
                <a:cubicBezTo>
                  <a:pt x="452357" y="389731"/>
                  <a:pt x="443362" y="382378"/>
                  <a:pt x="434718" y="377272"/>
                </a:cubicBezTo>
                <a:close/>
                <a:moveTo>
                  <a:pt x="2119634" y="307051"/>
                </a:moveTo>
                <a:lnTo>
                  <a:pt x="2471431" y="307051"/>
                </a:lnTo>
                <a:cubicBezTo>
                  <a:pt x="2474603" y="307133"/>
                  <a:pt x="2477249" y="308230"/>
                  <a:pt x="2479369" y="310343"/>
                </a:cubicBezTo>
                <a:cubicBezTo>
                  <a:pt x="2481488" y="312455"/>
                  <a:pt x="2482588" y="315093"/>
                  <a:pt x="2482670" y="318256"/>
                </a:cubicBezTo>
                <a:cubicBezTo>
                  <a:pt x="2482588" y="321419"/>
                  <a:pt x="2481488" y="324056"/>
                  <a:pt x="2479369" y="326169"/>
                </a:cubicBezTo>
                <a:cubicBezTo>
                  <a:pt x="2477249" y="328281"/>
                  <a:pt x="2474603" y="329378"/>
                  <a:pt x="2471431" y="329460"/>
                </a:cubicBezTo>
                <a:lnTo>
                  <a:pt x="2119634" y="329460"/>
                </a:lnTo>
                <a:cubicBezTo>
                  <a:pt x="2116461" y="329378"/>
                  <a:pt x="2113815" y="328281"/>
                  <a:pt x="2111696" y="326169"/>
                </a:cubicBezTo>
                <a:cubicBezTo>
                  <a:pt x="2109577" y="324056"/>
                  <a:pt x="2108477" y="321419"/>
                  <a:pt x="2108395" y="318256"/>
                </a:cubicBezTo>
                <a:cubicBezTo>
                  <a:pt x="2108477" y="315093"/>
                  <a:pt x="2109577" y="312455"/>
                  <a:pt x="2111696" y="310343"/>
                </a:cubicBezTo>
                <a:cubicBezTo>
                  <a:pt x="2113815" y="308230"/>
                  <a:pt x="2116461" y="307133"/>
                  <a:pt x="2119634" y="307051"/>
                </a:cubicBezTo>
                <a:close/>
                <a:moveTo>
                  <a:pt x="3599875" y="237331"/>
                </a:moveTo>
                <a:cubicBezTo>
                  <a:pt x="3602884" y="237331"/>
                  <a:pt x="3605577" y="238455"/>
                  <a:pt x="3607954" y="240703"/>
                </a:cubicBezTo>
                <a:lnTo>
                  <a:pt x="3724282" y="357032"/>
                </a:lnTo>
                <a:lnTo>
                  <a:pt x="3840611" y="240703"/>
                </a:lnTo>
                <a:cubicBezTo>
                  <a:pt x="3842988" y="238455"/>
                  <a:pt x="3845681" y="237331"/>
                  <a:pt x="3848690" y="237331"/>
                </a:cubicBezTo>
                <a:cubicBezTo>
                  <a:pt x="3851698" y="237331"/>
                  <a:pt x="3854251" y="238455"/>
                  <a:pt x="3856347" y="240703"/>
                </a:cubicBezTo>
                <a:cubicBezTo>
                  <a:pt x="3858595" y="242799"/>
                  <a:pt x="3859718" y="245351"/>
                  <a:pt x="3859718" y="248360"/>
                </a:cubicBezTo>
                <a:cubicBezTo>
                  <a:pt x="3859718" y="251369"/>
                  <a:pt x="3858595" y="254062"/>
                  <a:pt x="3856347" y="256438"/>
                </a:cubicBezTo>
                <a:lnTo>
                  <a:pt x="3740018" y="372767"/>
                </a:lnTo>
                <a:lnTo>
                  <a:pt x="3856347" y="489096"/>
                </a:lnTo>
                <a:cubicBezTo>
                  <a:pt x="3858595" y="491473"/>
                  <a:pt x="3859718" y="494166"/>
                  <a:pt x="3859718" y="497175"/>
                </a:cubicBezTo>
                <a:cubicBezTo>
                  <a:pt x="3859718" y="500183"/>
                  <a:pt x="3858595" y="502736"/>
                  <a:pt x="3856347" y="504831"/>
                </a:cubicBezTo>
                <a:cubicBezTo>
                  <a:pt x="3854251" y="507079"/>
                  <a:pt x="3851698" y="508203"/>
                  <a:pt x="3848690" y="508203"/>
                </a:cubicBezTo>
                <a:cubicBezTo>
                  <a:pt x="3845681" y="508203"/>
                  <a:pt x="3842988" y="507079"/>
                  <a:pt x="3840611" y="504831"/>
                </a:cubicBezTo>
                <a:lnTo>
                  <a:pt x="3724282" y="388503"/>
                </a:lnTo>
                <a:lnTo>
                  <a:pt x="3607954" y="504831"/>
                </a:lnTo>
                <a:cubicBezTo>
                  <a:pt x="3605577" y="507079"/>
                  <a:pt x="3602884" y="508203"/>
                  <a:pt x="3599875" y="508203"/>
                </a:cubicBezTo>
                <a:cubicBezTo>
                  <a:pt x="3596866" y="508203"/>
                  <a:pt x="3594314" y="507079"/>
                  <a:pt x="3592218" y="504831"/>
                </a:cubicBezTo>
                <a:cubicBezTo>
                  <a:pt x="3589970" y="502736"/>
                  <a:pt x="3588846" y="500183"/>
                  <a:pt x="3588846" y="497175"/>
                </a:cubicBezTo>
                <a:cubicBezTo>
                  <a:pt x="3588846" y="494166"/>
                  <a:pt x="3589970" y="491473"/>
                  <a:pt x="3592218" y="489096"/>
                </a:cubicBezTo>
                <a:lnTo>
                  <a:pt x="3708547" y="372767"/>
                </a:lnTo>
                <a:lnTo>
                  <a:pt x="3592218" y="256438"/>
                </a:lnTo>
                <a:cubicBezTo>
                  <a:pt x="3589970" y="254062"/>
                  <a:pt x="3588846" y="251369"/>
                  <a:pt x="3588846" y="248360"/>
                </a:cubicBezTo>
                <a:cubicBezTo>
                  <a:pt x="3588846" y="245351"/>
                  <a:pt x="3589970" y="242799"/>
                  <a:pt x="3592218" y="240703"/>
                </a:cubicBezTo>
                <a:cubicBezTo>
                  <a:pt x="3594314" y="238455"/>
                  <a:pt x="3596866" y="237331"/>
                  <a:pt x="3599875" y="237331"/>
                </a:cubicBezTo>
                <a:close/>
                <a:moveTo>
                  <a:pt x="742375" y="237331"/>
                </a:moveTo>
                <a:cubicBezTo>
                  <a:pt x="745384" y="237331"/>
                  <a:pt x="748077" y="238455"/>
                  <a:pt x="750454" y="240703"/>
                </a:cubicBezTo>
                <a:lnTo>
                  <a:pt x="866782" y="357032"/>
                </a:lnTo>
                <a:lnTo>
                  <a:pt x="983111" y="240703"/>
                </a:lnTo>
                <a:cubicBezTo>
                  <a:pt x="985488" y="238455"/>
                  <a:pt x="988181" y="237331"/>
                  <a:pt x="991190" y="237331"/>
                </a:cubicBezTo>
                <a:cubicBezTo>
                  <a:pt x="994199" y="237331"/>
                  <a:pt x="996751" y="238455"/>
                  <a:pt x="998847" y="240703"/>
                </a:cubicBezTo>
                <a:cubicBezTo>
                  <a:pt x="1001094" y="242799"/>
                  <a:pt x="1002218" y="245351"/>
                  <a:pt x="1002218" y="248360"/>
                </a:cubicBezTo>
                <a:cubicBezTo>
                  <a:pt x="1002218" y="251369"/>
                  <a:pt x="1001094" y="254062"/>
                  <a:pt x="998847" y="256438"/>
                </a:cubicBezTo>
                <a:lnTo>
                  <a:pt x="882518" y="372767"/>
                </a:lnTo>
                <a:lnTo>
                  <a:pt x="998847" y="489096"/>
                </a:lnTo>
                <a:cubicBezTo>
                  <a:pt x="1001094" y="491473"/>
                  <a:pt x="1002218" y="494166"/>
                  <a:pt x="1002218" y="497175"/>
                </a:cubicBezTo>
                <a:cubicBezTo>
                  <a:pt x="1002218" y="500183"/>
                  <a:pt x="1001094" y="502736"/>
                  <a:pt x="998847" y="504831"/>
                </a:cubicBezTo>
                <a:cubicBezTo>
                  <a:pt x="996751" y="507079"/>
                  <a:pt x="994199" y="508203"/>
                  <a:pt x="991190" y="508203"/>
                </a:cubicBezTo>
                <a:cubicBezTo>
                  <a:pt x="988181" y="508203"/>
                  <a:pt x="985488" y="507079"/>
                  <a:pt x="983111" y="504831"/>
                </a:cubicBezTo>
                <a:lnTo>
                  <a:pt x="866782" y="388503"/>
                </a:lnTo>
                <a:lnTo>
                  <a:pt x="750454" y="504831"/>
                </a:lnTo>
                <a:cubicBezTo>
                  <a:pt x="748077" y="507079"/>
                  <a:pt x="745384" y="508203"/>
                  <a:pt x="742375" y="508203"/>
                </a:cubicBezTo>
                <a:cubicBezTo>
                  <a:pt x="739366" y="508203"/>
                  <a:pt x="736814" y="507079"/>
                  <a:pt x="734718" y="504831"/>
                </a:cubicBezTo>
                <a:cubicBezTo>
                  <a:pt x="732471" y="502736"/>
                  <a:pt x="731347" y="500183"/>
                  <a:pt x="731347" y="497175"/>
                </a:cubicBezTo>
                <a:cubicBezTo>
                  <a:pt x="731347" y="494166"/>
                  <a:pt x="732471" y="491473"/>
                  <a:pt x="734718" y="489096"/>
                </a:cubicBezTo>
                <a:lnTo>
                  <a:pt x="851047" y="372767"/>
                </a:lnTo>
                <a:lnTo>
                  <a:pt x="734718" y="256438"/>
                </a:lnTo>
                <a:cubicBezTo>
                  <a:pt x="732471" y="254062"/>
                  <a:pt x="731347" y="251369"/>
                  <a:pt x="731347" y="248360"/>
                </a:cubicBezTo>
                <a:cubicBezTo>
                  <a:pt x="731347" y="245351"/>
                  <a:pt x="732471" y="242799"/>
                  <a:pt x="734718" y="240703"/>
                </a:cubicBezTo>
                <a:cubicBezTo>
                  <a:pt x="736814" y="238455"/>
                  <a:pt x="739366" y="237331"/>
                  <a:pt x="742375" y="237331"/>
                </a:cubicBezTo>
                <a:close/>
                <a:moveTo>
                  <a:pt x="388056" y="153000"/>
                </a:moveTo>
                <a:cubicBezTo>
                  <a:pt x="367406" y="153269"/>
                  <a:pt x="349672" y="158632"/>
                  <a:pt x="334855" y="169089"/>
                </a:cubicBezTo>
                <a:cubicBezTo>
                  <a:pt x="320037" y="179546"/>
                  <a:pt x="312283" y="193481"/>
                  <a:pt x="311592" y="210894"/>
                </a:cubicBezTo>
                <a:cubicBezTo>
                  <a:pt x="311147" y="215918"/>
                  <a:pt x="312600" y="222593"/>
                  <a:pt x="315950" y="230919"/>
                </a:cubicBezTo>
                <a:cubicBezTo>
                  <a:pt x="319300" y="239245"/>
                  <a:pt x="327218" y="247746"/>
                  <a:pt x="339704" y="256423"/>
                </a:cubicBezTo>
                <a:lnTo>
                  <a:pt x="409421" y="301390"/>
                </a:lnTo>
                <a:cubicBezTo>
                  <a:pt x="426498" y="291507"/>
                  <a:pt x="439992" y="279937"/>
                  <a:pt x="449901" y="266681"/>
                </a:cubicBezTo>
                <a:cubicBezTo>
                  <a:pt x="459811" y="253426"/>
                  <a:pt x="464871" y="238764"/>
                  <a:pt x="465082" y="222698"/>
                </a:cubicBezTo>
                <a:cubicBezTo>
                  <a:pt x="464437" y="202088"/>
                  <a:pt x="456730" y="185413"/>
                  <a:pt x="441960" y="172673"/>
                </a:cubicBezTo>
                <a:cubicBezTo>
                  <a:pt x="427190" y="159932"/>
                  <a:pt x="409222" y="153375"/>
                  <a:pt x="388056" y="153000"/>
                </a:cubicBezTo>
                <a:close/>
                <a:moveTo>
                  <a:pt x="4477055" y="139021"/>
                </a:moveTo>
                <a:cubicBezTo>
                  <a:pt x="4512032" y="139558"/>
                  <a:pt x="4540458" y="149714"/>
                  <a:pt x="4562336" y="169489"/>
                </a:cubicBezTo>
                <a:cubicBezTo>
                  <a:pt x="4584214" y="189264"/>
                  <a:pt x="4595490" y="215435"/>
                  <a:pt x="4596166" y="248002"/>
                </a:cubicBezTo>
                <a:cubicBezTo>
                  <a:pt x="4596292" y="266279"/>
                  <a:pt x="4592298" y="283038"/>
                  <a:pt x="4584188" y="298281"/>
                </a:cubicBezTo>
                <a:cubicBezTo>
                  <a:pt x="4576077" y="313524"/>
                  <a:pt x="4563094" y="329955"/>
                  <a:pt x="4545240" y="347576"/>
                </a:cubicBezTo>
                <a:cubicBezTo>
                  <a:pt x="4527385" y="365197"/>
                  <a:pt x="4503905" y="386711"/>
                  <a:pt x="4474799" y="412120"/>
                </a:cubicBezTo>
                <a:lnTo>
                  <a:pt x="4415228" y="470024"/>
                </a:lnTo>
                <a:lnTo>
                  <a:pt x="4516404" y="470024"/>
                </a:lnTo>
                <a:cubicBezTo>
                  <a:pt x="4520885" y="470052"/>
                  <a:pt x="4527042" y="469996"/>
                  <a:pt x="4534874" y="469858"/>
                </a:cubicBezTo>
                <a:cubicBezTo>
                  <a:pt x="4542708" y="469719"/>
                  <a:pt x="4550072" y="469330"/>
                  <a:pt x="4556968" y="468692"/>
                </a:cubicBezTo>
                <a:cubicBezTo>
                  <a:pt x="4563864" y="468053"/>
                  <a:pt x="4568147" y="466998"/>
                  <a:pt x="4569816" y="465527"/>
                </a:cubicBezTo>
                <a:cubicBezTo>
                  <a:pt x="4572616" y="460807"/>
                  <a:pt x="4575029" y="453522"/>
                  <a:pt x="4577055" y="443672"/>
                </a:cubicBezTo>
                <a:cubicBezTo>
                  <a:pt x="4579082" y="433823"/>
                  <a:pt x="4580792" y="424430"/>
                  <a:pt x="4582186" y="415493"/>
                </a:cubicBezTo>
                <a:lnTo>
                  <a:pt x="4596166" y="415493"/>
                </a:lnTo>
                <a:lnTo>
                  <a:pt x="4580452" y="513226"/>
                </a:lnTo>
                <a:lnTo>
                  <a:pt x="4372008" y="513226"/>
                </a:lnTo>
                <a:cubicBezTo>
                  <a:pt x="4371880" y="506856"/>
                  <a:pt x="4372136" y="502484"/>
                  <a:pt x="4372780" y="500111"/>
                </a:cubicBezTo>
                <a:cubicBezTo>
                  <a:pt x="4373423" y="497738"/>
                  <a:pt x="4375224" y="495190"/>
                  <a:pt x="4378182" y="492467"/>
                </a:cubicBezTo>
                <a:lnTo>
                  <a:pt x="4486052" y="372206"/>
                </a:lnTo>
                <a:cubicBezTo>
                  <a:pt x="4502043" y="354591"/>
                  <a:pt x="4515750" y="335150"/>
                  <a:pt x="4527172" y="313885"/>
                </a:cubicBezTo>
                <a:cubicBezTo>
                  <a:pt x="4538594" y="292620"/>
                  <a:pt x="4544569" y="270659"/>
                  <a:pt x="4545096" y="248002"/>
                </a:cubicBezTo>
                <a:cubicBezTo>
                  <a:pt x="4545114" y="232373"/>
                  <a:pt x="4542392" y="217631"/>
                  <a:pt x="4536932" y="203778"/>
                </a:cubicBezTo>
                <a:cubicBezTo>
                  <a:pt x="4531472" y="189924"/>
                  <a:pt x="4523169" y="178630"/>
                  <a:pt x="4512023" y="169894"/>
                </a:cubicBezTo>
                <a:cubicBezTo>
                  <a:pt x="4500878" y="161157"/>
                  <a:pt x="4486784" y="156650"/>
                  <a:pt x="4469745" y="156372"/>
                </a:cubicBezTo>
                <a:cubicBezTo>
                  <a:pt x="4453122" y="156477"/>
                  <a:pt x="4438018" y="161471"/>
                  <a:pt x="4424433" y="171353"/>
                </a:cubicBezTo>
                <a:cubicBezTo>
                  <a:pt x="4410846" y="181235"/>
                  <a:pt x="4400669" y="195371"/>
                  <a:pt x="4393899" y="213763"/>
                </a:cubicBezTo>
                <a:cubicBezTo>
                  <a:pt x="4394659" y="213494"/>
                  <a:pt x="4395524" y="213330"/>
                  <a:pt x="4396495" y="213272"/>
                </a:cubicBezTo>
                <a:cubicBezTo>
                  <a:pt x="4397466" y="213213"/>
                  <a:pt x="4399032" y="213190"/>
                  <a:pt x="4401196" y="213202"/>
                </a:cubicBezTo>
                <a:cubicBezTo>
                  <a:pt x="4411030" y="213506"/>
                  <a:pt x="4418444" y="216546"/>
                  <a:pt x="4423438" y="222323"/>
                </a:cubicBezTo>
                <a:cubicBezTo>
                  <a:pt x="4428431" y="228099"/>
                  <a:pt x="4430934" y="234788"/>
                  <a:pt x="4430945" y="242389"/>
                </a:cubicBezTo>
                <a:cubicBezTo>
                  <a:pt x="4430325" y="253697"/>
                  <a:pt x="4426654" y="261532"/>
                  <a:pt x="4419930" y="265894"/>
                </a:cubicBezTo>
                <a:cubicBezTo>
                  <a:pt x="4413206" y="270256"/>
                  <a:pt x="4407148" y="272337"/>
                  <a:pt x="4401757" y="272139"/>
                </a:cubicBezTo>
                <a:cubicBezTo>
                  <a:pt x="4400860" y="272333"/>
                  <a:pt x="4398040" y="271945"/>
                  <a:pt x="4393296" y="270974"/>
                </a:cubicBezTo>
                <a:cubicBezTo>
                  <a:pt x="4388552" y="270004"/>
                  <a:pt x="4383902" y="267288"/>
                  <a:pt x="4379346" y="262825"/>
                </a:cubicBezTo>
                <a:cubicBezTo>
                  <a:pt x="4374790" y="258362"/>
                  <a:pt x="4372344" y="250989"/>
                  <a:pt x="4372008" y="240705"/>
                </a:cubicBezTo>
                <a:cubicBezTo>
                  <a:pt x="4372128" y="223706"/>
                  <a:pt x="4376502" y="207509"/>
                  <a:pt x="4385129" y="192116"/>
                </a:cubicBezTo>
                <a:cubicBezTo>
                  <a:pt x="4393756" y="176722"/>
                  <a:pt x="4405910" y="164107"/>
                  <a:pt x="4421594" y="154270"/>
                </a:cubicBezTo>
                <a:cubicBezTo>
                  <a:pt x="4437277" y="144433"/>
                  <a:pt x="4455764" y="139350"/>
                  <a:pt x="4477055" y="139021"/>
                </a:cubicBezTo>
                <a:close/>
                <a:moveTo>
                  <a:pt x="4219931" y="139021"/>
                </a:moveTo>
                <a:cubicBezTo>
                  <a:pt x="4226114" y="138787"/>
                  <a:pt x="4229878" y="139536"/>
                  <a:pt x="4231222" y="141269"/>
                </a:cubicBezTo>
                <a:cubicBezTo>
                  <a:pt x="4232566" y="143001"/>
                  <a:pt x="4233104" y="147123"/>
                  <a:pt x="4232834" y="153632"/>
                </a:cubicBezTo>
                <a:lnTo>
                  <a:pt x="4232834" y="468894"/>
                </a:lnTo>
                <a:cubicBezTo>
                  <a:pt x="4232543" y="475775"/>
                  <a:pt x="4233314" y="481187"/>
                  <a:pt x="4235145" y="485133"/>
                </a:cubicBezTo>
                <a:cubicBezTo>
                  <a:pt x="4236976" y="489078"/>
                  <a:pt x="4241618" y="491867"/>
                  <a:pt x="4249070" y="493502"/>
                </a:cubicBezTo>
                <a:cubicBezTo>
                  <a:pt x="4256520" y="495136"/>
                  <a:pt x="4268530" y="495927"/>
                  <a:pt x="4285098" y="495875"/>
                </a:cubicBezTo>
                <a:lnTo>
                  <a:pt x="4303082" y="495875"/>
                </a:lnTo>
                <a:lnTo>
                  <a:pt x="4303082" y="513226"/>
                </a:lnTo>
                <a:cubicBezTo>
                  <a:pt x="4296182" y="512677"/>
                  <a:pt x="4287066" y="512283"/>
                  <a:pt x="4275733" y="512044"/>
                </a:cubicBezTo>
                <a:cubicBezTo>
                  <a:pt x="4264402" y="511806"/>
                  <a:pt x="4252915" y="511661"/>
                  <a:pt x="4241274" y="511609"/>
                </a:cubicBezTo>
                <a:cubicBezTo>
                  <a:pt x="4229634" y="511557"/>
                  <a:pt x="4219902" y="511536"/>
                  <a:pt x="4212076" y="511547"/>
                </a:cubicBezTo>
                <a:cubicBezTo>
                  <a:pt x="4204252" y="511536"/>
                  <a:pt x="4194519" y="511557"/>
                  <a:pt x="4182878" y="511609"/>
                </a:cubicBezTo>
                <a:cubicBezTo>
                  <a:pt x="4171238" y="511661"/>
                  <a:pt x="4159752" y="511806"/>
                  <a:pt x="4148420" y="512044"/>
                </a:cubicBezTo>
                <a:cubicBezTo>
                  <a:pt x="4137088" y="512283"/>
                  <a:pt x="4127972" y="512677"/>
                  <a:pt x="4121072" y="513226"/>
                </a:cubicBezTo>
                <a:lnTo>
                  <a:pt x="4121072" y="495875"/>
                </a:lnTo>
                <a:lnTo>
                  <a:pt x="4139055" y="495875"/>
                </a:lnTo>
                <a:cubicBezTo>
                  <a:pt x="4155623" y="495917"/>
                  <a:pt x="4167632" y="495084"/>
                  <a:pt x="4175084" y="493377"/>
                </a:cubicBezTo>
                <a:cubicBezTo>
                  <a:pt x="4182535" y="491670"/>
                  <a:pt x="4187176" y="488838"/>
                  <a:pt x="4189008" y="484883"/>
                </a:cubicBezTo>
                <a:cubicBezTo>
                  <a:pt x="4190840" y="480927"/>
                  <a:pt x="4191610" y="475598"/>
                  <a:pt x="4191318" y="468894"/>
                </a:cubicBezTo>
                <a:lnTo>
                  <a:pt x="4191318" y="177786"/>
                </a:lnTo>
                <a:cubicBezTo>
                  <a:pt x="4176168" y="184759"/>
                  <a:pt x="4161651" y="189003"/>
                  <a:pt x="4147766" y="190519"/>
                </a:cubicBezTo>
                <a:cubicBezTo>
                  <a:pt x="4133880" y="192035"/>
                  <a:pt x="4123858" y="192641"/>
                  <a:pt x="4117700" y="192338"/>
                </a:cubicBezTo>
                <a:lnTo>
                  <a:pt x="4117700" y="174987"/>
                </a:lnTo>
                <a:cubicBezTo>
                  <a:pt x="4123979" y="175209"/>
                  <a:pt x="4132900" y="174765"/>
                  <a:pt x="4144464" y="173655"/>
                </a:cubicBezTo>
                <a:cubicBezTo>
                  <a:pt x="4156029" y="172545"/>
                  <a:pt x="4168527" y="169437"/>
                  <a:pt x="4181959" y="164331"/>
                </a:cubicBezTo>
                <a:cubicBezTo>
                  <a:pt x="4195390" y="159224"/>
                  <a:pt x="4208048" y="150788"/>
                  <a:pt x="4219931" y="139021"/>
                </a:cubicBezTo>
                <a:close/>
                <a:moveTo>
                  <a:pt x="3229280" y="139021"/>
                </a:moveTo>
                <a:cubicBezTo>
                  <a:pt x="3264257" y="139558"/>
                  <a:pt x="3292684" y="149714"/>
                  <a:pt x="3314561" y="169489"/>
                </a:cubicBezTo>
                <a:cubicBezTo>
                  <a:pt x="3336439" y="189264"/>
                  <a:pt x="3347716" y="215435"/>
                  <a:pt x="3348391" y="248002"/>
                </a:cubicBezTo>
                <a:cubicBezTo>
                  <a:pt x="3348516" y="266279"/>
                  <a:pt x="3344524" y="283038"/>
                  <a:pt x="3336413" y="298281"/>
                </a:cubicBezTo>
                <a:cubicBezTo>
                  <a:pt x="3328302" y="313524"/>
                  <a:pt x="3315320" y="329955"/>
                  <a:pt x="3297465" y="347576"/>
                </a:cubicBezTo>
                <a:cubicBezTo>
                  <a:pt x="3279610" y="365197"/>
                  <a:pt x="3256130" y="386711"/>
                  <a:pt x="3227024" y="412120"/>
                </a:cubicBezTo>
                <a:lnTo>
                  <a:pt x="3167454" y="470024"/>
                </a:lnTo>
                <a:lnTo>
                  <a:pt x="3268629" y="470024"/>
                </a:lnTo>
                <a:cubicBezTo>
                  <a:pt x="3273110" y="470052"/>
                  <a:pt x="3279267" y="469996"/>
                  <a:pt x="3287100" y="469858"/>
                </a:cubicBezTo>
                <a:cubicBezTo>
                  <a:pt x="3294933" y="469719"/>
                  <a:pt x="3302297" y="469330"/>
                  <a:pt x="3309193" y="468692"/>
                </a:cubicBezTo>
                <a:cubicBezTo>
                  <a:pt x="3316090" y="468053"/>
                  <a:pt x="3320372" y="466998"/>
                  <a:pt x="3322041" y="465527"/>
                </a:cubicBezTo>
                <a:cubicBezTo>
                  <a:pt x="3324841" y="460807"/>
                  <a:pt x="3327254" y="453522"/>
                  <a:pt x="3329280" y="443672"/>
                </a:cubicBezTo>
                <a:cubicBezTo>
                  <a:pt x="3331307" y="433823"/>
                  <a:pt x="3333017" y="424430"/>
                  <a:pt x="3334412" y="415493"/>
                </a:cubicBezTo>
                <a:lnTo>
                  <a:pt x="3348391" y="415493"/>
                </a:lnTo>
                <a:lnTo>
                  <a:pt x="3332677" y="513226"/>
                </a:lnTo>
                <a:lnTo>
                  <a:pt x="3124233" y="513226"/>
                </a:lnTo>
                <a:cubicBezTo>
                  <a:pt x="3124104" y="506856"/>
                  <a:pt x="3124362" y="502484"/>
                  <a:pt x="3125005" y="500111"/>
                </a:cubicBezTo>
                <a:cubicBezTo>
                  <a:pt x="3125648" y="497738"/>
                  <a:pt x="3127449" y="495190"/>
                  <a:pt x="3130407" y="492467"/>
                </a:cubicBezTo>
                <a:lnTo>
                  <a:pt x="3238277" y="372206"/>
                </a:lnTo>
                <a:cubicBezTo>
                  <a:pt x="3254268" y="354591"/>
                  <a:pt x="3267975" y="335150"/>
                  <a:pt x="3279397" y="313885"/>
                </a:cubicBezTo>
                <a:cubicBezTo>
                  <a:pt x="3290819" y="292620"/>
                  <a:pt x="3296794" y="270659"/>
                  <a:pt x="3297321" y="248002"/>
                </a:cubicBezTo>
                <a:cubicBezTo>
                  <a:pt x="3297339" y="232373"/>
                  <a:pt x="3294617" y="217631"/>
                  <a:pt x="3289157" y="203778"/>
                </a:cubicBezTo>
                <a:cubicBezTo>
                  <a:pt x="3283697" y="189924"/>
                  <a:pt x="3275394" y="178630"/>
                  <a:pt x="3264248" y="169894"/>
                </a:cubicBezTo>
                <a:cubicBezTo>
                  <a:pt x="3253102" y="161157"/>
                  <a:pt x="3239010" y="156650"/>
                  <a:pt x="3221970" y="156372"/>
                </a:cubicBezTo>
                <a:cubicBezTo>
                  <a:pt x="3205348" y="156477"/>
                  <a:pt x="3190244" y="161471"/>
                  <a:pt x="3176658" y="171353"/>
                </a:cubicBezTo>
                <a:cubicBezTo>
                  <a:pt x="3163072" y="181235"/>
                  <a:pt x="3152894" y="195371"/>
                  <a:pt x="3146124" y="213763"/>
                </a:cubicBezTo>
                <a:cubicBezTo>
                  <a:pt x="3146884" y="213494"/>
                  <a:pt x="3147750" y="213330"/>
                  <a:pt x="3148720" y="213272"/>
                </a:cubicBezTo>
                <a:cubicBezTo>
                  <a:pt x="3149691" y="213213"/>
                  <a:pt x="3151257" y="213190"/>
                  <a:pt x="3153421" y="213202"/>
                </a:cubicBezTo>
                <a:cubicBezTo>
                  <a:pt x="3163256" y="213506"/>
                  <a:pt x="3170669" y="216546"/>
                  <a:pt x="3175663" y="222323"/>
                </a:cubicBezTo>
                <a:cubicBezTo>
                  <a:pt x="3180656" y="228099"/>
                  <a:pt x="3183158" y="234788"/>
                  <a:pt x="3183170" y="242389"/>
                </a:cubicBezTo>
                <a:cubicBezTo>
                  <a:pt x="3182550" y="253697"/>
                  <a:pt x="3178878" y="261532"/>
                  <a:pt x="3172154" y="265894"/>
                </a:cubicBezTo>
                <a:cubicBezTo>
                  <a:pt x="3165430" y="270256"/>
                  <a:pt x="3159373" y="272337"/>
                  <a:pt x="3153982" y="272139"/>
                </a:cubicBezTo>
                <a:cubicBezTo>
                  <a:pt x="3153085" y="272333"/>
                  <a:pt x="3150264" y="271945"/>
                  <a:pt x="3145521" y="270974"/>
                </a:cubicBezTo>
                <a:cubicBezTo>
                  <a:pt x="3140778" y="270004"/>
                  <a:pt x="3136128" y="267288"/>
                  <a:pt x="3131571" y="262825"/>
                </a:cubicBezTo>
                <a:cubicBezTo>
                  <a:pt x="3127015" y="258362"/>
                  <a:pt x="3124569" y="250989"/>
                  <a:pt x="3124233" y="240705"/>
                </a:cubicBezTo>
                <a:cubicBezTo>
                  <a:pt x="3124354" y="223706"/>
                  <a:pt x="3128727" y="207509"/>
                  <a:pt x="3137354" y="192116"/>
                </a:cubicBezTo>
                <a:cubicBezTo>
                  <a:pt x="3145981" y="176722"/>
                  <a:pt x="3158136" y="164107"/>
                  <a:pt x="3173819" y="154270"/>
                </a:cubicBezTo>
                <a:cubicBezTo>
                  <a:pt x="3189502" y="144433"/>
                  <a:pt x="3207989" y="139350"/>
                  <a:pt x="3229280" y="139021"/>
                </a:cubicBezTo>
                <a:close/>
                <a:moveTo>
                  <a:pt x="2972156" y="139021"/>
                </a:moveTo>
                <a:cubicBezTo>
                  <a:pt x="2978339" y="138787"/>
                  <a:pt x="2982103" y="139536"/>
                  <a:pt x="2983447" y="141269"/>
                </a:cubicBezTo>
                <a:cubicBezTo>
                  <a:pt x="2984791" y="143001"/>
                  <a:pt x="2985329" y="147123"/>
                  <a:pt x="2985060" y="153632"/>
                </a:cubicBezTo>
                <a:lnTo>
                  <a:pt x="2985060" y="468894"/>
                </a:lnTo>
                <a:cubicBezTo>
                  <a:pt x="2984768" y="475775"/>
                  <a:pt x="2985538" y="481187"/>
                  <a:pt x="2987370" y="485133"/>
                </a:cubicBezTo>
                <a:cubicBezTo>
                  <a:pt x="2989202" y="489078"/>
                  <a:pt x="2993843" y="491867"/>
                  <a:pt x="3001295" y="493502"/>
                </a:cubicBezTo>
                <a:cubicBezTo>
                  <a:pt x="3008746" y="495136"/>
                  <a:pt x="3020756" y="495927"/>
                  <a:pt x="3037323" y="495875"/>
                </a:cubicBezTo>
                <a:lnTo>
                  <a:pt x="3055307" y="495875"/>
                </a:lnTo>
                <a:lnTo>
                  <a:pt x="3055307" y="513226"/>
                </a:lnTo>
                <a:cubicBezTo>
                  <a:pt x="3048406" y="512677"/>
                  <a:pt x="3039290" y="512283"/>
                  <a:pt x="3027958" y="512044"/>
                </a:cubicBezTo>
                <a:cubicBezTo>
                  <a:pt x="3016626" y="511806"/>
                  <a:pt x="3005140" y="511661"/>
                  <a:pt x="2993500" y="511609"/>
                </a:cubicBezTo>
                <a:cubicBezTo>
                  <a:pt x="2981859" y="511557"/>
                  <a:pt x="2972127" y="511536"/>
                  <a:pt x="2964302" y="511547"/>
                </a:cubicBezTo>
                <a:cubicBezTo>
                  <a:pt x="2956477" y="511536"/>
                  <a:pt x="2946744" y="511557"/>
                  <a:pt x="2935104" y="511609"/>
                </a:cubicBezTo>
                <a:cubicBezTo>
                  <a:pt x="2923463" y="511661"/>
                  <a:pt x="2911977" y="511806"/>
                  <a:pt x="2900645" y="512044"/>
                </a:cubicBezTo>
                <a:cubicBezTo>
                  <a:pt x="2889313" y="512283"/>
                  <a:pt x="2880197" y="512677"/>
                  <a:pt x="2873297" y="513226"/>
                </a:cubicBezTo>
                <a:lnTo>
                  <a:pt x="2873297" y="495875"/>
                </a:lnTo>
                <a:lnTo>
                  <a:pt x="2891280" y="495875"/>
                </a:lnTo>
                <a:cubicBezTo>
                  <a:pt x="2907848" y="495917"/>
                  <a:pt x="2919858" y="495084"/>
                  <a:pt x="2927309" y="493377"/>
                </a:cubicBezTo>
                <a:cubicBezTo>
                  <a:pt x="2934760" y="491670"/>
                  <a:pt x="2939402" y="488838"/>
                  <a:pt x="2941233" y="484883"/>
                </a:cubicBezTo>
                <a:cubicBezTo>
                  <a:pt x="2943065" y="480927"/>
                  <a:pt x="2943835" y="475598"/>
                  <a:pt x="2943544" y="468894"/>
                </a:cubicBezTo>
                <a:lnTo>
                  <a:pt x="2943544" y="177786"/>
                </a:lnTo>
                <a:cubicBezTo>
                  <a:pt x="2928394" y="184759"/>
                  <a:pt x="2913876" y="189003"/>
                  <a:pt x="2899991" y="190519"/>
                </a:cubicBezTo>
                <a:cubicBezTo>
                  <a:pt x="2886105" y="192035"/>
                  <a:pt x="2876083" y="192641"/>
                  <a:pt x="2869925" y="192338"/>
                </a:cubicBezTo>
                <a:lnTo>
                  <a:pt x="2869925" y="174987"/>
                </a:lnTo>
                <a:cubicBezTo>
                  <a:pt x="2876204" y="175209"/>
                  <a:pt x="2885126" y="174765"/>
                  <a:pt x="2896690" y="173655"/>
                </a:cubicBezTo>
                <a:cubicBezTo>
                  <a:pt x="2908254" y="172545"/>
                  <a:pt x="2920752" y="169437"/>
                  <a:pt x="2934184" y="164331"/>
                </a:cubicBezTo>
                <a:cubicBezTo>
                  <a:pt x="2947616" y="159224"/>
                  <a:pt x="2960273" y="150788"/>
                  <a:pt x="2972156" y="139021"/>
                </a:cubicBezTo>
                <a:close/>
                <a:moveTo>
                  <a:pt x="1624616" y="139021"/>
                </a:moveTo>
                <a:cubicBezTo>
                  <a:pt x="1652542" y="139371"/>
                  <a:pt x="1676519" y="146530"/>
                  <a:pt x="1696547" y="160499"/>
                </a:cubicBezTo>
                <a:cubicBezTo>
                  <a:pt x="1716575" y="174468"/>
                  <a:pt x="1727055" y="193147"/>
                  <a:pt x="1727988" y="216538"/>
                </a:cubicBezTo>
                <a:cubicBezTo>
                  <a:pt x="1727591" y="239128"/>
                  <a:pt x="1720247" y="259267"/>
                  <a:pt x="1705956" y="276954"/>
                </a:cubicBezTo>
                <a:cubicBezTo>
                  <a:pt x="1691665" y="294642"/>
                  <a:pt x="1672807" y="307474"/>
                  <a:pt x="1649382" y="315451"/>
                </a:cubicBezTo>
                <a:cubicBezTo>
                  <a:pt x="1678847" y="321956"/>
                  <a:pt x="1701780" y="334620"/>
                  <a:pt x="1718179" y="353443"/>
                </a:cubicBezTo>
                <a:cubicBezTo>
                  <a:pt x="1734578" y="372266"/>
                  <a:pt x="1742905" y="393513"/>
                  <a:pt x="1743162" y="417185"/>
                </a:cubicBezTo>
                <a:cubicBezTo>
                  <a:pt x="1742955" y="436555"/>
                  <a:pt x="1737693" y="454408"/>
                  <a:pt x="1727379" y="470746"/>
                </a:cubicBezTo>
                <a:cubicBezTo>
                  <a:pt x="1717064" y="487084"/>
                  <a:pt x="1702939" y="500239"/>
                  <a:pt x="1685003" y="510213"/>
                </a:cubicBezTo>
                <a:cubicBezTo>
                  <a:pt x="1667067" y="520186"/>
                  <a:pt x="1646564" y="525312"/>
                  <a:pt x="1623493" y="525589"/>
                </a:cubicBezTo>
                <a:cubicBezTo>
                  <a:pt x="1591956" y="525111"/>
                  <a:pt x="1565384" y="516804"/>
                  <a:pt x="1543774" y="500669"/>
                </a:cubicBezTo>
                <a:cubicBezTo>
                  <a:pt x="1522165" y="484534"/>
                  <a:pt x="1510911" y="463442"/>
                  <a:pt x="1510012" y="437393"/>
                </a:cubicBezTo>
                <a:cubicBezTo>
                  <a:pt x="1510480" y="425231"/>
                  <a:pt x="1514035" y="416717"/>
                  <a:pt x="1520678" y="411852"/>
                </a:cubicBezTo>
                <a:cubicBezTo>
                  <a:pt x="1527321" y="406987"/>
                  <a:pt x="1534244" y="404648"/>
                  <a:pt x="1541448" y="404835"/>
                </a:cubicBezTo>
                <a:cubicBezTo>
                  <a:pt x="1549880" y="404882"/>
                  <a:pt x="1557154" y="407595"/>
                  <a:pt x="1563270" y="412975"/>
                </a:cubicBezTo>
                <a:cubicBezTo>
                  <a:pt x="1569386" y="418354"/>
                  <a:pt x="1572591" y="426119"/>
                  <a:pt x="1572883" y="436270"/>
                </a:cubicBezTo>
                <a:cubicBezTo>
                  <a:pt x="1572568" y="447065"/>
                  <a:pt x="1568849" y="455229"/>
                  <a:pt x="1561726" y="460762"/>
                </a:cubicBezTo>
                <a:cubicBezTo>
                  <a:pt x="1554604" y="466295"/>
                  <a:pt x="1545974" y="468422"/>
                  <a:pt x="1535834" y="467144"/>
                </a:cubicBezTo>
                <a:cubicBezTo>
                  <a:pt x="1546501" y="483456"/>
                  <a:pt x="1560263" y="494738"/>
                  <a:pt x="1577120" y="500988"/>
                </a:cubicBezTo>
                <a:cubicBezTo>
                  <a:pt x="1593978" y="507239"/>
                  <a:pt x="1608873" y="510218"/>
                  <a:pt x="1621806" y="509924"/>
                </a:cubicBezTo>
                <a:cubicBezTo>
                  <a:pt x="1630379" y="510195"/>
                  <a:pt x="1639536" y="507840"/>
                  <a:pt x="1649276" y="502862"/>
                </a:cubicBezTo>
                <a:cubicBezTo>
                  <a:pt x="1659016" y="497884"/>
                  <a:pt x="1667382" y="488660"/>
                  <a:pt x="1674373" y="475191"/>
                </a:cubicBezTo>
                <a:cubicBezTo>
                  <a:pt x="1681364" y="461722"/>
                  <a:pt x="1685022" y="442386"/>
                  <a:pt x="1685348" y="417185"/>
                </a:cubicBezTo>
                <a:cubicBezTo>
                  <a:pt x="1685442" y="389190"/>
                  <a:pt x="1680053" y="366746"/>
                  <a:pt x="1669181" y="349851"/>
                </a:cubicBezTo>
                <a:cubicBezTo>
                  <a:pt x="1658310" y="332956"/>
                  <a:pt x="1641393" y="324286"/>
                  <a:pt x="1618430" y="323840"/>
                </a:cubicBezTo>
                <a:lnTo>
                  <a:pt x="1593685" y="323840"/>
                </a:lnTo>
                <a:cubicBezTo>
                  <a:pt x="1588940" y="323968"/>
                  <a:pt x="1585496" y="323712"/>
                  <a:pt x="1583353" y="323071"/>
                </a:cubicBezTo>
                <a:cubicBezTo>
                  <a:pt x="1581210" y="322430"/>
                  <a:pt x="1580157" y="320636"/>
                  <a:pt x="1580192" y="317688"/>
                </a:cubicBezTo>
                <a:cubicBezTo>
                  <a:pt x="1580262" y="314997"/>
                  <a:pt x="1581105" y="313249"/>
                  <a:pt x="1582720" y="312445"/>
                </a:cubicBezTo>
                <a:cubicBezTo>
                  <a:pt x="1584336" y="311641"/>
                  <a:pt x="1586303" y="311152"/>
                  <a:pt x="1588623" y="310977"/>
                </a:cubicBezTo>
                <a:cubicBezTo>
                  <a:pt x="1590978" y="310942"/>
                  <a:pt x="1594563" y="310732"/>
                  <a:pt x="1599379" y="310348"/>
                </a:cubicBezTo>
                <a:cubicBezTo>
                  <a:pt x="1604195" y="309963"/>
                  <a:pt x="1607920" y="309614"/>
                  <a:pt x="1610556" y="309299"/>
                </a:cubicBezTo>
                <a:cubicBezTo>
                  <a:pt x="1617739" y="309522"/>
                  <a:pt x="1625730" y="307951"/>
                  <a:pt x="1634529" y="304588"/>
                </a:cubicBezTo>
                <a:cubicBezTo>
                  <a:pt x="1643328" y="301224"/>
                  <a:pt x="1652022" y="293043"/>
                  <a:pt x="1660610" y="280045"/>
                </a:cubicBezTo>
                <a:cubicBezTo>
                  <a:pt x="1667663" y="266967"/>
                  <a:pt x="1672115" y="254036"/>
                  <a:pt x="1673967" y="241254"/>
                </a:cubicBezTo>
                <a:cubicBezTo>
                  <a:pt x="1675818" y="228471"/>
                  <a:pt x="1676615" y="220046"/>
                  <a:pt x="1676357" y="215977"/>
                </a:cubicBezTo>
                <a:cubicBezTo>
                  <a:pt x="1675548" y="191220"/>
                  <a:pt x="1669432" y="174401"/>
                  <a:pt x="1658009" y="165518"/>
                </a:cubicBezTo>
                <a:cubicBezTo>
                  <a:pt x="1646585" y="156635"/>
                  <a:pt x="1634704" y="152462"/>
                  <a:pt x="1622367" y="153000"/>
                </a:cubicBezTo>
                <a:cubicBezTo>
                  <a:pt x="1611483" y="152730"/>
                  <a:pt x="1598672" y="155100"/>
                  <a:pt x="1583935" y="160109"/>
                </a:cubicBezTo>
                <a:cubicBezTo>
                  <a:pt x="1569197" y="165119"/>
                  <a:pt x="1557098" y="174386"/>
                  <a:pt x="1547637" y="187913"/>
                </a:cubicBezTo>
                <a:cubicBezTo>
                  <a:pt x="1552771" y="187328"/>
                  <a:pt x="1559623" y="188497"/>
                  <a:pt x="1568194" y="191421"/>
                </a:cubicBezTo>
                <a:cubicBezTo>
                  <a:pt x="1576766" y="194344"/>
                  <a:pt x="1581513" y="202529"/>
                  <a:pt x="1582437" y="215977"/>
                </a:cubicBezTo>
                <a:cubicBezTo>
                  <a:pt x="1582332" y="224291"/>
                  <a:pt x="1579736" y="231096"/>
                  <a:pt x="1574649" y="236393"/>
                </a:cubicBezTo>
                <a:cubicBezTo>
                  <a:pt x="1569562" y="241690"/>
                  <a:pt x="1562617" y="244426"/>
                  <a:pt x="1553811" y="244602"/>
                </a:cubicBezTo>
                <a:cubicBezTo>
                  <a:pt x="1545497" y="244543"/>
                  <a:pt x="1538692" y="241994"/>
                  <a:pt x="1533394" y="236954"/>
                </a:cubicBezTo>
                <a:cubicBezTo>
                  <a:pt x="1528097" y="231915"/>
                  <a:pt x="1525361" y="224735"/>
                  <a:pt x="1525186" y="215415"/>
                </a:cubicBezTo>
                <a:cubicBezTo>
                  <a:pt x="1525780" y="193548"/>
                  <a:pt x="1535255" y="175477"/>
                  <a:pt x="1553611" y="161203"/>
                </a:cubicBezTo>
                <a:cubicBezTo>
                  <a:pt x="1571967" y="146929"/>
                  <a:pt x="1595635" y="139535"/>
                  <a:pt x="1624616" y="139021"/>
                </a:cubicBezTo>
                <a:close/>
                <a:moveTo>
                  <a:pt x="1343330" y="139021"/>
                </a:moveTo>
                <a:cubicBezTo>
                  <a:pt x="1378307" y="139558"/>
                  <a:pt x="1406734" y="149714"/>
                  <a:pt x="1428611" y="169489"/>
                </a:cubicBezTo>
                <a:cubicBezTo>
                  <a:pt x="1450489" y="189264"/>
                  <a:pt x="1461766" y="215435"/>
                  <a:pt x="1462441" y="248002"/>
                </a:cubicBezTo>
                <a:cubicBezTo>
                  <a:pt x="1462566" y="266279"/>
                  <a:pt x="1458574" y="283038"/>
                  <a:pt x="1450463" y="298281"/>
                </a:cubicBezTo>
                <a:cubicBezTo>
                  <a:pt x="1442352" y="313524"/>
                  <a:pt x="1429370" y="329955"/>
                  <a:pt x="1411515" y="347576"/>
                </a:cubicBezTo>
                <a:cubicBezTo>
                  <a:pt x="1393660" y="365197"/>
                  <a:pt x="1370180" y="386711"/>
                  <a:pt x="1341074" y="412120"/>
                </a:cubicBezTo>
                <a:lnTo>
                  <a:pt x="1281504" y="470024"/>
                </a:lnTo>
                <a:lnTo>
                  <a:pt x="1382680" y="470024"/>
                </a:lnTo>
                <a:cubicBezTo>
                  <a:pt x="1387160" y="470052"/>
                  <a:pt x="1393317" y="469996"/>
                  <a:pt x="1401150" y="469858"/>
                </a:cubicBezTo>
                <a:cubicBezTo>
                  <a:pt x="1408983" y="469719"/>
                  <a:pt x="1416347" y="469330"/>
                  <a:pt x="1423244" y="468692"/>
                </a:cubicBezTo>
                <a:cubicBezTo>
                  <a:pt x="1430139" y="468053"/>
                  <a:pt x="1434422" y="466998"/>
                  <a:pt x="1436092" y="465527"/>
                </a:cubicBezTo>
                <a:cubicBezTo>
                  <a:pt x="1438891" y="460807"/>
                  <a:pt x="1441304" y="453522"/>
                  <a:pt x="1443330" y="443672"/>
                </a:cubicBezTo>
                <a:cubicBezTo>
                  <a:pt x="1445357" y="433823"/>
                  <a:pt x="1447067" y="424430"/>
                  <a:pt x="1448462" y="415493"/>
                </a:cubicBezTo>
                <a:lnTo>
                  <a:pt x="1462441" y="415493"/>
                </a:lnTo>
                <a:lnTo>
                  <a:pt x="1446727" y="513226"/>
                </a:lnTo>
                <a:lnTo>
                  <a:pt x="1238283" y="513226"/>
                </a:lnTo>
                <a:cubicBezTo>
                  <a:pt x="1238154" y="506856"/>
                  <a:pt x="1238412" y="502484"/>
                  <a:pt x="1239055" y="500111"/>
                </a:cubicBezTo>
                <a:cubicBezTo>
                  <a:pt x="1239698" y="497738"/>
                  <a:pt x="1241499" y="495190"/>
                  <a:pt x="1244457" y="492467"/>
                </a:cubicBezTo>
                <a:lnTo>
                  <a:pt x="1352327" y="372206"/>
                </a:lnTo>
                <a:cubicBezTo>
                  <a:pt x="1368318" y="354591"/>
                  <a:pt x="1382025" y="335150"/>
                  <a:pt x="1393447" y="313885"/>
                </a:cubicBezTo>
                <a:cubicBezTo>
                  <a:pt x="1404869" y="292620"/>
                  <a:pt x="1410844" y="270659"/>
                  <a:pt x="1411371" y="248002"/>
                </a:cubicBezTo>
                <a:cubicBezTo>
                  <a:pt x="1411389" y="232373"/>
                  <a:pt x="1408667" y="217631"/>
                  <a:pt x="1403207" y="203778"/>
                </a:cubicBezTo>
                <a:cubicBezTo>
                  <a:pt x="1397747" y="189924"/>
                  <a:pt x="1389444" y="178630"/>
                  <a:pt x="1378298" y="169894"/>
                </a:cubicBezTo>
                <a:cubicBezTo>
                  <a:pt x="1367152" y="161157"/>
                  <a:pt x="1353060" y="156650"/>
                  <a:pt x="1336020" y="156372"/>
                </a:cubicBezTo>
                <a:cubicBezTo>
                  <a:pt x="1319398" y="156477"/>
                  <a:pt x="1304294" y="161471"/>
                  <a:pt x="1290708" y="171353"/>
                </a:cubicBezTo>
                <a:cubicBezTo>
                  <a:pt x="1277122" y="181235"/>
                  <a:pt x="1266944" y="195371"/>
                  <a:pt x="1260174" y="213763"/>
                </a:cubicBezTo>
                <a:cubicBezTo>
                  <a:pt x="1260934" y="213494"/>
                  <a:pt x="1261799" y="213330"/>
                  <a:pt x="1262770" y="213272"/>
                </a:cubicBezTo>
                <a:cubicBezTo>
                  <a:pt x="1263741" y="213213"/>
                  <a:pt x="1265308" y="213190"/>
                  <a:pt x="1267471" y="213202"/>
                </a:cubicBezTo>
                <a:cubicBezTo>
                  <a:pt x="1277305" y="213506"/>
                  <a:pt x="1284719" y="216546"/>
                  <a:pt x="1289713" y="222323"/>
                </a:cubicBezTo>
                <a:cubicBezTo>
                  <a:pt x="1294706" y="228099"/>
                  <a:pt x="1297208" y="234788"/>
                  <a:pt x="1297220" y="242389"/>
                </a:cubicBezTo>
                <a:cubicBezTo>
                  <a:pt x="1296600" y="253697"/>
                  <a:pt x="1292928" y="261532"/>
                  <a:pt x="1286205" y="265894"/>
                </a:cubicBezTo>
                <a:cubicBezTo>
                  <a:pt x="1279481" y="270256"/>
                  <a:pt x="1273423" y="272337"/>
                  <a:pt x="1268032" y="272139"/>
                </a:cubicBezTo>
                <a:cubicBezTo>
                  <a:pt x="1267135" y="272333"/>
                  <a:pt x="1264315" y="271945"/>
                  <a:pt x="1259571" y="270974"/>
                </a:cubicBezTo>
                <a:cubicBezTo>
                  <a:pt x="1254828" y="270004"/>
                  <a:pt x="1250178" y="267288"/>
                  <a:pt x="1245622" y="262825"/>
                </a:cubicBezTo>
                <a:cubicBezTo>
                  <a:pt x="1241065" y="258362"/>
                  <a:pt x="1238619" y="250989"/>
                  <a:pt x="1238283" y="240705"/>
                </a:cubicBezTo>
                <a:cubicBezTo>
                  <a:pt x="1238404" y="223706"/>
                  <a:pt x="1242777" y="207509"/>
                  <a:pt x="1251404" y="192116"/>
                </a:cubicBezTo>
                <a:cubicBezTo>
                  <a:pt x="1260031" y="176722"/>
                  <a:pt x="1272186" y="164107"/>
                  <a:pt x="1287869" y="154270"/>
                </a:cubicBezTo>
                <a:cubicBezTo>
                  <a:pt x="1303552" y="144433"/>
                  <a:pt x="1322039" y="139350"/>
                  <a:pt x="1343330" y="139021"/>
                </a:cubicBezTo>
                <a:close/>
                <a:moveTo>
                  <a:pt x="388618" y="139021"/>
                </a:moveTo>
                <a:cubicBezTo>
                  <a:pt x="405973" y="139096"/>
                  <a:pt x="422292" y="142497"/>
                  <a:pt x="437574" y="149223"/>
                </a:cubicBezTo>
                <a:cubicBezTo>
                  <a:pt x="452855" y="155950"/>
                  <a:pt x="465295" y="165549"/>
                  <a:pt x="474892" y="178021"/>
                </a:cubicBezTo>
                <a:cubicBezTo>
                  <a:pt x="484488" y="190493"/>
                  <a:pt x="489437" y="205385"/>
                  <a:pt x="489738" y="222698"/>
                </a:cubicBezTo>
                <a:cubicBezTo>
                  <a:pt x="489437" y="241259"/>
                  <a:pt x="483173" y="257817"/>
                  <a:pt x="470947" y="272373"/>
                </a:cubicBezTo>
                <a:cubicBezTo>
                  <a:pt x="458721" y="286928"/>
                  <a:pt x="442342" y="299411"/>
                  <a:pt x="421810" y="309822"/>
                </a:cubicBezTo>
                <a:cubicBezTo>
                  <a:pt x="439196" y="320583"/>
                  <a:pt x="451629" y="328569"/>
                  <a:pt x="459111" y="333780"/>
                </a:cubicBezTo>
                <a:cubicBezTo>
                  <a:pt x="466592" y="338991"/>
                  <a:pt x="472703" y="344308"/>
                  <a:pt x="477444" y="349730"/>
                </a:cubicBezTo>
                <a:cubicBezTo>
                  <a:pt x="487908" y="361674"/>
                  <a:pt x="495148" y="373618"/>
                  <a:pt x="499166" y="385563"/>
                </a:cubicBezTo>
                <a:cubicBezTo>
                  <a:pt x="503183" y="397507"/>
                  <a:pt x="505098" y="408608"/>
                  <a:pt x="504912" y="418866"/>
                </a:cubicBezTo>
                <a:cubicBezTo>
                  <a:pt x="504013" y="449626"/>
                  <a:pt x="492478" y="474931"/>
                  <a:pt x="470307" y="494782"/>
                </a:cubicBezTo>
                <a:cubicBezTo>
                  <a:pt x="448136" y="514632"/>
                  <a:pt x="420719" y="524902"/>
                  <a:pt x="388056" y="525589"/>
                </a:cubicBezTo>
                <a:cubicBezTo>
                  <a:pt x="368036" y="525493"/>
                  <a:pt x="349241" y="521509"/>
                  <a:pt x="331670" y="513638"/>
                </a:cubicBezTo>
                <a:cubicBezTo>
                  <a:pt x="314099" y="505767"/>
                  <a:pt x="299807" y="494585"/>
                  <a:pt x="288795" y="480094"/>
                </a:cubicBezTo>
                <a:cubicBezTo>
                  <a:pt x="277782" y="465602"/>
                  <a:pt x="272105" y="448378"/>
                  <a:pt x="271762" y="428422"/>
                </a:cubicBezTo>
                <a:cubicBezTo>
                  <a:pt x="272157" y="409928"/>
                  <a:pt x="276731" y="393954"/>
                  <a:pt x="285484" y="380499"/>
                </a:cubicBezTo>
                <a:cubicBezTo>
                  <a:pt x="294237" y="367043"/>
                  <a:pt x="304801" y="355774"/>
                  <a:pt x="317177" y="346690"/>
                </a:cubicBezTo>
                <a:cubicBezTo>
                  <a:pt x="329553" y="337607"/>
                  <a:pt x="341372" y="330376"/>
                  <a:pt x="352635" y="324998"/>
                </a:cubicBezTo>
                <a:cubicBezTo>
                  <a:pt x="345162" y="319974"/>
                  <a:pt x="337338" y="314564"/>
                  <a:pt x="329162" y="308768"/>
                </a:cubicBezTo>
                <a:cubicBezTo>
                  <a:pt x="320986" y="302971"/>
                  <a:pt x="315130" y="298264"/>
                  <a:pt x="311592" y="294645"/>
                </a:cubicBezTo>
                <a:cubicBezTo>
                  <a:pt x="300268" y="281143"/>
                  <a:pt x="293217" y="268801"/>
                  <a:pt x="290438" y="257618"/>
                </a:cubicBezTo>
                <a:cubicBezTo>
                  <a:pt x="287659" y="246435"/>
                  <a:pt x="286492" y="238167"/>
                  <a:pt x="286936" y="232816"/>
                </a:cubicBezTo>
                <a:cubicBezTo>
                  <a:pt x="287658" y="206038"/>
                  <a:pt x="297578" y="183871"/>
                  <a:pt x="316693" y="166315"/>
                </a:cubicBezTo>
                <a:cubicBezTo>
                  <a:pt x="335809" y="148760"/>
                  <a:pt x="359784" y="139662"/>
                  <a:pt x="388618" y="139021"/>
                </a:cubicBezTo>
                <a:close/>
                <a:moveTo>
                  <a:pt x="105080" y="139021"/>
                </a:moveTo>
                <a:cubicBezTo>
                  <a:pt x="140057" y="139558"/>
                  <a:pt x="168484" y="149714"/>
                  <a:pt x="190361" y="169489"/>
                </a:cubicBezTo>
                <a:cubicBezTo>
                  <a:pt x="212239" y="189264"/>
                  <a:pt x="223516" y="215435"/>
                  <a:pt x="224191" y="248002"/>
                </a:cubicBezTo>
                <a:cubicBezTo>
                  <a:pt x="224316" y="266279"/>
                  <a:pt x="220324" y="283038"/>
                  <a:pt x="212213" y="298281"/>
                </a:cubicBezTo>
                <a:cubicBezTo>
                  <a:pt x="204102" y="313524"/>
                  <a:pt x="191120" y="329955"/>
                  <a:pt x="173265" y="347576"/>
                </a:cubicBezTo>
                <a:cubicBezTo>
                  <a:pt x="155410" y="365197"/>
                  <a:pt x="131930" y="386711"/>
                  <a:pt x="102824" y="412120"/>
                </a:cubicBezTo>
                <a:lnTo>
                  <a:pt x="43254" y="470024"/>
                </a:lnTo>
                <a:lnTo>
                  <a:pt x="144430" y="470024"/>
                </a:lnTo>
                <a:cubicBezTo>
                  <a:pt x="148910" y="470052"/>
                  <a:pt x="155067" y="469996"/>
                  <a:pt x="162900" y="469858"/>
                </a:cubicBezTo>
                <a:cubicBezTo>
                  <a:pt x="170733" y="469719"/>
                  <a:pt x="178097" y="469330"/>
                  <a:pt x="184994" y="468692"/>
                </a:cubicBezTo>
                <a:cubicBezTo>
                  <a:pt x="191890" y="468053"/>
                  <a:pt x="196172" y="466998"/>
                  <a:pt x="197842" y="465527"/>
                </a:cubicBezTo>
                <a:cubicBezTo>
                  <a:pt x="200641" y="460807"/>
                  <a:pt x="203054" y="453522"/>
                  <a:pt x="205080" y="443672"/>
                </a:cubicBezTo>
                <a:cubicBezTo>
                  <a:pt x="207107" y="433823"/>
                  <a:pt x="208817" y="424430"/>
                  <a:pt x="210212" y="415493"/>
                </a:cubicBezTo>
                <a:lnTo>
                  <a:pt x="224191" y="415493"/>
                </a:lnTo>
                <a:lnTo>
                  <a:pt x="208477" y="513226"/>
                </a:lnTo>
                <a:lnTo>
                  <a:pt x="33" y="513226"/>
                </a:lnTo>
                <a:cubicBezTo>
                  <a:pt x="-96" y="506856"/>
                  <a:pt x="162" y="502484"/>
                  <a:pt x="805" y="500111"/>
                </a:cubicBezTo>
                <a:cubicBezTo>
                  <a:pt x="1448" y="497738"/>
                  <a:pt x="3249" y="495190"/>
                  <a:pt x="6207" y="492467"/>
                </a:cubicBezTo>
                <a:lnTo>
                  <a:pt x="114077" y="372206"/>
                </a:lnTo>
                <a:cubicBezTo>
                  <a:pt x="130068" y="354591"/>
                  <a:pt x="143775" y="335150"/>
                  <a:pt x="155197" y="313885"/>
                </a:cubicBezTo>
                <a:cubicBezTo>
                  <a:pt x="166619" y="292620"/>
                  <a:pt x="172594" y="270659"/>
                  <a:pt x="173121" y="248002"/>
                </a:cubicBezTo>
                <a:cubicBezTo>
                  <a:pt x="173139" y="232373"/>
                  <a:pt x="170417" y="217631"/>
                  <a:pt x="164957" y="203778"/>
                </a:cubicBezTo>
                <a:cubicBezTo>
                  <a:pt x="159497" y="189924"/>
                  <a:pt x="151194" y="178630"/>
                  <a:pt x="140048" y="169894"/>
                </a:cubicBezTo>
                <a:cubicBezTo>
                  <a:pt x="128903" y="161157"/>
                  <a:pt x="114810" y="156650"/>
                  <a:pt x="97770" y="156372"/>
                </a:cubicBezTo>
                <a:cubicBezTo>
                  <a:pt x="81148" y="156477"/>
                  <a:pt x="66044" y="161471"/>
                  <a:pt x="52458" y="171353"/>
                </a:cubicBezTo>
                <a:cubicBezTo>
                  <a:pt x="38872" y="181235"/>
                  <a:pt x="28694" y="195371"/>
                  <a:pt x="21924" y="213763"/>
                </a:cubicBezTo>
                <a:cubicBezTo>
                  <a:pt x="22684" y="213494"/>
                  <a:pt x="23550" y="213330"/>
                  <a:pt x="24520" y="213272"/>
                </a:cubicBezTo>
                <a:cubicBezTo>
                  <a:pt x="25491" y="213213"/>
                  <a:pt x="27058" y="213190"/>
                  <a:pt x="29221" y="213202"/>
                </a:cubicBezTo>
                <a:cubicBezTo>
                  <a:pt x="39056" y="213506"/>
                  <a:pt x="46469" y="216546"/>
                  <a:pt x="51463" y="222323"/>
                </a:cubicBezTo>
                <a:cubicBezTo>
                  <a:pt x="56456" y="228099"/>
                  <a:pt x="58959" y="234788"/>
                  <a:pt x="58970" y="242389"/>
                </a:cubicBezTo>
                <a:cubicBezTo>
                  <a:pt x="58350" y="253697"/>
                  <a:pt x="54679" y="261532"/>
                  <a:pt x="47955" y="265894"/>
                </a:cubicBezTo>
                <a:cubicBezTo>
                  <a:pt x="41231" y="270256"/>
                  <a:pt x="35173" y="272337"/>
                  <a:pt x="29782" y="272139"/>
                </a:cubicBezTo>
                <a:cubicBezTo>
                  <a:pt x="28885" y="272333"/>
                  <a:pt x="26065" y="271945"/>
                  <a:pt x="21321" y="270974"/>
                </a:cubicBezTo>
                <a:cubicBezTo>
                  <a:pt x="16578" y="270004"/>
                  <a:pt x="11928" y="267288"/>
                  <a:pt x="7372" y="262825"/>
                </a:cubicBezTo>
                <a:cubicBezTo>
                  <a:pt x="2815" y="258362"/>
                  <a:pt x="369" y="250989"/>
                  <a:pt x="33" y="240705"/>
                </a:cubicBezTo>
                <a:cubicBezTo>
                  <a:pt x="154" y="223706"/>
                  <a:pt x="4528" y="207509"/>
                  <a:pt x="13154" y="192116"/>
                </a:cubicBezTo>
                <a:cubicBezTo>
                  <a:pt x="21781" y="176722"/>
                  <a:pt x="33936" y="164107"/>
                  <a:pt x="49619" y="154270"/>
                </a:cubicBezTo>
                <a:cubicBezTo>
                  <a:pt x="65302" y="144433"/>
                  <a:pt x="83789" y="139350"/>
                  <a:pt x="105080" y="139021"/>
                </a:cubicBezTo>
                <a:close/>
                <a:moveTo>
                  <a:pt x="2224283" y="138379"/>
                </a:moveTo>
                <a:cubicBezTo>
                  <a:pt x="2207661" y="139186"/>
                  <a:pt x="2194751" y="142008"/>
                  <a:pt x="2185550" y="146846"/>
                </a:cubicBezTo>
                <a:cubicBezTo>
                  <a:pt x="2176350" y="151683"/>
                  <a:pt x="2169945" y="157350"/>
                  <a:pt x="2166336" y="163847"/>
                </a:cubicBezTo>
                <a:cubicBezTo>
                  <a:pt x="2162727" y="170344"/>
                  <a:pt x="2160999" y="176485"/>
                  <a:pt x="2161151" y="182270"/>
                </a:cubicBezTo>
                <a:cubicBezTo>
                  <a:pt x="2161361" y="190017"/>
                  <a:pt x="2164068" y="196240"/>
                  <a:pt x="2169272" y="200939"/>
                </a:cubicBezTo>
                <a:cubicBezTo>
                  <a:pt x="2174475" y="205638"/>
                  <a:pt x="2180918" y="208051"/>
                  <a:pt x="2188600" y="208178"/>
                </a:cubicBezTo>
                <a:cubicBezTo>
                  <a:pt x="2193361" y="208229"/>
                  <a:pt x="2198478" y="206976"/>
                  <a:pt x="2203951" y="204419"/>
                </a:cubicBezTo>
                <a:cubicBezTo>
                  <a:pt x="2209424" y="201862"/>
                  <a:pt x="2214134" y="197697"/>
                  <a:pt x="2218082" y="191922"/>
                </a:cubicBezTo>
                <a:cubicBezTo>
                  <a:pt x="2222030" y="186148"/>
                  <a:pt x="2224097" y="178460"/>
                  <a:pt x="2224283" y="168859"/>
                </a:cubicBezTo>
                <a:close/>
                <a:moveTo>
                  <a:pt x="2419507" y="80162"/>
                </a:moveTo>
                <a:cubicBezTo>
                  <a:pt x="2424218" y="80466"/>
                  <a:pt x="2429253" y="80693"/>
                  <a:pt x="2434611" y="80845"/>
                </a:cubicBezTo>
                <a:cubicBezTo>
                  <a:pt x="2439970" y="80997"/>
                  <a:pt x="2444778" y="81073"/>
                  <a:pt x="2449035" y="81073"/>
                </a:cubicBezTo>
                <a:lnTo>
                  <a:pt x="2482258" y="80162"/>
                </a:lnTo>
                <a:lnTo>
                  <a:pt x="2482258" y="89573"/>
                </a:lnTo>
                <a:cubicBezTo>
                  <a:pt x="2479013" y="89408"/>
                  <a:pt x="2475445" y="89738"/>
                  <a:pt x="2471552" y="90564"/>
                </a:cubicBezTo>
                <a:cubicBezTo>
                  <a:pt x="2467660" y="91389"/>
                  <a:pt x="2465539" y="93701"/>
                  <a:pt x="2465189" y="97500"/>
                </a:cubicBezTo>
                <a:cubicBezTo>
                  <a:pt x="2465189" y="98071"/>
                  <a:pt x="2465342" y="98757"/>
                  <a:pt x="2465647" y="99558"/>
                </a:cubicBezTo>
                <a:cubicBezTo>
                  <a:pt x="2465951" y="100358"/>
                  <a:pt x="2466409" y="101501"/>
                  <a:pt x="2467018" y="102987"/>
                </a:cubicBezTo>
                <a:lnTo>
                  <a:pt x="2500851" y="185001"/>
                </a:lnTo>
                <a:lnTo>
                  <a:pt x="2531636" y="110000"/>
                </a:lnTo>
                <a:cubicBezTo>
                  <a:pt x="2532379" y="108285"/>
                  <a:pt x="2532874" y="106989"/>
                  <a:pt x="2533122" y="106113"/>
                </a:cubicBezTo>
                <a:cubicBezTo>
                  <a:pt x="2533369" y="105236"/>
                  <a:pt x="2533484" y="104093"/>
                  <a:pt x="2533465" y="102683"/>
                </a:cubicBezTo>
                <a:cubicBezTo>
                  <a:pt x="2533458" y="98821"/>
                  <a:pt x="2532252" y="95721"/>
                  <a:pt x="2529845" y="93384"/>
                </a:cubicBezTo>
                <a:cubicBezTo>
                  <a:pt x="2527438" y="91046"/>
                  <a:pt x="2523870" y="89776"/>
                  <a:pt x="2519139" y="89573"/>
                </a:cubicBezTo>
                <a:lnTo>
                  <a:pt x="2519139" y="80162"/>
                </a:lnTo>
                <a:lnTo>
                  <a:pt x="2545657" y="81073"/>
                </a:lnTo>
                <a:cubicBezTo>
                  <a:pt x="2549238" y="81073"/>
                  <a:pt x="2553048" y="80997"/>
                  <a:pt x="2557087" y="80845"/>
                </a:cubicBezTo>
                <a:cubicBezTo>
                  <a:pt x="2561125" y="80693"/>
                  <a:pt x="2564935" y="80466"/>
                  <a:pt x="2568517" y="80162"/>
                </a:cubicBezTo>
                <a:lnTo>
                  <a:pt x="2568517" y="89573"/>
                </a:lnTo>
                <a:cubicBezTo>
                  <a:pt x="2565697" y="89185"/>
                  <a:pt x="2561354" y="90037"/>
                  <a:pt x="2555486" y="92126"/>
                </a:cubicBezTo>
                <a:cubicBezTo>
                  <a:pt x="2549619" y="94216"/>
                  <a:pt x="2544514" y="99869"/>
                  <a:pt x="2540170" y="109085"/>
                </a:cubicBezTo>
                <a:lnTo>
                  <a:pt x="2486525" y="239264"/>
                </a:lnTo>
                <a:cubicBezTo>
                  <a:pt x="2482899" y="248300"/>
                  <a:pt x="2477883" y="256254"/>
                  <a:pt x="2471476" y="263126"/>
                </a:cubicBezTo>
                <a:cubicBezTo>
                  <a:pt x="2465069" y="269998"/>
                  <a:pt x="2457080" y="273615"/>
                  <a:pt x="2447511" y="273977"/>
                </a:cubicBezTo>
                <a:cubicBezTo>
                  <a:pt x="2439685" y="273806"/>
                  <a:pt x="2433115" y="271407"/>
                  <a:pt x="2427801" y="266782"/>
                </a:cubicBezTo>
                <a:cubicBezTo>
                  <a:pt x="2422488" y="262156"/>
                  <a:pt x="2419723" y="256331"/>
                  <a:pt x="2419507" y="249307"/>
                </a:cubicBezTo>
                <a:cubicBezTo>
                  <a:pt x="2419660" y="244767"/>
                  <a:pt x="2421029" y="241445"/>
                  <a:pt x="2423616" y="239340"/>
                </a:cubicBezTo>
                <a:cubicBezTo>
                  <a:pt x="2426203" y="237234"/>
                  <a:pt x="2429094" y="236195"/>
                  <a:pt x="2432290" y="236220"/>
                </a:cubicBezTo>
                <a:cubicBezTo>
                  <a:pt x="2435885" y="236258"/>
                  <a:pt x="2438890" y="237399"/>
                  <a:pt x="2441306" y="239644"/>
                </a:cubicBezTo>
                <a:cubicBezTo>
                  <a:pt x="2443722" y="241888"/>
                  <a:pt x="2444977" y="245008"/>
                  <a:pt x="2445073" y="249003"/>
                </a:cubicBezTo>
                <a:cubicBezTo>
                  <a:pt x="2445168" y="251589"/>
                  <a:pt x="2444369" y="254176"/>
                  <a:pt x="2442676" y="256763"/>
                </a:cubicBezTo>
                <a:cubicBezTo>
                  <a:pt x="2440983" y="259350"/>
                  <a:pt x="2437825" y="261024"/>
                  <a:pt x="2433203" y="261785"/>
                </a:cubicBezTo>
                <a:cubicBezTo>
                  <a:pt x="2436234" y="264432"/>
                  <a:pt x="2439151" y="266043"/>
                  <a:pt x="2441954" y="266619"/>
                </a:cubicBezTo>
                <a:cubicBezTo>
                  <a:pt x="2444757" y="267194"/>
                  <a:pt x="2446609" y="267425"/>
                  <a:pt x="2447511" y="267310"/>
                </a:cubicBezTo>
                <a:cubicBezTo>
                  <a:pt x="2453957" y="267153"/>
                  <a:pt x="2459353" y="265126"/>
                  <a:pt x="2463699" y="261230"/>
                </a:cubicBezTo>
                <a:cubicBezTo>
                  <a:pt x="2468045" y="257334"/>
                  <a:pt x="2471680" y="252508"/>
                  <a:pt x="2474604" y="246752"/>
                </a:cubicBezTo>
                <a:cubicBezTo>
                  <a:pt x="2477528" y="240996"/>
                  <a:pt x="2480079" y="235250"/>
                  <a:pt x="2482258" y="229514"/>
                </a:cubicBezTo>
                <a:lnTo>
                  <a:pt x="2489878" y="211526"/>
                </a:lnTo>
                <a:lnTo>
                  <a:pt x="2444159" y="100244"/>
                </a:lnTo>
                <a:cubicBezTo>
                  <a:pt x="2442181" y="95131"/>
                  <a:pt x="2439366" y="92018"/>
                  <a:pt x="2435714" y="90907"/>
                </a:cubicBezTo>
                <a:cubicBezTo>
                  <a:pt x="2432062" y="89795"/>
                  <a:pt x="2426660" y="89351"/>
                  <a:pt x="2419507" y="89573"/>
                </a:cubicBezTo>
                <a:close/>
                <a:moveTo>
                  <a:pt x="2296518" y="80162"/>
                </a:moveTo>
                <a:lnTo>
                  <a:pt x="2394021" y="80162"/>
                </a:lnTo>
                <a:cubicBezTo>
                  <a:pt x="2396751" y="80080"/>
                  <a:pt x="2398757" y="80244"/>
                  <a:pt x="2400039" y="80655"/>
                </a:cubicBezTo>
                <a:cubicBezTo>
                  <a:pt x="2401321" y="81065"/>
                  <a:pt x="2401956" y="82214"/>
                  <a:pt x="2401944" y="84102"/>
                </a:cubicBezTo>
                <a:cubicBezTo>
                  <a:pt x="2402001" y="84638"/>
                  <a:pt x="2401886" y="85233"/>
                  <a:pt x="2401601" y="85885"/>
                </a:cubicBezTo>
                <a:cubicBezTo>
                  <a:pt x="2401315" y="86536"/>
                  <a:pt x="2400515" y="87665"/>
                  <a:pt x="2399201" y="89269"/>
                </a:cubicBezTo>
                <a:lnTo>
                  <a:pt x="2314495" y="203911"/>
                </a:lnTo>
                <a:lnTo>
                  <a:pt x="2350450" y="203911"/>
                </a:lnTo>
                <a:cubicBezTo>
                  <a:pt x="2362075" y="203968"/>
                  <a:pt x="2370953" y="202364"/>
                  <a:pt x="2377082" y="199100"/>
                </a:cubicBezTo>
                <a:cubicBezTo>
                  <a:pt x="2383212" y="195837"/>
                  <a:pt x="2387531" y="190575"/>
                  <a:pt x="2390038" y="183314"/>
                </a:cubicBezTo>
                <a:cubicBezTo>
                  <a:pt x="2392545" y="176052"/>
                  <a:pt x="2394177" y="166454"/>
                  <a:pt x="2394935" y="154518"/>
                </a:cubicBezTo>
                <a:lnTo>
                  <a:pt x="2402553" y="154518"/>
                </a:lnTo>
                <a:lnTo>
                  <a:pt x="2397373" y="211493"/>
                </a:lnTo>
                <a:lnTo>
                  <a:pt x="2296823" y="211493"/>
                </a:lnTo>
                <a:cubicBezTo>
                  <a:pt x="2293960" y="211581"/>
                  <a:pt x="2291916" y="211405"/>
                  <a:pt x="2290691" y="210962"/>
                </a:cubicBezTo>
                <a:cubicBezTo>
                  <a:pt x="2289466" y="210520"/>
                  <a:pt x="2288869" y="209282"/>
                  <a:pt x="2288901" y="207247"/>
                </a:cubicBezTo>
                <a:cubicBezTo>
                  <a:pt x="2288844" y="206565"/>
                  <a:pt x="2288958" y="205882"/>
                  <a:pt x="2289243" y="205199"/>
                </a:cubicBezTo>
                <a:cubicBezTo>
                  <a:pt x="2289529" y="204515"/>
                  <a:pt x="2290329" y="203374"/>
                  <a:pt x="2291643" y="201777"/>
                </a:cubicBezTo>
                <a:lnTo>
                  <a:pt x="2376654" y="86830"/>
                </a:lnTo>
                <a:lnTo>
                  <a:pt x="2341918" y="86830"/>
                </a:lnTo>
                <a:cubicBezTo>
                  <a:pt x="2325655" y="86652"/>
                  <a:pt x="2314838" y="89828"/>
                  <a:pt x="2309468" y="96358"/>
                </a:cubicBezTo>
                <a:cubicBezTo>
                  <a:pt x="2304097" y="102888"/>
                  <a:pt x="2301203" y="113839"/>
                  <a:pt x="2300784" y="129211"/>
                </a:cubicBezTo>
                <a:lnTo>
                  <a:pt x="2293166" y="129211"/>
                </a:lnTo>
                <a:close/>
                <a:moveTo>
                  <a:pt x="2192565" y="74981"/>
                </a:moveTo>
                <a:cubicBezTo>
                  <a:pt x="2199968" y="74935"/>
                  <a:pt x="2207274" y="76239"/>
                  <a:pt x="2214483" y="78893"/>
                </a:cubicBezTo>
                <a:cubicBezTo>
                  <a:pt x="2221692" y="81547"/>
                  <a:pt x="2228305" y="85827"/>
                  <a:pt x="2234323" y="91733"/>
                </a:cubicBezTo>
                <a:cubicBezTo>
                  <a:pt x="2239572" y="97366"/>
                  <a:pt x="2242766" y="103167"/>
                  <a:pt x="2243907" y="109137"/>
                </a:cubicBezTo>
                <a:cubicBezTo>
                  <a:pt x="2245048" y="115107"/>
                  <a:pt x="2245504" y="121286"/>
                  <a:pt x="2245276" y="127675"/>
                </a:cubicBezTo>
                <a:lnTo>
                  <a:pt x="2245276" y="188664"/>
                </a:lnTo>
                <a:cubicBezTo>
                  <a:pt x="2245229" y="189332"/>
                  <a:pt x="2245459" y="190876"/>
                  <a:pt x="2245966" y="193295"/>
                </a:cubicBezTo>
                <a:cubicBezTo>
                  <a:pt x="2246473" y="195713"/>
                  <a:pt x="2247540" y="198047"/>
                  <a:pt x="2249166" y="200297"/>
                </a:cubicBezTo>
                <a:cubicBezTo>
                  <a:pt x="2250793" y="202546"/>
                  <a:pt x="2253262" y="203751"/>
                  <a:pt x="2256573" y="203911"/>
                </a:cubicBezTo>
                <a:cubicBezTo>
                  <a:pt x="2258500" y="204203"/>
                  <a:pt x="2260752" y="203161"/>
                  <a:pt x="2263328" y="200785"/>
                </a:cubicBezTo>
                <a:cubicBezTo>
                  <a:pt x="2265904" y="198409"/>
                  <a:pt x="2267317" y="192946"/>
                  <a:pt x="2267565" y="184395"/>
                </a:cubicBezTo>
                <a:lnTo>
                  <a:pt x="2267565" y="167318"/>
                </a:lnTo>
                <a:lnTo>
                  <a:pt x="2275147" y="167318"/>
                </a:lnTo>
                <a:lnTo>
                  <a:pt x="2275147" y="184395"/>
                </a:lnTo>
                <a:lnTo>
                  <a:pt x="2275147" y="184404"/>
                </a:lnTo>
                <a:cubicBezTo>
                  <a:pt x="2274957" y="192527"/>
                  <a:pt x="2273275" y="198680"/>
                  <a:pt x="2270099" y="202865"/>
                </a:cubicBezTo>
                <a:cubicBezTo>
                  <a:pt x="2266924" y="207049"/>
                  <a:pt x="2263392" y="209863"/>
                  <a:pt x="2259506" y="211306"/>
                </a:cubicBezTo>
                <a:cubicBezTo>
                  <a:pt x="2255619" y="212750"/>
                  <a:pt x="2252514" y="213422"/>
                  <a:pt x="2250191" y="213322"/>
                </a:cubicBezTo>
                <a:cubicBezTo>
                  <a:pt x="2243010" y="213044"/>
                  <a:pt x="2237408" y="210409"/>
                  <a:pt x="2233387" y="205416"/>
                </a:cubicBezTo>
                <a:cubicBezTo>
                  <a:pt x="2229365" y="200423"/>
                  <a:pt x="2227035" y="194740"/>
                  <a:pt x="2226398" y="188366"/>
                </a:cubicBezTo>
                <a:cubicBezTo>
                  <a:pt x="2223458" y="195737"/>
                  <a:pt x="2218593" y="201941"/>
                  <a:pt x="2211805" y="206978"/>
                </a:cubicBezTo>
                <a:cubicBezTo>
                  <a:pt x="2205017" y="212015"/>
                  <a:pt x="2196572" y="214638"/>
                  <a:pt x="2186469" y="214846"/>
                </a:cubicBezTo>
                <a:cubicBezTo>
                  <a:pt x="2179821" y="214905"/>
                  <a:pt x="2172762" y="213944"/>
                  <a:pt x="2165292" y="211965"/>
                </a:cubicBezTo>
                <a:cubicBezTo>
                  <a:pt x="2157821" y="209986"/>
                  <a:pt x="2151418" y="206635"/>
                  <a:pt x="2146083" y="201911"/>
                </a:cubicBezTo>
                <a:cubicBezTo>
                  <a:pt x="2140748" y="197188"/>
                  <a:pt x="2137960" y="190739"/>
                  <a:pt x="2137720" y="182565"/>
                </a:cubicBezTo>
                <a:cubicBezTo>
                  <a:pt x="2137561" y="175691"/>
                  <a:pt x="2139781" y="168703"/>
                  <a:pt x="2144379" y="161600"/>
                </a:cubicBezTo>
                <a:cubicBezTo>
                  <a:pt x="2148976" y="154497"/>
                  <a:pt x="2156906" y="148271"/>
                  <a:pt x="2168166" y="142922"/>
                </a:cubicBezTo>
                <a:cubicBezTo>
                  <a:pt x="2177938" y="138520"/>
                  <a:pt x="2187749" y="135661"/>
                  <a:pt x="2197597" y="134346"/>
                </a:cubicBezTo>
                <a:cubicBezTo>
                  <a:pt x="2207446" y="133031"/>
                  <a:pt x="2216341" y="132230"/>
                  <a:pt x="2224283" y="131944"/>
                </a:cubicBezTo>
                <a:lnTo>
                  <a:pt x="2224283" y="120667"/>
                </a:lnTo>
                <a:cubicBezTo>
                  <a:pt x="2223870" y="107185"/>
                  <a:pt x="2220350" y="97294"/>
                  <a:pt x="2213723" y="90995"/>
                </a:cubicBezTo>
                <a:cubicBezTo>
                  <a:pt x="2207096" y="84696"/>
                  <a:pt x="2199840" y="81580"/>
                  <a:pt x="2191955" y="81648"/>
                </a:cubicBezTo>
                <a:cubicBezTo>
                  <a:pt x="2186827" y="81565"/>
                  <a:pt x="2181147" y="82571"/>
                  <a:pt x="2174915" y="84666"/>
                </a:cubicBezTo>
                <a:cubicBezTo>
                  <a:pt x="2168682" y="86760"/>
                  <a:pt x="2163384" y="90440"/>
                  <a:pt x="2159021" y="95705"/>
                </a:cubicBezTo>
                <a:cubicBezTo>
                  <a:pt x="2165805" y="96194"/>
                  <a:pt x="2170150" y="98110"/>
                  <a:pt x="2172055" y="101452"/>
                </a:cubicBezTo>
                <a:cubicBezTo>
                  <a:pt x="2173961" y="104794"/>
                  <a:pt x="2174799" y="107547"/>
                  <a:pt x="2174571" y="109709"/>
                </a:cubicBezTo>
                <a:cubicBezTo>
                  <a:pt x="2174520" y="113755"/>
                  <a:pt x="2173249" y="117078"/>
                  <a:pt x="2170759" y="119678"/>
                </a:cubicBezTo>
                <a:cubicBezTo>
                  <a:pt x="2168268" y="122277"/>
                  <a:pt x="2164863" y="123622"/>
                  <a:pt x="2160543" y="123711"/>
                </a:cubicBezTo>
                <a:cubicBezTo>
                  <a:pt x="2156498" y="123685"/>
                  <a:pt x="2153176" y="122442"/>
                  <a:pt x="2150577" y="119982"/>
                </a:cubicBezTo>
                <a:cubicBezTo>
                  <a:pt x="2147978" y="117522"/>
                  <a:pt x="2146634" y="113996"/>
                  <a:pt x="2146545" y="109405"/>
                </a:cubicBezTo>
                <a:cubicBezTo>
                  <a:pt x="2146899" y="99169"/>
                  <a:pt x="2151443" y="90917"/>
                  <a:pt x="2160177" y="84649"/>
                </a:cubicBezTo>
                <a:cubicBezTo>
                  <a:pt x="2168910" y="78380"/>
                  <a:pt x="2179706" y="75158"/>
                  <a:pt x="2192565" y="74981"/>
                </a:cubicBezTo>
                <a:close/>
                <a:moveTo>
                  <a:pt x="2096153" y="0"/>
                </a:moveTo>
                <a:lnTo>
                  <a:pt x="2096153" y="188364"/>
                </a:lnTo>
                <a:cubicBezTo>
                  <a:pt x="2095867" y="194937"/>
                  <a:pt x="2097277" y="198938"/>
                  <a:pt x="2100382" y="200367"/>
                </a:cubicBezTo>
                <a:cubicBezTo>
                  <a:pt x="2103487" y="201796"/>
                  <a:pt x="2110002" y="202368"/>
                  <a:pt x="2119927" y="202082"/>
                </a:cubicBezTo>
                <a:lnTo>
                  <a:pt x="2119927" y="211493"/>
                </a:lnTo>
                <a:lnTo>
                  <a:pt x="2086113" y="210582"/>
                </a:lnTo>
                <a:lnTo>
                  <a:pt x="2052300" y="211493"/>
                </a:lnTo>
                <a:lnTo>
                  <a:pt x="2052300" y="202082"/>
                </a:lnTo>
                <a:cubicBezTo>
                  <a:pt x="2062225" y="202368"/>
                  <a:pt x="2068740" y="201796"/>
                  <a:pt x="2071845" y="200367"/>
                </a:cubicBezTo>
                <a:cubicBezTo>
                  <a:pt x="2074950" y="198938"/>
                  <a:pt x="2076360" y="194937"/>
                  <a:pt x="2076074" y="188364"/>
                </a:cubicBezTo>
                <a:lnTo>
                  <a:pt x="2076074" y="29836"/>
                </a:lnTo>
                <a:cubicBezTo>
                  <a:pt x="2076417" y="22589"/>
                  <a:pt x="2075122" y="17877"/>
                  <a:pt x="2072188" y="15698"/>
                </a:cubicBezTo>
                <a:cubicBezTo>
                  <a:pt x="2069254" y="13519"/>
                  <a:pt x="2062625" y="12541"/>
                  <a:pt x="2052300" y="12763"/>
                </a:cubicBezTo>
                <a:lnTo>
                  <a:pt x="2052300" y="33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814378-270F-BE66-BCE3-A48D2258DF33}"/>
              </a:ext>
            </a:extLst>
          </p:cNvPr>
          <p:cNvSpPr/>
          <p:nvPr/>
        </p:nvSpPr>
        <p:spPr>
          <a:xfrm>
            <a:off x="7824192" y="3914006"/>
            <a:ext cx="288032" cy="648072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Equal Sign BG">
            <a:extLst>
              <a:ext uri="{FF2B5EF4-FFF2-40B4-BE49-F238E27FC236}">
                <a16:creationId xmlns:a16="http://schemas.microsoft.com/office/drawing/2014/main" id="{FF89C59F-D339-B404-7F80-8C7E7FC3F454}"/>
              </a:ext>
            </a:extLst>
          </p:cNvPr>
          <p:cNvSpPr/>
          <p:nvPr/>
        </p:nvSpPr>
        <p:spPr>
          <a:xfrm>
            <a:off x="7104112" y="3914006"/>
            <a:ext cx="720080" cy="720080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Graphic 8" descr="Head with gears outline">
            <a:extLst>
              <a:ext uri="{FF2B5EF4-FFF2-40B4-BE49-F238E27FC236}">
                <a16:creationId xmlns:a16="http://schemas.microsoft.com/office/drawing/2014/main" id="{742D0370-CD1F-69FA-D7B6-C54E5EF4E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5600" y="5013176"/>
            <a:ext cx="1245840" cy="1245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A4DAD8-137F-076F-0336-D5E425F43E35}"/>
              </a:ext>
            </a:extLst>
          </p:cNvPr>
          <p:cNvSpPr txBox="1"/>
          <p:nvPr/>
        </p:nvSpPr>
        <p:spPr>
          <a:xfrm>
            <a:off x="4511824" y="5334362"/>
            <a:ext cx="4291367" cy="539425"/>
          </a:xfrm>
          <a:custGeom>
            <a:avLst/>
            <a:gdLst/>
            <a:ahLst/>
            <a:cxnLst/>
            <a:rect l="l" t="t" r="r" b="b"/>
            <a:pathLst>
              <a:path w="4291367" h="539425">
                <a:moveTo>
                  <a:pt x="365568" y="230374"/>
                </a:moveTo>
                <a:cubicBezTo>
                  <a:pt x="341921" y="243853"/>
                  <a:pt x="324984" y="258912"/>
                  <a:pt x="314759" y="275552"/>
                </a:cubicBezTo>
                <a:cubicBezTo>
                  <a:pt x="304534" y="292192"/>
                  <a:pt x="299545" y="308797"/>
                  <a:pt x="299791" y="325367"/>
                </a:cubicBezTo>
                <a:cubicBezTo>
                  <a:pt x="300470" y="349174"/>
                  <a:pt x="309231" y="368589"/>
                  <a:pt x="326074" y="383613"/>
                </a:cubicBezTo>
                <a:cubicBezTo>
                  <a:pt x="342916" y="398637"/>
                  <a:pt x="363764" y="406389"/>
                  <a:pt x="388618" y="406870"/>
                </a:cubicBezTo>
                <a:cubicBezTo>
                  <a:pt x="412465" y="406518"/>
                  <a:pt x="432938" y="399914"/>
                  <a:pt x="450038" y="387056"/>
                </a:cubicBezTo>
                <a:cubicBezTo>
                  <a:pt x="467138" y="374198"/>
                  <a:pt x="476087" y="357195"/>
                  <a:pt x="476883" y="336047"/>
                </a:cubicBezTo>
                <a:cubicBezTo>
                  <a:pt x="476110" y="319137"/>
                  <a:pt x="471050" y="305881"/>
                  <a:pt x="461704" y="296279"/>
                </a:cubicBezTo>
                <a:cubicBezTo>
                  <a:pt x="452357" y="286677"/>
                  <a:pt x="443362" y="279323"/>
                  <a:pt x="434718" y="274217"/>
                </a:cubicBezTo>
                <a:close/>
                <a:moveTo>
                  <a:pt x="3295075" y="134277"/>
                </a:moveTo>
                <a:cubicBezTo>
                  <a:pt x="3298084" y="134277"/>
                  <a:pt x="3300777" y="135400"/>
                  <a:pt x="3303154" y="137648"/>
                </a:cubicBezTo>
                <a:lnTo>
                  <a:pt x="3419482" y="253977"/>
                </a:lnTo>
                <a:lnTo>
                  <a:pt x="3535811" y="137648"/>
                </a:lnTo>
                <a:cubicBezTo>
                  <a:pt x="3538188" y="135400"/>
                  <a:pt x="3540881" y="134277"/>
                  <a:pt x="3543890" y="134277"/>
                </a:cubicBezTo>
                <a:cubicBezTo>
                  <a:pt x="3546898" y="134277"/>
                  <a:pt x="3549451" y="135400"/>
                  <a:pt x="3551547" y="137648"/>
                </a:cubicBezTo>
                <a:cubicBezTo>
                  <a:pt x="3553795" y="139744"/>
                  <a:pt x="3554918" y="142296"/>
                  <a:pt x="3554918" y="145305"/>
                </a:cubicBezTo>
                <a:cubicBezTo>
                  <a:pt x="3554918" y="148314"/>
                  <a:pt x="3553795" y="151007"/>
                  <a:pt x="3551547" y="153384"/>
                </a:cubicBezTo>
                <a:lnTo>
                  <a:pt x="3435218" y="269712"/>
                </a:lnTo>
                <a:lnTo>
                  <a:pt x="3551547" y="386041"/>
                </a:lnTo>
                <a:cubicBezTo>
                  <a:pt x="3553795" y="388418"/>
                  <a:pt x="3554918" y="391111"/>
                  <a:pt x="3554918" y="394120"/>
                </a:cubicBezTo>
                <a:cubicBezTo>
                  <a:pt x="3554918" y="397129"/>
                  <a:pt x="3553795" y="399681"/>
                  <a:pt x="3551547" y="401777"/>
                </a:cubicBezTo>
                <a:cubicBezTo>
                  <a:pt x="3549451" y="404025"/>
                  <a:pt x="3546898" y="405148"/>
                  <a:pt x="3543890" y="405148"/>
                </a:cubicBezTo>
                <a:cubicBezTo>
                  <a:pt x="3540881" y="405148"/>
                  <a:pt x="3538188" y="404025"/>
                  <a:pt x="3535811" y="401777"/>
                </a:cubicBezTo>
                <a:lnTo>
                  <a:pt x="3419482" y="285448"/>
                </a:lnTo>
                <a:lnTo>
                  <a:pt x="3303154" y="401777"/>
                </a:lnTo>
                <a:cubicBezTo>
                  <a:pt x="3300777" y="404025"/>
                  <a:pt x="3298084" y="405148"/>
                  <a:pt x="3295075" y="405148"/>
                </a:cubicBezTo>
                <a:cubicBezTo>
                  <a:pt x="3292066" y="405148"/>
                  <a:pt x="3289514" y="404025"/>
                  <a:pt x="3287418" y="401777"/>
                </a:cubicBezTo>
                <a:cubicBezTo>
                  <a:pt x="3285170" y="399681"/>
                  <a:pt x="3284046" y="397129"/>
                  <a:pt x="3284046" y="394120"/>
                </a:cubicBezTo>
                <a:cubicBezTo>
                  <a:pt x="3284046" y="391111"/>
                  <a:pt x="3285170" y="388418"/>
                  <a:pt x="3287418" y="386041"/>
                </a:cubicBezTo>
                <a:lnTo>
                  <a:pt x="3403747" y="269712"/>
                </a:lnTo>
                <a:lnTo>
                  <a:pt x="3287418" y="153384"/>
                </a:lnTo>
                <a:cubicBezTo>
                  <a:pt x="3285170" y="151007"/>
                  <a:pt x="3284046" y="148314"/>
                  <a:pt x="3284046" y="145305"/>
                </a:cubicBezTo>
                <a:cubicBezTo>
                  <a:pt x="3284046" y="142296"/>
                  <a:pt x="3285170" y="139744"/>
                  <a:pt x="3287418" y="137648"/>
                </a:cubicBezTo>
                <a:cubicBezTo>
                  <a:pt x="3289514" y="135400"/>
                  <a:pt x="3292066" y="134277"/>
                  <a:pt x="3295075" y="134277"/>
                </a:cubicBezTo>
                <a:close/>
                <a:moveTo>
                  <a:pt x="751900" y="134277"/>
                </a:moveTo>
                <a:cubicBezTo>
                  <a:pt x="754909" y="134277"/>
                  <a:pt x="757602" y="135400"/>
                  <a:pt x="759979" y="137648"/>
                </a:cubicBezTo>
                <a:lnTo>
                  <a:pt x="876308" y="253977"/>
                </a:lnTo>
                <a:lnTo>
                  <a:pt x="992636" y="137648"/>
                </a:lnTo>
                <a:cubicBezTo>
                  <a:pt x="995013" y="135400"/>
                  <a:pt x="997706" y="134277"/>
                  <a:pt x="1000715" y="134277"/>
                </a:cubicBezTo>
                <a:cubicBezTo>
                  <a:pt x="1003724" y="134277"/>
                  <a:pt x="1006276" y="135400"/>
                  <a:pt x="1008372" y="137648"/>
                </a:cubicBezTo>
                <a:cubicBezTo>
                  <a:pt x="1010619" y="139744"/>
                  <a:pt x="1011743" y="142296"/>
                  <a:pt x="1011743" y="145305"/>
                </a:cubicBezTo>
                <a:cubicBezTo>
                  <a:pt x="1011743" y="148314"/>
                  <a:pt x="1010619" y="151007"/>
                  <a:pt x="1008372" y="153384"/>
                </a:cubicBezTo>
                <a:lnTo>
                  <a:pt x="892043" y="269712"/>
                </a:lnTo>
                <a:lnTo>
                  <a:pt x="1008372" y="386041"/>
                </a:lnTo>
                <a:cubicBezTo>
                  <a:pt x="1010619" y="388418"/>
                  <a:pt x="1011743" y="391111"/>
                  <a:pt x="1011743" y="394120"/>
                </a:cubicBezTo>
                <a:cubicBezTo>
                  <a:pt x="1011743" y="397129"/>
                  <a:pt x="1010619" y="399681"/>
                  <a:pt x="1008372" y="401777"/>
                </a:cubicBezTo>
                <a:cubicBezTo>
                  <a:pt x="1006276" y="404025"/>
                  <a:pt x="1003724" y="405148"/>
                  <a:pt x="1000715" y="405148"/>
                </a:cubicBezTo>
                <a:cubicBezTo>
                  <a:pt x="997706" y="405148"/>
                  <a:pt x="995013" y="404025"/>
                  <a:pt x="992636" y="401777"/>
                </a:cubicBezTo>
                <a:lnTo>
                  <a:pt x="876308" y="285448"/>
                </a:lnTo>
                <a:lnTo>
                  <a:pt x="759979" y="401777"/>
                </a:lnTo>
                <a:cubicBezTo>
                  <a:pt x="757602" y="404025"/>
                  <a:pt x="754909" y="405148"/>
                  <a:pt x="751900" y="405148"/>
                </a:cubicBezTo>
                <a:cubicBezTo>
                  <a:pt x="748891" y="405148"/>
                  <a:pt x="746339" y="404025"/>
                  <a:pt x="744243" y="401777"/>
                </a:cubicBezTo>
                <a:cubicBezTo>
                  <a:pt x="741996" y="399681"/>
                  <a:pt x="740872" y="397129"/>
                  <a:pt x="740872" y="394120"/>
                </a:cubicBezTo>
                <a:cubicBezTo>
                  <a:pt x="740872" y="391111"/>
                  <a:pt x="741996" y="388418"/>
                  <a:pt x="744243" y="386041"/>
                </a:cubicBezTo>
                <a:lnTo>
                  <a:pt x="860572" y="269712"/>
                </a:lnTo>
                <a:lnTo>
                  <a:pt x="744243" y="153384"/>
                </a:lnTo>
                <a:cubicBezTo>
                  <a:pt x="741996" y="151007"/>
                  <a:pt x="740872" y="148314"/>
                  <a:pt x="740872" y="145305"/>
                </a:cubicBezTo>
                <a:cubicBezTo>
                  <a:pt x="740872" y="142296"/>
                  <a:pt x="741996" y="139744"/>
                  <a:pt x="744243" y="137648"/>
                </a:cubicBezTo>
                <a:cubicBezTo>
                  <a:pt x="746339" y="135400"/>
                  <a:pt x="748891" y="134277"/>
                  <a:pt x="751900" y="134277"/>
                </a:cubicBezTo>
                <a:close/>
                <a:moveTo>
                  <a:pt x="388056" y="49945"/>
                </a:moveTo>
                <a:cubicBezTo>
                  <a:pt x="367406" y="50214"/>
                  <a:pt x="349672" y="55578"/>
                  <a:pt x="334855" y="66035"/>
                </a:cubicBezTo>
                <a:cubicBezTo>
                  <a:pt x="320037" y="76492"/>
                  <a:pt x="312283" y="90427"/>
                  <a:pt x="311592" y="107840"/>
                </a:cubicBezTo>
                <a:cubicBezTo>
                  <a:pt x="311147" y="112863"/>
                  <a:pt x="312600" y="119538"/>
                  <a:pt x="315950" y="127864"/>
                </a:cubicBezTo>
                <a:cubicBezTo>
                  <a:pt x="319300" y="136190"/>
                  <a:pt x="327218" y="144691"/>
                  <a:pt x="339704" y="153368"/>
                </a:cubicBezTo>
                <a:lnTo>
                  <a:pt x="409421" y="198335"/>
                </a:lnTo>
                <a:cubicBezTo>
                  <a:pt x="426498" y="188452"/>
                  <a:pt x="439992" y="176882"/>
                  <a:pt x="449901" y="163627"/>
                </a:cubicBezTo>
                <a:cubicBezTo>
                  <a:pt x="459811" y="150371"/>
                  <a:pt x="464871" y="135710"/>
                  <a:pt x="465082" y="119643"/>
                </a:cubicBezTo>
                <a:cubicBezTo>
                  <a:pt x="464437" y="99034"/>
                  <a:pt x="456730" y="82358"/>
                  <a:pt x="441960" y="69618"/>
                </a:cubicBezTo>
                <a:cubicBezTo>
                  <a:pt x="427190" y="56877"/>
                  <a:pt x="409222" y="50320"/>
                  <a:pt x="388056" y="49945"/>
                </a:cubicBezTo>
                <a:close/>
                <a:moveTo>
                  <a:pt x="4172255" y="35966"/>
                </a:moveTo>
                <a:cubicBezTo>
                  <a:pt x="4207231" y="36503"/>
                  <a:pt x="4235659" y="46659"/>
                  <a:pt x="4257537" y="66434"/>
                </a:cubicBezTo>
                <a:cubicBezTo>
                  <a:pt x="4279413" y="86210"/>
                  <a:pt x="4290691" y="112381"/>
                  <a:pt x="4291365" y="144948"/>
                </a:cubicBezTo>
                <a:cubicBezTo>
                  <a:pt x="4291491" y="163224"/>
                  <a:pt x="4287499" y="179983"/>
                  <a:pt x="4279388" y="195226"/>
                </a:cubicBezTo>
                <a:cubicBezTo>
                  <a:pt x="4271277" y="210469"/>
                  <a:pt x="4258295" y="226901"/>
                  <a:pt x="4240439" y="244521"/>
                </a:cubicBezTo>
                <a:cubicBezTo>
                  <a:pt x="4222585" y="262142"/>
                  <a:pt x="4199105" y="283657"/>
                  <a:pt x="4169999" y="309066"/>
                </a:cubicBezTo>
                <a:lnTo>
                  <a:pt x="4110429" y="366969"/>
                </a:lnTo>
                <a:lnTo>
                  <a:pt x="4211604" y="366969"/>
                </a:lnTo>
                <a:cubicBezTo>
                  <a:pt x="4216085" y="366997"/>
                  <a:pt x="4222241" y="366941"/>
                  <a:pt x="4230075" y="366803"/>
                </a:cubicBezTo>
                <a:cubicBezTo>
                  <a:pt x="4237908" y="366664"/>
                  <a:pt x="4245272" y="366275"/>
                  <a:pt x="4252169" y="365637"/>
                </a:cubicBezTo>
                <a:cubicBezTo>
                  <a:pt x="4259065" y="364998"/>
                  <a:pt x="4263347" y="363943"/>
                  <a:pt x="4265017" y="362472"/>
                </a:cubicBezTo>
                <a:cubicBezTo>
                  <a:pt x="4267816" y="357752"/>
                  <a:pt x="4270229" y="350467"/>
                  <a:pt x="4272255" y="340617"/>
                </a:cubicBezTo>
                <a:cubicBezTo>
                  <a:pt x="4274282" y="330768"/>
                  <a:pt x="4275992" y="321375"/>
                  <a:pt x="4277387" y="312439"/>
                </a:cubicBezTo>
                <a:lnTo>
                  <a:pt x="4291365" y="312439"/>
                </a:lnTo>
                <a:lnTo>
                  <a:pt x="4275652" y="410171"/>
                </a:lnTo>
                <a:lnTo>
                  <a:pt x="4067208" y="410171"/>
                </a:lnTo>
                <a:cubicBezTo>
                  <a:pt x="4067079" y="403801"/>
                  <a:pt x="4067337" y="399429"/>
                  <a:pt x="4067979" y="397056"/>
                </a:cubicBezTo>
                <a:cubicBezTo>
                  <a:pt x="4068623" y="394683"/>
                  <a:pt x="4070423" y="392135"/>
                  <a:pt x="4073382" y="389412"/>
                </a:cubicBezTo>
                <a:lnTo>
                  <a:pt x="4181253" y="269151"/>
                </a:lnTo>
                <a:cubicBezTo>
                  <a:pt x="4197243" y="251536"/>
                  <a:pt x="4210949" y="232096"/>
                  <a:pt x="4222372" y="210830"/>
                </a:cubicBezTo>
                <a:cubicBezTo>
                  <a:pt x="4233794" y="189565"/>
                  <a:pt x="4239769" y="167605"/>
                  <a:pt x="4240296" y="144948"/>
                </a:cubicBezTo>
                <a:cubicBezTo>
                  <a:pt x="4240313" y="129318"/>
                  <a:pt x="4237592" y="114576"/>
                  <a:pt x="4232132" y="100723"/>
                </a:cubicBezTo>
                <a:cubicBezTo>
                  <a:pt x="4226672" y="86870"/>
                  <a:pt x="4218369" y="75575"/>
                  <a:pt x="4207223" y="66839"/>
                </a:cubicBezTo>
                <a:cubicBezTo>
                  <a:pt x="4196077" y="58103"/>
                  <a:pt x="4181985" y="53595"/>
                  <a:pt x="4164945" y="53317"/>
                </a:cubicBezTo>
                <a:cubicBezTo>
                  <a:pt x="4148323" y="53423"/>
                  <a:pt x="4133219" y="58416"/>
                  <a:pt x="4119633" y="68298"/>
                </a:cubicBezTo>
                <a:cubicBezTo>
                  <a:pt x="4106047" y="78180"/>
                  <a:pt x="4095869" y="92316"/>
                  <a:pt x="4089099" y="110708"/>
                </a:cubicBezTo>
                <a:cubicBezTo>
                  <a:pt x="4089859" y="110439"/>
                  <a:pt x="4090725" y="110275"/>
                  <a:pt x="4091695" y="110217"/>
                </a:cubicBezTo>
                <a:cubicBezTo>
                  <a:pt x="4092665" y="110158"/>
                  <a:pt x="4094233" y="110135"/>
                  <a:pt x="4096396" y="110147"/>
                </a:cubicBezTo>
                <a:cubicBezTo>
                  <a:pt x="4106231" y="110451"/>
                  <a:pt x="4113644" y="113491"/>
                  <a:pt x="4118637" y="119268"/>
                </a:cubicBezTo>
                <a:cubicBezTo>
                  <a:pt x="4123631" y="125045"/>
                  <a:pt x="4126133" y="131734"/>
                  <a:pt x="4126145" y="139335"/>
                </a:cubicBezTo>
                <a:cubicBezTo>
                  <a:pt x="4125525" y="150643"/>
                  <a:pt x="4121853" y="158477"/>
                  <a:pt x="4115129" y="162839"/>
                </a:cubicBezTo>
                <a:cubicBezTo>
                  <a:pt x="4108405" y="167201"/>
                  <a:pt x="4102348" y="169283"/>
                  <a:pt x="4096957" y="169084"/>
                </a:cubicBezTo>
                <a:cubicBezTo>
                  <a:pt x="4096060" y="169278"/>
                  <a:pt x="4093239" y="168890"/>
                  <a:pt x="4088496" y="167920"/>
                </a:cubicBezTo>
                <a:cubicBezTo>
                  <a:pt x="4083753" y="166949"/>
                  <a:pt x="4079103" y="164233"/>
                  <a:pt x="4074546" y="159770"/>
                </a:cubicBezTo>
                <a:cubicBezTo>
                  <a:pt x="4069990" y="155308"/>
                  <a:pt x="4067544" y="147934"/>
                  <a:pt x="4067208" y="137651"/>
                </a:cubicBezTo>
                <a:cubicBezTo>
                  <a:pt x="4067329" y="120651"/>
                  <a:pt x="4071702" y="104455"/>
                  <a:pt x="4080329" y="89061"/>
                </a:cubicBezTo>
                <a:cubicBezTo>
                  <a:pt x="4088955" y="73667"/>
                  <a:pt x="4101111" y="61052"/>
                  <a:pt x="4116793" y="51215"/>
                </a:cubicBezTo>
                <a:cubicBezTo>
                  <a:pt x="4132477" y="41378"/>
                  <a:pt x="4150964" y="36295"/>
                  <a:pt x="4172255" y="35966"/>
                </a:cubicBezTo>
                <a:close/>
                <a:moveTo>
                  <a:pt x="3915131" y="35966"/>
                </a:moveTo>
                <a:cubicBezTo>
                  <a:pt x="3921314" y="35732"/>
                  <a:pt x="3925077" y="36481"/>
                  <a:pt x="3926422" y="38214"/>
                </a:cubicBezTo>
                <a:cubicBezTo>
                  <a:pt x="3927766" y="39947"/>
                  <a:pt x="3928303" y="44068"/>
                  <a:pt x="3928035" y="50577"/>
                </a:cubicBezTo>
                <a:lnTo>
                  <a:pt x="3928035" y="365839"/>
                </a:lnTo>
                <a:cubicBezTo>
                  <a:pt x="3927743" y="372720"/>
                  <a:pt x="3928513" y="378133"/>
                  <a:pt x="3930345" y="382078"/>
                </a:cubicBezTo>
                <a:cubicBezTo>
                  <a:pt x="3932177" y="386023"/>
                  <a:pt x="3936818" y="388813"/>
                  <a:pt x="3944269" y="390447"/>
                </a:cubicBezTo>
                <a:cubicBezTo>
                  <a:pt x="3951721" y="392081"/>
                  <a:pt x="3963731" y="392872"/>
                  <a:pt x="3980298" y="392820"/>
                </a:cubicBezTo>
                <a:lnTo>
                  <a:pt x="3998281" y="392820"/>
                </a:lnTo>
                <a:lnTo>
                  <a:pt x="3998281" y="410171"/>
                </a:lnTo>
                <a:cubicBezTo>
                  <a:pt x="3991381" y="409622"/>
                  <a:pt x="3982265" y="409228"/>
                  <a:pt x="3970933" y="408989"/>
                </a:cubicBezTo>
                <a:cubicBezTo>
                  <a:pt x="3959601" y="408751"/>
                  <a:pt x="3948115" y="408606"/>
                  <a:pt x="3936475" y="408554"/>
                </a:cubicBezTo>
                <a:cubicBezTo>
                  <a:pt x="3924834" y="408502"/>
                  <a:pt x="3915101" y="408482"/>
                  <a:pt x="3907277" y="408492"/>
                </a:cubicBezTo>
                <a:cubicBezTo>
                  <a:pt x="3899452" y="408482"/>
                  <a:pt x="3889719" y="408502"/>
                  <a:pt x="3878079" y="408554"/>
                </a:cubicBezTo>
                <a:cubicBezTo>
                  <a:pt x="3866438" y="408606"/>
                  <a:pt x="3854952" y="408751"/>
                  <a:pt x="3843620" y="408990"/>
                </a:cubicBezTo>
                <a:cubicBezTo>
                  <a:pt x="3832288" y="409228"/>
                  <a:pt x="3823172" y="409622"/>
                  <a:pt x="3816272" y="410171"/>
                </a:cubicBezTo>
                <a:lnTo>
                  <a:pt x="3816272" y="392820"/>
                </a:lnTo>
                <a:lnTo>
                  <a:pt x="3834255" y="392820"/>
                </a:lnTo>
                <a:cubicBezTo>
                  <a:pt x="3850823" y="392862"/>
                  <a:pt x="3862833" y="392029"/>
                  <a:pt x="3870284" y="390322"/>
                </a:cubicBezTo>
                <a:cubicBezTo>
                  <a:pt x="3877735" y="388615"/>
                  <a:pt x="3882377" y="385783"/>
                  <a:pt x="3884208" y="381828"/>
                </a:cubicBezTo>
                <a:cubicBezTo>
                  <a:pt x="3886040" y="377872"/>
                  <a:pt x="3886810" y="372543"/>
                  <a:pt x="3886519" y="365839"/>
                </a:cubicBezTo>
                <a:lnTo>
                  <a:pt x="3886519" y="74731"/>
                </a:lnTo>
                <a:cubicBezTo>
                  <a:pt x="3871369" y="81704"/>
                  <a:pt x="3856851" y="85948"/>
                  <a:pt x="3842966" y="87464"/>
                </a:cubicBezTo>
                <a:cubicBezTo>
                  <a:pt x="3829080" y="88980"/>
                  <a:pt x="3819058" y="89587"/>
                  <a:pt x="3812900" y="89283"/>
                </a:cubicBezTo>
                <a:lnTo>
                  <a:pt x="3812900" y="71932"/>
                </a:lnTo>
                <a:cubicBezTo>
                  <a:pt x="3819179" y="72154"/>
                  <a:pt x="3828101" y="71710"/>
                  <a:pt x="3839665" y="70600"/>
                </a:cubicBezTo>
                <a:cubicBezTo>
                  <a:pt x="3851229" y="69490"/>
                  <a:pt x="3863727" y="66382"/>
                  <a:pt x="3877159" y="61276"/>
                </a:cubicBezTo>
                <a:cubicBezTo>
                  <a:pt x="3890591" y="56169"/>
                  <a:pt x="3903248" y="47733"/>
                  <a:pt x="3915131" y="35966"/>
                </a:cubicBezTo>
                <a:close/>
                <a:moveTo>
                  <a:pt x="2924480" y="35966"/>
                </a:moveTo>
                <a:cubicBezTo>
                  <a:pt x="2959457" y="36503"/>
                  <a:pt x="2987884" y="46659"/>
                  <a:pt x="3009761" y="66434"/>
                </a:cubicBezTo>
                <a:cubicBezTo>
                  <a:pt x="3031639" y="86210"/>
                  <a:pt x="3042916" y="112381"/>
                  <a:pt x="3043591" y="144948"/>
                </a:cubicBezTo>
                <a:cubicBezTo>
                  <a:pt x="3043716" y="163224"/>
                  <a:pt x="3039724" y="179983"/>
                  <a:pt x="3031613" y="195226"/>
                </a:cubicBezTo>
                <a:cubicBezTo>
                  <a:pt x="3023502" y="210469"/>
                  <a:pt x="3010520" y="226901"/>
                  <a:pt x="2992665" y="244521"/>
                </a:cubicBezTo>
                <a:cubicBezTo>
                  <a:pt x="2974810" y="262142"/>
                  <a:pt x="2951330" y="283657"/>
                  <a:pt x="2922224" y="309066"/>
                </a:cubicBezTo>
                <a:lnTo>
                  <a:pt x="2862654" y="366969"/>
                </a:lnTo>
                <a:lnTo>
                  <a:pt x="2963829" y="366969"/>
                </a:lnTo>
                <a:cubicBezTo>
                  <a:pt x="2968310" y="366997"/>
                  <a:pt x="2974467" y="366941"/>
                  <a:pt x="2982300" y="366803"/>
                </a:cubicBezTo>
                <a:cubicBezTo>
                  <a:pt x="2990133" y="366664"/>
                  <a:pt x="2997497" y="366275"/>
                  <a:pt x="3004393" y="365637"/>
                </a:cubicBezTo>
                <a:cubicBezTo>
                  <a:pt x="3011290" y="364998"/>
                  <a:pt x="3015572" y="363943"/>
                  <a:pt x="3017241" y="362472"/>
                </a:cubicBezTo>
                <a:cubicBezTo>
                  <a:pt x="3020041" y="357752"/>
                  <a:pt x="3022454" y="350467"/>
                  <a:pt x="3024480" y="340617"/>
                </a:cubicBezTo>
                <a:cubicBezTo>
                  <a:pt x="3026507" y="330768"/>
                  <a:pt x="3028217" y="321375"/>
                  <a:pt x="3029612" y="312439"/>
                </a:cubicBezTo>
                <a:lnTo>
                  <a:pt x="3043591" y="312439"/>
                </a:lnTo>
                <a:lnTo>
                  <a:pt x="3027877" y="410171"/>
                </a:lnTo>
                <a:lnTo>
                  <a:pt x="2819433" y="410171"/>
                </a:lnTo>
                <a:cubicBezTo>
                  <a:pt x="2819304" y="403801"/>
                  <a:pt x="2819562" y="399429"/>
                  <a:pt x="2820205" y="397056"/>
                </a:cubicBezTo>
                <a:cubicBezTo>
                  <a:pt x="2820848" y="394683"/>
                  <a:pt x="2822649" y="392135"/>
                  <a:pt x="2825607" y="389412"/>
                </a:cubicBezTo>
                <a:lnTo>
                  <a:pt x="2933477" y="269151"/>
                </a:lnTo>
                <a:cubicBezTo>
                  <a:pt x="2949468" y="251536"/>
                  <a:pt x="2963175" y="232096"/>
                  <a:pt x="2974597" y="210830"/>
                </a:cubicBezTo>
                <a:cubicBezTo>
                  <a:pt x="2986019" y="189565"/>
                  <a:pt x="2991994" y="167605"/>
                  <a:pt x="2992521" y="144948"/>
                </a:cubicBezTo>
                <a:cubicBezTo>
                  <a:pt x="2992539" y="129318"/>
                  <a:pt x="2989817" y="114576"/>
                  <a:pt x="2984357" y="100723"/>
                </a:cubicBezTo>
                <a:cubicBezTo>
                  <a:pt x="2978897" y="86870"/>
                  <a:pt x="2970594" y="75575"/>
                  <a:pt x="2959448" y="66839"/>
                </a:cubicBezTo>
                <a:cubicBezTo>
                  <a:pt x="2948302" y="58103"/>
                  <a:pt x="2934210" y="53595"/>
                  <a:pt x="2917170" y="53317"/>
                </a:cubicBezTo>
                <a:cubicBezTo>
                  <a:pt x="2900548" y="53423"/>
                  <a:pt x="2885444" y="58416"/>
                  <a:pt x="2871858" y="68298"/>
                </a:cubicBezTo>
                <a:cubicBezTo>
                  <a:pt x="2858272" y="78180"/>
                  <a:pt x="2848094" y="92316"/>
                  <a:pt x="2841324" y="110708"/>
                </a:cubicBezTo>
                <a:cubicBezTo>
                  <a:pt x="2842084" y="110439"/>
                  <a:pt x="2842950" y="110275"/>
                  <a:pt x="2843920" y="110217"/>
                </a:cubicBezTo>
                <a:cubicBezTo>
                  <a:pt x="2844891" y="110158"/>
                  <a:pt x="2846457" y="110135"/>
                  <a:pt x="2848621" y="110147"/>
                </a:cubicBezTo>
                <a:cubicBezTo>
                  <a:pt x="2858456" y="110451"/>
                  <a:pt x="2865869" y="113491"/>
                  <a:pt x="2870863" y="119268"/>
                </a:cubicBezTo>
                <a:cubicBezTo>
                  <a:pt x="2875856" y="125045"/>
                  <a:pt x="2878358" y="131734"/>
                  <a:pt x="2878370" y="139335"/>
                </a:cubicBezTo>
                <a:cubicBezTo>
                  <a:pt x="2877750" y="150643"/>
                  <a:pt x="2874078" y="158477"/>
                  <a:pt x="2867354" y="162839"/>
                </a:cubicBezTo>
                <a:cubicBezTo>
                  <a:pt x="2860630" y="167201"/>
                  <a:pt x="2854573" y="169283"/>
                  <a:pt x="2849182" y="169084"/>
                </a:cubicBezTo>
                <a:cubicBezTo>
                  <a:pt x="2848285" y="169278"/>
                  <a:pt x="2845464" y="168890"/>
                  <a:pt x="2840721" y="167920"/>
                </a:cubicBezTo>
                <a:cubicBezTo>
                  <a:pt x="2835978" y="166949"/>
                  <a:pt x="2831328" y="164233"/>
                  <a:pt x="2826771" y="159770"/>
                </a:cubicBezTo>
                <a:cubicBezTo>
                  <a:pt x="2822215" y="155308"/>
                  <a:pt x="2819769" y="147934"/>
                  <a:pt x="2819433" y="137651"/>
                </a:cubicBezTo>
                <a:cubicBezTo>
                  <a:pt x="2819554" y="120651"/>
                  <a:pt x="2823927" y="104455"/>
                  <a:pt x="2832554" y="89061"/>
                </a:cubicBezTo>
                <a:cubicBezTo>
                  <a:pt x="2841181" y="73667"/>
                  <a:pt x="2853336" y="61052"/>
                  <a:pt x="2869019" y="51215"/>
                </a:cubicBezTo>
                <a:cubicBezTo>
                  <a:pt x="2884702" y="41378"/>
                  <a:pt x="2903189" y="36295"/>
                  <a:pt x="2924480" y="35966"/>
                </a:cubicBezTo>
                <a:close/>
                <a:moveTo>
                  <a:pt x="2667356" y="35966"/>
                </a:moveTo>
                <a:cubicBezTo>
                  <a:pt x="2673539" y="35732"/>
                  <a:pt x="2677303" y="36481"/>
                  <a:pt x="2678647" y="38214"/>
                </a:cubicBezTo>
                <a:cubicBezTo>
                  <a:pt x="2679991" y="39947"/>
                  <a:pt x="2680529" y="44068"/>
                  <a:pt x="2680260" y="50577"/>
                </a:cubicBezTo>
                <a:lnTo>
                  <a:pt x="2680260" y="365839"/>
                </a:lnTo>
                <a:cubicBezTo>
                  <a:pt x="2679968" y="372720"/>
                  <a:pt x="2680738" y="378133"/>
                  <a:pt x="2682570" y="382078"/>
                </a:cubicBezTo>
                <a:cubicBezTo>
                  <a:pt x="2684402" y="386023"/>
                  <a:pt x="2689043" y="388813"/>
                  <a:pt x="2696495" y="390447"/>
                </a:cubicBezTo>
                <a:cubicBezTo>
                  <a:pt x="2703946" y="392081"/>
                  <a:pt x="2715956" y="392872"/>
                  <a:pt x="2732523" y="392820"/>
                </a:cubicBezTo>
                <a:lnTo>
                  <a:pt x="2750507" y="392820"/>
                </a:lnTo>
                <a:lnTo>
                  <a:pt x="2750507" y="410171"/>
                </a:lnTo>
                <a:cubicBezTo>
                  <a:pt x="2743606" y="409622"/>
                  <a:pt x="2734490" y="409228"/>
                  <a:pt x="2723158" y="408989"/>
                </a:cubicBezTo>
                <a:cubicBezTo>
                  <a:pt x="2711826" y="408751"/>
                  <a:pt x="2700340" y="408606"/>
                  <a:pt x="2688700" y="408554"/>
                </a:cubicBezTo>
                <a:cubicBezTo>
                  <a:pt x="2677059" y="408502"/>
                  <a:pt x="2667327" y="408482"/>
                  <a:pt x="2659502" y="408492"/>
                </a:cubicBezTo>
                <a:cubicBezTo>
                  <a:pt x="2651677" y="408482"/>
                  <a:pt x="2641944" y="408502"/>
                  <a:pt x="2630304" y="408554"/>
                </a:cubicBezTo>
                <a:cubicBezTo>
                  <a:pt x="2618663" y="408606"/>
                  <a:pt x="2607177" y="408751"/>
                  <a:pt x="2595845" y="408990"/>
                </a:cubicBezTo>
                <a:cubicBezTo>
                  <a:pt x="2584513" y="409228"/>
                  <a:pt x="2575397" y="409622"/>
                  <a:pt x="2568497" y="410171"/>
                </a:cubicBezTo>
                <a:lnTo>
                  <a:pt x="2568497" y="392820"/>
                </a:lnTo>
                <a:lnTo>
                  <a:pt x="2586480" y="392820"/>
                </a:lnTo>
                <a:cubicBezTo>
                  <a:pt x="2603048" y="392862"/>
                  <a:pt x="2615058" y="392029"/>
                  <a:pt x="2622509" y="390322"/>
                </a:cubicBezTo>
                <a:cubicBezTo>
                  <a:pt x="2629960" y="388615"/>
                  <a:pt x="2634602" y="385783"/>
                  <a:pt x="2636433" y="381828"/>
                </a:cubicBezTo>
                <a:cubicBezTo>
                  <a:pt x="2638265" y="377872"/>
                  <a:pt x="2639035" y="372543"/>
                  <a:pt x="2638744" y="365839"/>
                </a:cubicBezTo>
                <a:lnTo>
                  <a:pt x="2638744" y="74731"/>
                </a:lnTo>
                <a:cubicBezTo>
                  <a:pt x="2623594" y="81704"/>
                  <a:pt x="2609076" y="85948"/>
                  <a:pt x="2595191" y="87464"/>
                </a:cubicBezTo>
                <a:cubicBezTo>
                  <a:pt x="2581305" y="88980"/>
                  <a:pt x="2571283" y="89587"/>
                  <a:pt x="2565125" y="89283"/>
                </a:cubicBezTo>
                <a:lnTo>
                  <a:pt x="2565125" y="71932"/>
                </a:lnTo>
                <a:cubicBezTo>
                  <a:pt x="2571404" y="72154"/>
                  <a:pt x="2580326" y="71710"/>
                  <a:pt x="2591890" y="70600"/>
                </a:cubicBezTo>
                <a:cubicBezTo>
                  <a:pt x="2603454" y="69490"/>
                  <a:pt x="2615952" y="66382"/>
                  <a:pt x="2629384" y="61276"/>
                </a:cubicBezTo>
                <a:cubicBezTo>
                  <a:pt x="2642816" y="56169"/>
                  <a:pt x="2655473" y="47733"/>
                  <a:pt x="2667356" y="35966"/>
                </a:cubicBezTo>
                <a:close/>
                <a:moveTo>
                  <a:pt x="1624616" y="35966"/>
                </a:moveTo>
                <a:cubicBezTo>
                  <a:pt x="1652542" y="36316"/>
                  <a:pt x="1676519" y="43475"/>
                  <a:pt x="1696547" y="57444"/>
                </a:cubicBezTo>
                <a:cubicBezTo>
                  <a:pt x="1716575" y="71413"/>
                  <a:pt x="1727055" y="90093"/>
                  <a:pt x="1727988" y="113483"/>
                </a:cubicBezTo>
                <a:cubicBezTo>
                  <a:pt x="1727591" y="136073"/>
                  <a:pt x="1720247" y="156212"/>
                  <a:pt x="1705956" y="173899"/>
                </a:cubicBezTo>
                <a:cubicBezTo>
                  <a:pt x="1691665" y="191587"/>
                  <a:pt x="1672807" y="204419"/>
                  <a:pt x="1649382" y="212396"/>
                </a:cubicBezTo>
                <a:cubicBezTo>
                  <a:pt x="1678847" y="218901"/>
                  <a:pt x="1701780" y="231565"/>
                  <a:pt x="1718179" y="250388"/>
                </a:cubicBezTo>
                <a:cubicBezTo>
                  <a:pt x="1734578" y="269211"/>
                  <a:pt x="1742905" y="290459"/>
                  <a:pt x="1743162" y="314130"/>
                </a:cubicBezTo>
                <a:cubicBezTo>
                  <a:pt x="1742955" y="333500"/>
                  <a:pt x="1737693" y="351354"/>
                  <a:pt x="1727379" y="367691"/>
                </a:cubicBezTo>
                <a:cubicBezTo>
                  <a:pt x="1717064" y="384029"/>
                  <a:pt x="1702939" y="397184"/>
                  <a:pt x="1685003" y="407158"/>
                </a:cubicBezTo>
                <a:cubicBezTo>
                  <a:pt x="1667067" y="417131"/>
                  <a:pt x="1646564" y="422257"/>
                  <a:pt x="1623493" y="422535"/>
                </a:cubicBezTo>
                <a:cubicBezTo>
                  <a:pt x="1591956" y="422056"/>
                  <a:pt x="1565384" y="413749"/>
                  <a:pt x="1543774" y="397614"/>
                </a:cubicBezTo>
                <a:cubicBezTo>
                  <a:pt x="1522165" y="381479"/>
                  <a:pt x="1510911" y="360387"/>
                  <a:pt x="1510012" y="334338"/>
                </a:cubicBezTo>
                <a:cubicBezTo>
                  <a:pt x="1510480" y="322176"/>
                  <a:pt x="1514035" y="313662"/>
                  <a:pt x="1520678" y="308797"/>
                </a:cubicBezTo>
                <a:cubicBezTo>
                  <a:pt x="1527321" y="303932"/>
                  <a:pt x="1534244" y="301593"/>
                  <a:pt x="1541448" y="301780"/>
                </a:cubicBezTo>
                <a:cubicBezTo>
                  <a:pt x="1549880" y="301827"/>
                  <a:pt x="1557154" y="304540"/>
                  <a:pt x="1563270" y="309920"/>
                </a:cubicBezTo>
                <a:cubicBezTo>
                  <a:pt x="1569386" y="315299"/>
                  <a:pt x="1572591" y="323065"/>
                  <a:pt x="1572883" y="333215"/>
                </a:cubicBezTo>
                <a:cubicBezTo>
                  <a:pt x="1572568" y="344010"/>
                  <a:pt x="1568849" y="352174"/>
                  <a:pt x="1561726" y="357707"/>
                </a:cubicBezTo>
                <a:cubicBezTo>
                  <a:pt x="1554604" y="363240"/>
                  <a:pt x="1545974" y="365367"/>
                  <a:pt x="1535834" y="364089"/>
                </a:cubicBezTo>
                <a:cubicBezTo>
                  <a:pt x="1546501" y="380402"/>
                  <a:pt x="1560263" y="391683"/>
                  <a:pt x="1577120" y="397933"/>
                </a:cubicBezTo>
                <a:cubicBezTo>
                  <a:pt x="1593978" y="404184"/>
                  <a:pt x="1608873" y="407163"/>
                  <a:pt x="1621806" y="406870"/>
                </a:cubicBezTo>
                <a:cubicBezTo>
                  <a:pt x="1630379" y="407140"/>
                  <a:pt x="1639536" y="404786"/>
                  <a:pt x="1649276" y="399807"/>
                </a:cubicBezTo>
                <a:cubicBezTo>
                  <a:pt x="1659016" y="394829"/>
                  <a:pt x="1667382" y="385605"/>
                  <a:pt x="1674373" y="372136"/>
                </a:cubicBezTo>
                <a:cubicBezTo>
                  <a:pt x="1681364" y="358667"/>
                  <a:pt x="1685022" y="339332"/>
                  <a:pt x="1685348" y="314130"/>
                </a:cubicBezTo>
                <a:cubicBezTo>
                  <a:pt x="1685442" y="286136"/>
                  <a:pt x="1680053" y="263691"/>
                  <a:pt x="1669181" y="246796"/>
                </a:cubicBezTo>
                <a:cubicBezTo>
                  <a:pt x="1658310" y="229902"/>
                  <a:pt x="1641393" y="221231"/>
                  <a:pt x="1618430" y="220786"/>
                </a:cubicBezTo>
                <a:lnTo>
                  <a:pt x="1593685" y="220786"/>
                </a:lnTo>
                <a:cubicBezTo>
                  <a:pt x="1588940" y="220914"/>
                  <a:pt x="1585496" y="220657"/>
                  <a:pt x="1583353" y="220017"/>
                </a:cubicBezTo>
                <a:cubicBezTo>
                  <a:pt x="1581210" y="219376"/>
                  <a:pt x="1580157" y="217581"/>
                  <a:pt x="1580192" y="214634"/>
                </a:cubicBezTo>
                <a:cubicBezTo>
                  <a:pt x="1580262" y="211942"/>
                  <a:pt x="1581105" y="210194"/>
                  <a:pt x="1582720" y="209390"/>
                </a:cubicBezTo>
                <a:cubicBezTo>
                  <a:pt x="1584336" y="208586"/>
                  <a:pt x="1586303" y="208097"/>
                  <a:pt x="1588623" y="207922"/>
                </a:cubicBezTo>
                <a:cubicBezTo>
                  <a:pt x="1590978" y="207887"/>
                  <a:pt x="1594563" y="207678"/>
                  <a:pt x="1599379" y="207293"/>
                </a:cubicBezTo>
                <a:cubicBezTo>
                  <a:pt x="1604195" y="206909"/>
                  <a:pt x="1607920" y="206559"/>
                  <a:pt x="1610556" y="206244"/>
                </a:cubicBezTo>
                <a:cubicBezTo>
                  <a:pt x="1617739" y="206467"/>
                  <a:pt x="1625730" y="204897"/>
                  <a:pt x="1634529" y="201533"/>
                </a:cubicBezTo>
                <a:cubicBezTo>
                  <a:pt x="1643328" y="198169"/>
                  <a:pt x="1652022" y="189988"/>
                  <a:pt x="1660610" y="176990"/>
                </a:cubicBezTo>
                <a:cubicBezTo>
                  <a:pt x="1667663" y="163912"/>
                  <a:pt x="1672115" y="150981"/>
                  <a:pt x="1673967" y="138199"/>
                </a:cubicBezTo>
                <a:cubicBezTo>
                  <a:pt x="1675818" y="125417"/>
                  <a:pt x="1676615" y="116991"/>
                  <a:pt x="1676357" y="112922"/>
                </a:cubicBezTo>
                <a:cubicBezTo>
                  <a:pt x="1675548" y="88165"/>
                  <a:pt x="1669432" y="71346"/>
                  <a:pt x="1658009" y="62463"/>
                </a:cubicBezTo>
                <a:cubicBezTo>
                  <a:pt x="1646585" y="53580"/>
                  <a:pt x="1634704" y="49407"/>
                  <a:pt x="1622367" y="49945"/>
                </a:cubicBezTo>
                <a:cubicBezTo>
                  <a:pt x="1611483" y="49675"/>
                  <a:pt x="1598672" y="52045"/>
                  <a:pt x="1583935" y="57054"/>
                </a:cubicBezTo>
                <a:cubicBezTo>
                  <a:pt x="1569197" y="62064"/>
                  <a:pt x="1557098" y="71332"/>
                  <a:pt x="1547637" y="84858"/>
                </a:cubicBezTo>
                <a:cubicBezTo>
                  <a:pt x="1552771" y="84273"/>
                  <a:pt x="1559623" y="85442"/>
                  <a:pt x="1568194" y="88366"/>
                </a:cubicBezTo>
                <a:cubicBezTo>
                  <a:pt x="1576766" y="91289"/>
                  <a:pt x="1581513" y="99474"/>
                  <a:pt x="1582437" y="112922"/>
                </a:cubicBezTo>
                <a:cubicBezTo>
                  <a:pt x="1582332" y="121236"/>
                  <a:pt x="1579736" y="128041"/>
                  <a:pt x="1574649" y="133338"/>
                </a:cubicBezTo>
                <a:cubicBezTo>
                  <a:pt x="1569562" y="138635"/>
                  <a:pt x="1562617" y="141372"/>
                  <a:pt x="1553811" y="141547"/>
                </a:cubicBezTo>
                <a:cubicBezTo>
                  <a:pt x="1545497" y="141489"/>
                  <a:pt x="1538692" y="138939"/>
                  <a:pt x="1533394" y="133900"/>
                </a:cubicBezTo>
                <a:cubicBezTo>
                  <a:pt x="1528097" y="128860"/>
                  <a:pt x="1525361" y="121680"/>
                  <a:pt x="1525186" y="112360"/>
                </a:cubicBezTo>
                <a:cubicBezTo>
                  <a:pt x="1525780" y="90493"/>
                  <a:pt x="1535255" y="72423"/>
                  <a:pt x="1553611" y="58148"/>
                </a:cubicBezTo>
                <a:cubicBezTo>
                  <a:pt x="1571967" y="43874"/>
                  <a:pt x="1595635" y="36480"/>
                  <a:pt x="1624616" y="35966"/>
                </a:cubicBezTo>
                <a:close/>
                <a:moveTo>
                  <a:pt x="1343330" y="35966"/>
                </a:moveTo>
                <a:cubicBezTo>
                  <a:pt x="1378307" y="36503"/>
                  <a:pt x="1406734" y="46659"/>
                  <a:pt x="1428611" y="66434"/>
                </a:cubicBezTo>
                <a:cubicBezTo>
                  <a:pt x="1450489" y="86210"/>
                  <a:pt x="1461766" y="112381"/>
                  <a:pt x="1462441" y="144948"/>
                </a:cubicBezTo>
                <a:cubicBezTo>
                  <a:pt x="1462566" y="163224"/>
                  <a:pt x="1458574" y="179983"/>
                  <a:pt x="1450463" y="195226"/>
                </a:cubicBezTo>
                <a:cubicBezTo>
                  <a:pt x="1442352" y="210469"/>
                  <a:pt x="1429370" y="226901"/>
                  <a:pt x="1411515" y="244521"/>
                </a:cubicBezTo>
                <a:cubicBezTo>
                  <a:pt x="1393660" y="262142"/>
                  <a:pt x="1370180" y="283657"/>
                  <a:pt x="1341074" y="309066"/>
                </a:cubicBezTo>
                <a:lnTo>
                  <a:pt x="1281504" y="366969"/>
                </a:lnTo>
                <a:lnTo>
                  <a:pt x="1382680" y="366969"/>
                </a:lnTo>
                <a:cubicBezTo>
                  <a:pt x="1387160" y="366997"/>
                  <a:pt x="1393317" y="366941"/>
                  <a:pt x="1401150" y="366803"/>
                </a:cubicBezTo>
                <a:cubicBezTo>
                  <a:pt x="1408983" y="366664"/>
                  <a:pt x="1416347" y="366275"/>
                  <a:pt x="1423244" y="365637"/>
                </a:cubicBezTo>
                <a:cubicBezTo>
                  <a:pt x="1430139" y="364998"/>
                  <a:pt x="1434422" y="363943"/>
                  <a:pt x="1436092" y="362472"/>
                </a:cubicBezTo>
                <a:cubicBezTo>
                  <a:pt x="1438891" y="357752"/>
                  <a:pt x="1441304" y="350467"/>
                  <a:pt x="1443330" y="340617"/>
                </a:cubicBezTo>
                <a:cubicBezTo>
                  <a:pt x="1445357" y="330768"/>
                  <a:pt x="1447067" y="321375"/>
                  <a:pt x="1448462" y="312439"/>
                </a:cubicBezTo>
                <a:lnTo>
                  <a:pt x="1462441" y="312439"/>
                </a:lnTo>
                <a:lnTo>
                  <a:pt x="1446727" y="410171"/>
                </a:lnTo>
                <a:lnTo>
                  <a:pt x="1238283" y="410171"/>
                </a:lnTo>
                <a:cubicBezTo>
                  <a:pt x="1238154" y="403801"/>
                  <a:pt x="1238412" y="399429"/>
                  <a:pt x="1239055" y="397056"/>
                </a:cubicBezTo>
                <a:cubicBezTo>
                  <a:pt x="1239698" y="394683"/>
                  <a:pt x="1241499" y="392135"/>
                  <a:pt x="1244457" y="389412"/>
                </a:cubicBezTo>
                <a:lnTo>
                  <a:pt x="1352327" y="269151"/>
                </a:lnTo>
                <a:cubicBezTo>
                  <a:pt x="1368318" y="251536"/>
                  <a:pt x="1382025" y="232096"/>
                  <a:pt x="1393447" y="210830"/>
                </a:cubicBezTo>
                <a:cubicBezTo>
                  <a:pt x="1404869" y="189565"/>
                  <a:pt x="1410844" y="167605"/>
                  <a:pt x="1411371" y="144948"/>
                </a:cubicBezTo>
                <a:cubicBezTo>
                  <a:pt x="1411389" y="129318"/>
                  <a:pt x="1408667" y="114576"/>
                  <a:pt x="1403207" y="100723"/>
                </a:cubicBezTo>
                <a:cubicBezTo>
                  <a:pt x="1397747" y="86870"/>
                  <a:pt x="1389444" y="75575"/>
                  <a:pt x="1378298" y="66839"/>
                </a:cubicBezTo>
                <a:cubicBezTo>
                  <a:pt x="1367152" y="58103"/>
                  <a:pt x="1353060" y="53595"/>
                  <a:pt x="1336020" y="53317"/>
                </a:cubicBezTo>
                <a:cubicBezTo>
                  <a:pt x="1319398" y="53423"/>
                  <a:pt x="1304294" y="58416"/>
                  <a:pt x="1290708" y="68298"/>
                </a:cubicBezTo>
                <a:cubicBezTo>
                  <a:pt x="1277122" y="78180"/>
                  <a:pt x="1266944" y="92316"/>
                  <a:pt x="1260174" y="110708"/>
                </a:cubicBezTo>
                <a:cubicBezTo>
                  <a:pt x="1260934" y="110439"/>
                  <a:pt x="1261799" y="110275"/>
                  <a:pt x="1262770" y="110217"/>
                </a:cubicBezTo>
                <a:cubicBezTo>
                  <a:pt x="1263741" y="110158"/>
                  <a:pt x="1265308" y="110135"/>
                  <a:pt x="1267471" y="110147"/>
                </a:cubicBezTo>
                <a:cubicBezTo>
                  <a:pt x="1277305" y="110451"/>
                  <a:pt x="1284719" y="113491"/>
                  <a:pt x="1289713" y="119268"/>
                </a:cubicBezTo>
                <a:cubicBezTo>
                  <a:pt x="1294706" y="125045"/>
                  <a:pt x="1297208" y="131734"/>
                  <a:pt x="1297220" y="139335"/>
                </a:cubicBezTo>
                <a:cubicBezTo>
                  <a:pt x="1296600" y="150643"/>
                  <a:pt x="1292928" y="158477"/>
                  <a:pt x="1286205" y="162839"/>
                </a:cubicBezTo>
                <a:cubicBezTo>
                  <a:pt x="1279481" y="167201"/>
                  <a:pt x="1273423" y="169283"/>
                  <a:pt x="1268032" y="169084"/>
                </a:cubicBezTo>
                <a:cubicBezTo>
                  <a:pt x="1267135" y="169278"/>
                  <a:pt x="1264315" y="168890"/>
                  <a:pt x="1259571" y="167920"/>
                </a:cubicBezTo>
                <a:cubicBezTo>
                  <a:pt x="1254828" y="166949"/>
                  <a:pt x="1250178" y="164233"/>
                  <a:pt x="1245622" y="159770"/>
                </a:cubicBezTo>
                <a:cubicBezTo>
                  <a:pt x="1241065" y="155308"/>
                  <a:pt x="1238619" y="147934"/>
                  <a:pt x="1238283" y="137651"/>
                </a:cubicBezTo>
                <a:cubicBezTo>
                  <a:pt x="1238404" y="120651"/>
                  <a:pt x="1242777" y="104455"/>
                  <a:pt x="1251404" y="89061"/>
                </a:cubicBezTo>
                <a:cubicBezTo>
                  <a:pt x="1260031" y="73667"/>
                  <a:pt x="1272186" y="61052"/>
                  <a:pt x="1287869" y="51215"/>
                </a:cubicBezTo>
                <a:cubicBezTo>
                  <a:pt x="1303552" y="41378"/>
                  <a:pt x="1322039" y="36295"/>
                  <a:pt x="1343330" y="35966"/>
                </a:cubicBezTo>
                <a:close/>
                <a:moveTo>
                  <a:pt x="388618" y="35966"/>
                </a:moveTo>
                <a:cubicBezTo>
                  <a:pt x="405973" y="36041"/>
                  <a:pt x="422292" y="39442"/>
                  <a:pt x="437574" y="46169"/>
                </a:cubicBezTo>
                <a:cubicBezTo>
                  <a:pt x="452855" y="52895"/>
                  <a:pt x="465295" y="62494"/>
                  <a:pt x="474892" y="74966"/>
                </a:cubicBezTo>
                <a:cubicBezTo>
                  <a:pt x="484488" y="87438"/>
                  <a:pt x="489437" y="102331"/>
                  <a:pt x="489738" y="119643"/>
                </a:cubicBezTo>
                <a:cubicBezTo>
                  <a:pt x="489437" y="138204"/>
                  <a:pt x="483173" y="154762"/>
                  <a:pt x="470947" y="169318"/>
                </a:cubicBezTo>
                <a:cubicBezTo>
                  <a:pt x="458721" y="183873"/>
                  <a:pt x="442342" y="196356"/>
                  <a:pt x="421810" y="206767"/>
                </a:cubicBezTo>
                <a:cubicBezTo>
                  <a:pt x="439196" y="217528"/>
                  <a:pt x="451629" y="225515"/>
                  <a:pt x="459110" y="230726"/>
                </a:cubicBezTo>
                <a:cubicBezTo>
                  <a:pt x="466592" y="235937"/>
                  <a:pt x="472703" y="241253"/>
                  <a:pt x="477444" y="246675"/>
                </a:cubicBezTo>
                <a:cubicBezTo>
                  <a:pt x="487908" y="258619"/>
                  <a:pt x="495148" y="270564"/>
                  <a:pt x="499166" y="282508"/>
                </a:cubicBezTo>
                <a:cubicBezTo>
                  <a:pt x="503183" y="294452"/>
                  <a:pt x="505098" y="305553"/>
                  <a:pt x="504912" y="315811"/>
                </a:cubicBezTo>
                <a:cubicBezTo>
                  <a:pt x="504013" y="346571"/>
                  <a:pt x="492478" y="371876"/>
                  <a:pt x="470307" y="391727"/>
                </a:cubicBezTo>
                <a:cubicBezTo>
                  <a:pt x="448136" y="411577"/>
                  <a:pt x="420719" y="421847"/>
                  <a:pt x="388056" y="422535"/>
                </a:cubicBezTo>
                <a:cubicBezTo>
                  <a:pt x="368036" y="422438"/>
                  <a:pt x="349241" y="418455"/>
                  <a:pt x="331670" y="410583"/>
                </a:cubicBezTo>
                <a:cubicBezTo>
                  <a:pt x="314099" y="402712"/>
                  <a:pt x="299807" y="391531"/>
                  <a:pt x="288795" y="377039"/>
                </a:cubicBezTo>
                <a:cubicBezTo>
                  <a:pt x="277782" y="362548"/>
                  <a:pt x="272105" y="345324"/>
                  <a:pt x="271762" y="325367"/>
                </a:cubicBezTo>
                <a:cubicBezTo>
                  <a:pt x="272157" y="306874"/>
                  <a:pt x="276731" y="290899"/>
                  <a:pt x="285484" y="277444"/>
                </a:cubicBezTo>
                <a:cubicBezTo>
                  <a:pt x="294237" y="263989"/>
                  <a:pt x="304801" y="252719"/>
                  <a:pt x="317177" y="243635"/>
                </a:cubicBezTo>
                <a:cubicBezTo>
                  <a:pt x="329553" y="234552"/>
                  <a:pt x="341372" y="227321"/>
                  <a:pt x="352635" y="221943"/>
                </a:cubicBezTo>
                <a:cubicBezTo>
                  <a:pt x="345162" y="216919"/>
                  <a:pt x="337338" y="211509"/>
                  <a:pt x="329162" y="205713"/>
                </a:cubicBezTo>
                <a:cubicBezTo>
                  <a:pt x="320986" y="199916"/>
                  <a:pt x="315130" y="195209"/>
                  <a:pt x="311592" y="191590"/>
                </a:cubicBezTo>
                <a:cubicBezTo>
                  <a:pt x="300268" y="178089"/>
                  <a:pt x="293217" y="165746"/>
                  <a:pt x="290438" y="154563"/>
                </a:cubicBezTo>
                <a:cubicBezTo>
                  <a:pt x="287659" y="143380"/>
                  <a:pt x="286492" y="135112"/>
                  <a:pt x="286936" y="129761"/>
                </a:cubicBezTo>
                <a:cubicBezTo>
                  <a:pt x="287658" y="102983"/>
                  <a:pt x="297578" y="80816"/>
                  <a:pt x="316693" y="63261"/>
                </a:cubicBezTo>
                <a:cubicBezTo>
                  <a:pt x="335809" y="45705"/>
                  <a:pt x="359784" y="36607"/>
                  <a:pt x="388618" y="35966"/>
                </a:cubicBezTo>
                <a:close/>
                <a:moveTo>
                  <a:pt x="105080" y="35966"/>
                </a:moveTo>
                <a:cubicBezTo>
                  <a:pt x="140057" y="36503"/>
                  <a:pt x="168484" y="46659"/>
                  <a:pt x="190361" y="66434"/>
                </a:cubicBezTo>
                <a:cubicBezTo>
                  <a:pt x="212239" y="86210"/>
                  <a:pt x="223516" y="112381"/>
                  <a:pt x="224191" y="144948"/>
                </a:cubicBezTo>
                <a:cubicBezTo>
                  <a:pt x="224316" y="163224"/>
                  <a:pt x="220324" y="179983"/>
                  <a:pt x="212213" y="195226"/>
                </a:cubicBezTo>
                <a:cubicBezTo>
                  <a:pt x="204102" y="210469"/>
                  <a:pt x="191120" y="226901"/>
                  <a:pt x="173265" y="244521"/>
                </a:cubicBezTo>
                <a:cubicBezTo>
                  <a:pt x="155410" y="262142"/>
                  <a:pt x="131930" y="283657"/>
                  <a:pt x="102824" y="309066"/>
                </a:cubicBezTo>
                <a:lnTo>
                  <a:pt x="43254" y="366969"/>
                </a:lnTo>
                <a:lnTo>
                  <a:pt x="144430" y="366969"/>
                </a:lnTo>
                <a:cubicBezTo>
                  <a:pt x="148910" y="366997"/>
                  <a:pt x="155067" y="366941"/>
                  <a:pt x="162900" y="366803"/>
                </a:cubicBezTo>
                <a:cubicBezTo>
                  <a:pt x="170733" y="366664"/>
                  <a:pt x="178098" y="366275"/>
                  <a:pt x="184994" y="365637"/>
                </a:cubicBezTo>
                <a:cubicBezTo>
                  <a:pt x="191890" y="364998"/>
                  <a:pt x="196172" y="363943"/>
                  <a:pt x="197842" y="362472"/>
                </a:cubicBezTo>
                <a:cubicBezTo>
                  <a:pt x="200641" y="357752"/>
                  <a:pt x="203054" y="350467"/>
                  <a:pt x="205080" y="340617"/>
                </a:cubicBezTo>
                <a:cubicBezTo>
                  <a:pt x="207107" y="330768"/>
                  <a:pt x="208817" y="321375"/>
                  <a:pt x="210212" y="312439"/>
                </a:cubicBezTo>
                <a:lnTo>
                  <a:pt x="224191" y="312439"/>
                </a:lnTo>
                <a:lnTo>
                  <a:pt x="208477" y="410171"/>
                </a:lnTo>
                <a:lnTo>
                  <a:pt x="33" y="410171"/>
                </a:lnTo>
                <a:cubicBezTo>
                  <a:pt x="-96" y="403801"/>
                  <a:pt x="162" y="399429"/>
                  <a:pt x="805" y="397056"/>
                </a:cubicBezTo>
                <a:cubicBezTo>
                  <a:pt x="1448" y="394683"/>
                  <a:pt x="3249" y="392135"/>
                  <a:pt x="6207" y="389412"/>
                </a:cubicBezTo>
                <a:lnTo>
                  <a:pt x="114077" y="269151"/>
                </a:lnTo>
                <a:cubicBezTo>
                  <a:pt x="130068" y="251536"/>
                  <a:pt x="143775" y="232096"/>
                  <a:pt x="155197" y="210830"/>
                </a:cubicBezTo>
                <a:cubicBezTo>
                  <a:pt x="166619" y="189565"/>
                  <a:pt x="172594" y="167605"/>
                  <a:pt x="173121" y="144948"/>
                </a:cubicBezTo>
                <a:cubicBezTo>
                  <a:pt x="173139" y="129318"/>
                  <a:pt x="170417" y="114576"/>
                  <a:pt x="164957" y="100723"/>
                </a:cubicBezTo>
                <a:cubicBezTo>
                  <a:pt x="159497" y="86870"/>
                  <a:pt x="151194" y="75575"/>
                  <a:pt x="140048" y="66839"/>
                </a:cubicBezTo>
                <a:cubicBezTo>
                  <a:pt x="128903" y="58103"/>
                  <a:pt x="114810" y="53595"/>
                  <a:pt x="97770" y="53317"/>
                </a:cubicBezTo>
                <a:cubicBezTo>
                  <a:pt x="81148" y="53423"/>
                  <a:pt x="66044" y="58416"/>
                  <a:pt x="52458" y="68298"/>
                </a:cubicBezTo>
                <a:cubicBezTo>
                  <a:pt x="38872" y="78180"/>
                  <a:pt x="28694" y="92316"/>
                  <a:pt x="21924" y="110708"/>
                </a:cubicBezTo>
                <a:cubicBezTo>
                  <a:pt x="22684" y="110439"/>
                  <a:pt x="23550" y="110275"/>
                  <a:pt x="24520" y="110217"/>
                </a:cubicBezTo>
                <a:cubicBezTo>
                  <a:pt x="25491" y="110158"/>
                  <a:pt x="27058" y="110135"/>
                  <a:pt x="29221" y="110147"/>
                </a:cubicBezTo>
                <a:cubicBezTo>
                  <a:pt x="39056" y="110451"/>
                  <a:pt x="46470" y="113491"/>
                  <a:pt x="51463" y="119268"/>
                </a:cubicBezTo>
                <a:cubicBezTo>
                  <a:pt x="56456" y="125045"/>
                  <a:pt x="58959" y="131734"/>
                  <a:pt x="58970" y="139335"/>
                </a:cubicBezTo>
                <a:cubicBezTo>
                  <a:pt x="58350" y="150643"/>
                  <a:pt x="54679" y="158477"/>
                  <a:pt x="47955" y="162839"/>
                </a:cubicBezTo>
                <a:cubicBezTo>
                  <a:pt x="41231" y="167201"/>
                  <a:pt x="35173" y="169283"/>
                  <a:pt x="29782" y="169084"/>
                </a:cubicBezTo>
                <a:cubicBezTo>
                  <a:pt x="28885" y="169278"/>
                  <a:pt x="26065" y="168890"/>
                  <a:pt x="21321" y="167920"/>
                </a:cubicBezTo>
                <a:cubicBezTo>
                  <a:pt x="16578" y="166949"/>
                  <a:pt x="11928" y="164233"/>
                  <a:pt x="7372" y="159770"/>
                </a:cubicBezTo>
                <a:cubicBezTo>
                  <a:pt x="2815" y="155308"/>
                  <a:pt x="369" y="147934"/>
                  <a:pt x="33" y="137651"/>
                </a:cubicBezTo>
                <a:cubicBezTo>
                  <a:pt x="154" y="120651"/>
                  <a:pt x="4528" y="104455"/>
                  <a:pt x="13154" y="89061"/>
                </a:cubicBezTo>
                <a:cubicBezTo>
                  <a:pt x="21781" y="73667"/>
                  <a:pt x="33936" y="61052"/>
                  <a:pt x="49619" y="51215"/>
                </a:cubicBezTo>
                <a:cubicBezTo>
                  <a:pt x="65302" y="41378"/>
                  <a:pt x="83789" y="36295"/>
                  <a:pt x="105080" y="35966"/>
                </a:cubicBezTo>
                <a:close/>
                <a:moveTo>
                  <a:pt x="2237545" y="0"/>
                </a:moveTo>
                <a:cubicBezTo>
                  <a:pt x="2240708" y="82"/>
                  <a:pt x="2243345" y="1182"/>
                  <a:pt x="2245458" y="3301"/>
                </a:cubicBezTo>
                <a:cubicBezTo>
                  <a:pt x="2247570" y="5420"/>
                  <a:pt x="2248667" y="8066"/>
                  <a:pt x="2248749" y="11239"/>
                </a:cubicBezTo>
                <a:cubicBezTo>
                  <a:pt x="2248737" y="11825"/>
                  <a:pt x="2248620" y="12480"/>
                  <a:pt x="2248398" y="13206"/>
                </a:cubicBezTo>
                <a:cubicBezTo>
                  <a:pt x="2248177" y="13932"/>
                  <a:pt x="2247920" y="14588"/>
                  <a:pt x="2247628" y="15173"/>
                </a:cubicBezTo>
                <a:lnTo>
                  <a:pt x="2179113" y="203997"/>
                </a:lnTo>
                <a:lnTo>
                  <a:pt x="2318995" y="203997"/>
                </a:lnTo>
                <a:cubicBezTo>
                  <a:pt x="2322168" y="204078"/>
                  <a:pt x="2324814" y="205175"/>
                  <a:pt x="2326933" y="207288"/>
                </a:cubicBezTo>
                <a:cubicBezTo>
                  <a:pt x="2329052" y="209400"/>
                  <a:pt x="2330153" y="212038"/>
                  <a:pt x="2330235" y="215201"/>
                </a:cubicBezTo>
                <a:cubicBezTo>
                  <a:pt x="2330153" y="218364"/>
                  <a:pt x="2329052" y="221002"/>
                  <a:pt x="2326933" y="223114"/>
                </a:cubicBezTo>
                <a:cubicBezTo>
                  <a:pt x="2324814" y="225227"/>
                  <a:pt x="2322168" y="226324"/>
                  <a:pt x="2318995" y="226405"/>
                </a:cubicBezTo>
                <a:lnTo>
                  <a:pt x="2170680" y="226405"/>
                </a:lnTo>
                <a:lnTo>
                  <a:pt x="2139196" y="313020"/>
                </a:lnTo>
                <a:lnTo>
                  <a:pt x="2318995" y="313020"/>
                </a:lnTo>
                <a:cubicBezTo>
                  <a:pt x="2322168" y="313101"/>
                  <a:pt x="2324814" y="314198"/>
                  <a:pt x="2326933" y="316311"/>
                </a:cubicBezTo>
                <a:cubicBezTo>
                  <a:pt x="2329052" y="318423"/>
                  <a:pt x="2330153" y="321061"/>
                  <a:pt x="2330235" y="324224"/>
                </a:cubicBezTo>
                <a:cubicBezTo>
                  <a:pt x="2330153" y="327387"/>
                  <a:pt x="2329052" y="330025"/>
                  <a:pt x="2326933" y="332137"/>
                </a:cubicBezTo>
                <a:cubicBezTo>
                  <a:pt x="2324814" y="334250"/>
                  <a:pt x="2322168" y="335347"/>
                  <a:pt x="2318995" y="335428"/>
                </a:cubicBezTo>
                <a:lnTo>
                  <a:pt x="2131325" y="335428"/>
                </a:lnTo>
                <a:lnTo>
                  <a:pt x="2059363" y="532120"/>
                </a:lnTo>
                <a:cubicBezTo>
                  <a:pt x="2058733" y="534391"/>
                  <a:pt x="2057472" y="536171"/>
                  <a:pt x="2055582" y="537458"/>
                </a:cubicBezTo>
                <a:cubicBezTo>
                  <a:pt x="2053692" y="538746"/>
                  <a:pt x="2051591" y="539402"/>
                  <a:pt x="2049281" y="539425"/>
                </a:cubicBezTo>
                <a:cubicBezTo>
                  <a:pt x="2045873" y="539343"/>
                  <a:pt x="2043166" y="538243"/>
                  <a:pt x="2041159" y="536124"/>
                </a:cubicBezTo>
                <a:cubicBezTo>
                  <a:pt x="2039152" y="534005"/>
                  <a:pt x="2038125" y="531359"/>
                  <a:pt x="2038078" y="528186"/>
                </a:cubicBezTo>
                <a:cubicBezTo>
                  <a:pt x="2038067" y="527600"/>
                  <a:pt x="2038090" y="526945"/>
                  <a:pt x="2038148" y="526219"/>
                </a:cubicBezTo>
                <a:cubicBezTo>
                  <a:pt x="2038206" y="525493"/>
                  <a:pt x="2038370" y="524837"/>
                  <a:pt x="2038638" y="524252"/>
                </a:cubicBezTo>
                <a:lnTo>
                  <a:pt x="2107151" y="335428"/>
                </a:lnTo>
                <a:lnTo>
                  <a:pt x="1967269" y="335428"/>
                </a:lnTo>
                <a:cubicBezTo>
                  <a:pt x="1964097" y="335347"/>
                  <a:pt x="1961451" y="334250"/>
                  <a:pt x="1959332" y="332137"/>
                </a:cubicBezTo>
                <a:cubicBezTo>
                  <a:pt x="1957212" y="330025"/>
                  <a:pt x="1956112" y="327387"/>
                  <a:pt x="1956030" y="324224"/>
                </a:cubicBezTo>
                <a:cubicBezTo>
                  <a:pt x="1956112" y="321061"/>
                  <a:pt x="1957212" y="318423"/>
                  <a:pt x="1959332" y="316311"/>
                </a:cubicBezTo>
                <a:cubicBezTo>
                  <a:pt x="1961451" y="314198"/>
                  <a:pt x="1964097" y="313101"/>
                  <a:pt x="1967269" y="313020"/>
                </a:cubicBezTo>
                <a:lnTo>
                  <a:pt x="2115584" y="313020"/>
                </a:lnTo>
                <a:lnTo>
                  <a:pt x="2147067" y="226405"/>
                </a:lnTo>
                <a:lnTo>
                  <a:pt x="1967269" y="226405"/>
                </a:lnTo>
                <a:cubicBezTo>
                  <a:pt x="1964097" y="226324"/>
                  <a:pt x="1961451" y="225227"/>
                  <a:pt x="1959332" y="223114"/>
                </a:cubicBezTo>
                <a:cubicBezTo>
                  <a:pt x="1957212" y="221002"/>
                  <a:pt x="1956112" y="218364"/>
                  <a:pt x="1956030" y="215201"/>
                </a:cubicBezTo>
                <a:cubicBezTo>
                  <a:pt x="1956112" y="212038"/>
                  <a:pt x="1957212" y="209400"/>
                  <a:pt x="1959332" y="207288"/>
                </a:cubicBezTo>
                <a:cubicBezTo>
                  <a:pt x="1961451" y="205175"/>
                  <a:pt x="1964097" y="204078"/>
                  <a:pt x="1967269" y="203997"/>
                </a:cubicBezTo>
                <a:lnTo>
                  <a:pt x="2154938" y="203997"/>
                </a:lnTo>
                <a:lnTo>
                  <a:pt x="2226902" y="7305"/>
                </a:lnTo>
                <a:cubicBezTo>
                  <a:pt x="2227520" y="5034"/>
                  <a:pt x="2228804" y="3254"/>
                  <a:pt x="2230753" y="1967"/>
                </a:cubicBezTo>
                <a:cubicBezTo>
                  <a:pt x="2232702" y="679"/>
                  <a:pt x="2234966" y="23"/>
                  <a:pt x="22375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42C047-AAFA-1EAE-8542-9267890DD84E}"/>
              </a:ext>
            </a:extLst>
          </p:cNvPr>
          <p:cNvSpPr txBox="1"/>
          <p:nvPr/>
        </p:nvSpPr>
        <p:spPr>
          <a:xfrm>
            <a:off x="5447928" y="270892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1234</a:t>
            </a:r>
            <a:endParaRPr lang="zh-CN" altLang="en-US" sz="4800" dirty="0">
              <a:solidFill>
                <a:schemeClr val="bg1"/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2B9240-C6E9-A089-E89D-486DB6B20557}"/>
              </a:ext>
            </a:extLst>
          </p:cNvPr>
          <p:cNvSpPr/>
          <p:nvPr/>
        </p:nvSpPr>
        <p:spPr>
          <a:xfrm>
            <a:off x="5410200" y="2636912"/>
            <a:ext cx="741680" cy="864096"/>
          </a:xfrm>
          <a:prstGeom prst="rect">
            <a:avLst/>
          </a:prstGeom>
          <a:solidFill>
            <a:srgbClr val="0C000C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7377823-57BE-D5FB-4D7B-27736B5EE53D}"/>
              </a:ext>
            </a:extLst>
          </p:cNvPr>
          <p:cNvCxnSpPr>
            <a:cxnSpLocks/>
          </p:cNvCxnSpPr>
          <p:nvPr/>
        </p:nvCxnSpPr>
        <p:spPr>
          <a:xfrm>
            <a:off x="5519936" y="2852936"/>
            <a:ext cx="648072" cy="504056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9E4F59-D4BA-F2AB-CCB0-707D83BBCFE4}"/>
              </a:ext>
            </a:extLst>
          </p:cNvPr>
          <p:cNvGrpSpPr/>
          <p:nvPr/>
        </p:nvGrpSpPr>
        <p:grpSpPr>
          <a:xfrm>
            <a:off x="6384032" y="5085184"/>
            <a:ext cx="4901879" cy="1080120"/>
            <a:chOff x="6384032" y="5085184"/>
            <a:chExt cx="4901879" cy="108012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8DBB27B-B56B-CFB0-97D2-659EAEC1B184}"/>
                </a:ext>
              </a:extLst>
            </p:cNvPr>
            <p:cNvSpPr/>
            <p:nvPr/>
          </p:nvSpPr>
          <p:spPr>
            <a:xfrm>
              <a:off x="6384032" y="5085184"/>
              <a:ext cx="576064" cy="1080120"/>
            </a:xfrm>
            <a:prstGeom prst="rect">
              <a:avLst/>
            </a:prstGeom>
            <a:solidFill>
              <a:srgbClr val="0C000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E30EF1-7A62-9A2D-8106-6EDB8ED0CB1D}"/>
                </a:ext>
              </a:extLst>
            </p:cNvPr>
            <p:cNvSpPr txBox="1"/>
            <p:nvPr/>
          </p:nvSpPr>
          <p:spPr>
            <a:xfrm>
              <a:off x="6467819" y="5541343"/>
              <a:ext cx="374275" cy="131431"/>
            </a:xfrm>
            <a:custGeom>
              <a:avLst/>
              <a:gdLst>
                <a:gd name="connsiteX0" fmla="*/ 11239 w 374275"/>
                <a:gd name="connsiteY0" fmla="*/ 109023 h 131431"/>
                <a:gd name="connsiteX1" fmla="*/ 363036 w 374275"/>
                <a:gd name="connsiteY1" fmla="*/ 109023 h 131431"/>
                <a:gd name="connsiteX2" fmla="*/ 370974 w 374275"/>
                <a:gd name="connsiteY2" fmla="*/ 112314 h 131431"/>
                <a:gd name="connsiteX3" fmla="*/ 374275 w 374275"/>
                <a:gd name="connsiteY3" fmla="*/ 120227 h 131431"/>
                <a:gd name="connsiteX4" fmla="*/ 370974 w 374275"/>
                <a:gd name="connsiteY4" fmla="*/ 128140 h 131431"/>
                <a:gd name="connsiteX5" fmla="*/ 363036 w 374275"/>
                <a:gd name="connsiteY5" fmla="*/ 131431 h 131431"/>
                <a:gd name="connsiteX6" fmla="*/ 11239 w 374275"/>
                <a:gd name="connsiteY6" fmla="*/ 131431 h 131431"/>
                <a:gd name="connsiteX7" fmla="*/ 3301 w 374275"/>
                <a:gd name="connsiteY7" fmla="*/ 128140 h 131431"/>
                <a:gd name="connsiteX8" fmla="*/ 0 w 374275"/>
                <a:gd name="connsiteY8" fmla="*/ 120227 h 131431"/>
                <a:gd name="connsiteX9" fmla="*/ 3301 w 374275"/>
                <a:gd name="connsiteY9" fmla="*/ 112314 h 131431"/>
                <a:gd name="connsiteX10" fmla="*/ 11239 w 374275"/>
                <a:gd name="connsiteY10" fmla="*/ 109023 h 131431"/>
                <a:gd name="connsiteX11" fmla="*/ 11239 w 374275"/>
                <a:gd name="connsiteY11" fmla="*/ 0 h 131431"/>
                <a:gd name="connsiteX12" fmla="*/ 363036 w 374275"/>
                <a:gd name="connsiteY12" fmla="*/ 0 h 131431"/>
                <a:gd name="connsiteX13" fmla="*/ 370974 w 374275"/>
                <a:gd name="connsiteY13" fmla="*/ 3291 h 131431"/>
                <a:gd name="connsiteX14" fmla="*/ 374275 w 374275"/>
                <a:gd name="connsiteY14" fmla="*/ 11204 h 131431"/>
                <a:gd name="connsiteX15" fmla="*/ 370974 w 374275"/>
                <a:gd name="connsiteY15" fmla="*/ 19117 h 131431"/>
                <a:gd name="connsiteX16" fmla="*/ 363036 w 374275"/>
                <a:gd name="connsiteY16" fmla="*/ 22408 h 131431"/>
                <a:gd name="connsiteX17" fmla="*/ 11239 w 374275"/>
                <a:gd name="connsiteY17" fmla="*/ 22408 h 131431"/>
                <a:gd name="connsiteX18" fmla="*/ 3301 w 374275"/>
                <a:gd name="connsiteY18" fmla="*/ 19117 h 131431"/>
                <a:gd name="connsiteX19" fmla="*/ 0 w 374275"/>
                <a:gd name="connsiteY19" fmla="*/ 11204 h 131431"/>
                <a:gd name="connsiteX20" fmla="*/ 3301 w 374275"/>
                <a:gd name="connsiteY20" fmla="*/ 3291 h 131431"/>
                <a:gd name="connsiteX21" fmla="*/ 11239 w 374275"/>
                <a:gd name="connsiteY21" fmla="*/ 0 h 13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4275" h="131431">
                  <a:moveTo>
                    <a:pt x="11239" y="109023"/>
                  </a:moveTo>
                  <a:lnTo>
                    <a:pt x="363036" y="109023"/>
                  </a:lnTo>
                  <a:cubicBezTo>
                    <a:pt x="366208" y="109104"/>
                    <a:pt x="368854" y="110201"/>
                    <a:pt x="370974" y="112314"/>
                  </a:cubicBezTo>
                  <a:cubicBezTo>
                    <a:pt x="373093" y="114426"/>
                    <a:pt x="374193" y="117064"/>
                    <a:pt x="374275" y="120227"/>
                  </a:cubicBezTo>
                  <a:cubicBezTo>
                    <a:pt x="374193" y="123390"/>
                    <a:pt x="373093" y="126028"/>
                    <a:pt x="370974" y="128140"/>
                  </a:cubicBezTo>
                  <a:cubicBezTo>
                    <a:pt x="368854" y="130253"/>
                    <a:pt x="366208" y="131350"/>
                    <a:pt x="363036" y="131431"/>
                  </a:cubicBezTo>
                  <a:lnTo>
                    <a:pt x="11239" y="131431"/>
                  </a:lnTo>
                  <a:cubicBezTo>
                    <a:pt x="8067" y="131350"/>
                    <a:pt x="5420" y="130253"/>
                    <a:pt x="3301" y="128140"/>
                  </a:cubicBezTo>
                  <a:cubicBezTo>
                    <a:pt x="1182" y="126028"/>
                    <a:pt x="82" y="123390"/>
                    <a:pt x="0" y="120227"/>
                  </a:cubicBezTo>
                  <a:cubicBezTo>
                    <a:pt x="82" y="117064"/>
                    <a:pt x="1182" y="114426"/>
                    <a:pt x="3301" y="112314"/>
                  </a:cubicBezTo>
                  <a:cubicBezTo>
                    <a:pt x="5420" y="110201"/>
                    <a:pt x="8067" y="109104"/>
                    <a:pt x="11239" y="109023"/>
                  </a:cubicBezTo>
                  <a:close/>
                  <a:moveTo>
                    <a:pt x="11239" y="0"/>
                  </a:moveTo>
                  <a:lnTo>
                    <a:pt x="363036" y="0"/>
                  </a:lnTo>
                  <a:cubicBezTo>
                    <a:pt x="366208" y="81"/>
                    <a:pt x="368854" y="1178"/>
                    <a:pt x="370974" y="3291"/>
                  </a:cubicBezTo>
                  <a:cubicBezTo>
                    <a:pt x="373093" y="5403"/>
                    <a:pt x="374193" y="8041"/>
                    <a:pt x="374275" y="11204"/>
                  </a:cubicBezTo>
                  <a:cubicBezTo>
                    <a:pt x="374193" y="14367"/>
                    <a:pt x="373093" y="17005"/>
                    <a:pt x="370974" y="19117"/>
                  </a:cubicBezTo>
                  <a:cubicBezTo>
                    <a:pt x="368854" y="21229"/>
                    <a:pt x="366208" y="22327"/>
                    <a:pt x="363036" y="22408"/>
                  </a:cubicBezTo>
                  <a:lnTo>
                    <a:pt x="11239" y="22408"/>
                  </a:lnTo>
                  <a:cubicBezTo>
                    <a:pt x="8067" y="22327"/>
                    <a:pt x="5420" y="21229"/>
                    <a:pt x="3301" y="19117"/>
                  </a:cubicBezTo>
                  <a:cubicBezTo>
                    <a:pt x="1182" y="17005"/>
                    <a:pt x="82" y="14367"/>
                    <a:pt x="0" y="11204"/>
                  </a:cubicBezTo>
                  <a:cubicBezTo>
                    <a:pt x="82" y="8041"/>
                    <a:pt x="1182" y="5403"/>
                    <a:pt x="3301" y="3291"/>
                  </a:cubicBezTo>
                  <a:cubicBezTo>
                    <a:pt x="5420" y="1178"/>
                    <a:pt x="8067" y="81"/>
                    <a:pt x="112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 dirty="0">
                <a:solidFill>
                  <a:schemeClr val="bg1"/>
                </a:solidFill>
                <a:latin typeface="Latin Modern Math" panose="02000503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D90FE7-55A0-3092-B682-E952AF9208BB}"/>
                </a:ext>
              </a:extLst>
            </p:cNvPr>
            <p:cNvSpPr txBox="1"/>
            <p:nvPr/>
          </p:nvSpPr>
          <p:spPr>
            <a:xfrm>
              <a:off x="8982453" y="5373216"/>
              <a:ext cx="2303458" cy="420944"/>
            </a:xfrm>
            <a:custGeom>
              <a:avLst/>
              <a:gdLst>
                <a:gd name="connsiteX0" fmla="*/ 1034246 w 2303458"/>
                <a:gd name="connsiteY0" fmla="*/ 98406 h 420944"/>
                <a:gd name="connsiteX1" fmla="*/ 1042324 w 2303458"/>
                <a:gd name="connsiteY1" fmla="*/ 101777 h 420944"/>
                <a:gd name="connsiteX2" fmla="*/ 1158654 w 2303458"/>
                <a:gd name="connsiteY2" fmla="*/ 218106 h 420944"/>
                <a:gd name="connsiteX3" fmla="*/ 1274982 w 2303458"/>
                <a:gd name="connsiteY3" fmla="*/ 101777 h 420944"/>
                <a:gd name="connsiteX4" fmla="*/ 1283060 w 2303458"/>
                <a:gd name="connsiteY4" fmla="*/ 98406 h 420944"/>
                <a:gd name="connsiteX5" fmla="*/ 1290718 w 2303458"/>
                <a:gd name="connsiteY5" fmla="*/ 101777 h 420944"/>
                <a:gd name="connsiteX6" fmla="*/ 1294090 w 2303458"/>
                <a:gd name="connsiteY6" fmla="*/ 109434 h 420944"/>
                <a:gd name="connsiteX7" fmla="*/ 1290718 w 2303458"/>
                <a:gd name="connsiteY7" fmla="*/ 117513 h 420944"/>
                <a:gd name="connsiteX8" fmla="*/ 1174388 w 2303458"/>
                <a:gd name="connsiteY8" fmla="*/ 233841 h 420944"/>
                <a:gd name="connsiteX9" fmla="*/ 1290718 w 2303458"/>
                <a:gd name="connsiteY9" fmla="*/ 350170 h 420944"/>
                <a:gd name="connsiteX10" fmla="*/ 1294090 w 2303458"/>
                <a:gd name="connsiteY10" fmla="*/ 358249 h 420944"/>
                <a:gd name="connsiteX11" fmla="*/ 1290718 w 2303458"/>
                <a:gd name="connsiteY11" fmla="*/ 365906 h 420944"/>
                <a:gd name="connsiteX12" fmla="*/ 1283060 w 2303458"/>
                <a:gd name="connsiteY12" fmla="*/ 369277 h 420944"/>
                <a:gd name="connsiteX13" fmla="*/ 1274982 w 2303458"/>
                <a:gd name="connsiteY13" fmla="*/ 365906 h 420944"/>
                <a:gd name="connsiteX14" fmla="*/ 1158654 w 2303458"/>
                <a:gd name="connsiteY14" fmla="*/ 249577 h 420944"/>
                <a:gd name="connsiteX15" fmla="*/ 1042324 w 2303458"/>
                <a:gd name="connsiteY15" fmla="*/ 365906 h 420944"/>
                <a:gd name="connsiteX16" fmla="*/ 1034246 w 2303458"/>
                <a:gd name="connsiteY16" fmla="*/ 369277 h 420944"/>
                <a:gd name="connsiteX17" fmla="*/ 1026589 w 2303458"/>
                <a:gd name="connsiteY17" fmla="*/ 365906 h 420944"/>
                <a:gd name="connsiteX18" fmla="*/ 1023218 w 2303458"/>
                <a:gd name="connsiteY18" fmla="*/ 358249 h 420944"/>
                <a:gd name="connsiteX19" fmla="*/ 1026589 w 2303458"/>
                <a:gd name="connsiteY19" fmla="*/ 350170 h 420944"/>
                <a:gd name="connsiteX20" fmla="*/ 1142918 w 2303458"/>
                <a:gd name="connsiteY20" fmla="*/ 233841 h 420944"/>
                <a:gd name="connsiteX21" fmla="*/ 1026589 w 2303458"/>
                <a:gd name="connsiteY21" fmla="*/ 117513 h 420944"/>
                <a:gd name="connsiteX22" fmla="*/ 1023218 w 2303458"/>
                <a:gd name="connsiteY22" fmla="*/ 109434 h 420944"/>
                <a:gd name="connsiteX23" fmla="*/ 1026589 w 2303458"/>
                <a:gd name="connsiteY23" fmla="*/ 101777 h 420944"/>
                <a:gd name="connsiteX24" fmla="*/ 1034246 w 2303458"/>
                <a:gd name="connsiteY24" fmla="*/ 98406 h 420944"/>
                <a:gd name="connsiteX25" fmla="*/ 187103 w 2303458"/>
                <a:gd name="connsiteY25" fmla="*/ 46739 h 420944"/>
                <a:gd name="connsiteX26" fmla="*/ 195016 w 2303458"/>
                <a:gd name="connsiteY26" fmla="*/ 50040 h 420944"/>
                <a:gd name="connsiteX27" fmla="*/ 198308 w 2303458"/>
                <a:gd name="connsiteY27" fmla="*/ 57978 h 420944"/>
                <a:gd name="connsiteX28" fmla="*/ 198308 w 2303458"/>
                <a:gd name="connsiteY28" fmla="*/ 222637 h 420944"/>
                <a:gd name="connsiteX29" fmla="*/ 362966 w 2303458"/>
                <a:gd name="connsiteY29" fmla="*/ 222637 h 420944"/>
                <a:gd name="connsiteX30" fmla="*/ 370904 w 2303458"/>
                <a:gd name="connsiteY30" fmla="*/ 225928 h 420944"/>
                <a:gd name="connsiteX31" fmla="*/ 374206 w 2303458"/>
                <a:gd name="connsiteY31" fmla="*/ 233842 h 420944"/>
                <a:gd name="connsiteX32" fmla="*/ 370904 w 2303458"/>
                <a:gd name="connsiteY32" fmla="*/ 241755 h 420944"/>
                <a:gd name="connsiteX33" fmla="*/ 362966 w 2303458"/>
                <a:gd name="connsiteY33" fmla="*/ 245046 h 420944"/>
                <a:gd name="connsiteX34" fmla="*/ 198308 w 2303458"/>
                <a:gd name="connsiteY34" fmla="*/ 245046 h 420944"/>
                <a:gd name="connsiteX35" fmla="*/ 198308 w 2303458"/>
                <a:gd name="connsiteY35" fmla="*/ 409705 h 420944"/>
                <a:gd name="connsiteX36" fmla="*/ 195016 w 2303458"/>
                <a:gd name="connsiteY36" fmla="*/ 417642 h 420944"/>
                <a:gd name="connsiteX37" fmla="*/ 187103 w 2303458"/>
                <a:gd name="connsiteY37" fmla="*/ 420944 h 420944"/>
                <a:gd name="connsiteX38" fmla="*/ 179190 w 2303458"/>
                <a:gd name="connsiteY38" fmla="*/ 417642 h 420944"/>
                <a:gd name="connsiteX39" fmla="*/ 175899 w 2303458"/>
                <a:gd name="connsiteY39" fmla="*/ 409705 h 420944"/>
                <a:gd name="connsiteX40" fmla="*/ 175899 w 2303458"/>
                <a:gd name="connsiteY40" fmla="*/ 245046 h 420944"/>
                <a:gd name="connsiteX41" fmla="*/ 11240 w 2303458"/>
                <a:gd name="connsiteY41" fmla="*/ 245046 h 420944"/>
                <a:gd name="connsiteX42" fmla="*/ 3302 w 2303458"/>
                <a:gd name="connsiteY42" fmla="*/ 241755 h 420944"/>
                <a:gd name="connsiteX43" fmla="*/ 0 w 2303458"/>
                <a:gd name="connsiteY43" fmla="*/ 233842 h 420944"/>
                <a:gd name="connsiteX44" fmla="*/ 3302 w 2303458"/>
                <a:gd name="connsiteY44" fmla="*/ 225928 h 420944"/>
                <a:gd name="connsiteX45" fmla="*/ 11240 w 2303458"/>
                <a:gd name="connsiteY45" fmla="*/ 222637 h 420944"/>
                <a:gd name="connsiteX46" fmla="*/ 175899 w 2303458"/>
                <a:gd name="connsiteY46" fmla="*/ 222637 h 420944"/>
                <a:gd name="connsiteX47" fmla="*/ 175899 w 2303458"/>
                <a:gd name="connsiteY47" fmla="*/ 57978 h 420944"/>
                <a:gd name="connsiteX48" fmla="*/ 179190 w 2303458"/>
                <a:gd name="connsiteY48" fmla="*/ 50040 h 420944"/>
                <a:gd name="connsiteX49" fmla="*/ 187103 w 2303458"/>
                <a:gd name="connsiteY49" fmla="*/ 46739 h 420944"/>
                <a:gd name="connsiteX50" fmla="*/ 2184876 w 2303458"/>
                <a:gd name="connsiteY50" fmla="*/ 12388 h 420944"/>
                <a:gd name="connsiteX51" fmla="*/ 2163656 w 2303458"/>
                <a:gd name="connsiteY51" fmla="*/ 16177 h 420944"/>
                <a:gd name="connsiteX52" fmla="*/ 2136940 w 2303458"/>
                <a:gd name="connsiteY52" fmla="*/ 35953 h 420944"/>
                <a:gd name="connsiteX53" fmla="*/ 2117969 w 2303458"/>
                <a:gd name="connsiteY53" fmla="*/ 84334 h 420944"/>
                <a:gd name="connsiteX54" fmla="*/ 2114033 w 2303458"/>
                <a:gd name="connsiteY54" fmla="*/ 133938 h 420944"/>
                <a:gd name="connsiteX55" fmla="*/ 2113471 w 2303458"/>
                <a:gd name="connsiteY55" fmla="*/ 187758 h 420944"/>
                <a:gd name="connsiteX56" fmla="*/ 2114244 w 2303458"/>
                <a:gd name="connsiteY56" fmla="*/ 246847 h 420944"/>
                <a:gd name="connsiteX57" fmla="*/ 2119656 w 2303458"/>
                <a:gd name="connsiteY57" fmla="*/ 306358 h 420944"/>
                <a:gd name="connsiteX58" fmla="*/ 2147838 w 2303458"/>
                <a:gd name="connsiteY58" fmla="*/ 360599 h 420944"/>
                <a:gd name="connsiteX59" fmla="*/ 2184876 w 2303458"/>
                <a:gd name="connsiteY59" fmla="*/ 374370 h 420944"/>
                <a:gd name="connsiteX60" fmla="*/ 2224094 w 2303458"/>
                <a:gd name="connsiteY60" fmla="*/ 359264 h 420944"/>
                <a:gd name="connsiteX61" fmla="*/ 2250660 w 2303458"/>
                <a:gd name="connsiteY61" fmla="*/ 304110 h 420944"/>
                <a:gd name="connsiteX62" fmla="*/ 2256072 w 2303458"/>
                <a:gd name="connsiteY62" fmla="*/ 248252 h 420944"/>
                <a:gd name="connsiteX63" fmla="*/ 2256844 w 2303458"/>
                <a:gd name="connsiteY63" fmla="*/ 187758 h 420944"/>
                <a:gd name="connsiteX64" fmla="*/ 2256142 w 2303458"/>
                <a:gd name="connsiteY64" fmla="*/ 131479 h 420944"/>
                <a:gd name="connsiteX65" fmla="*/ 2251222 w 2303458"/>
                <a:gd name="connsiteY65" fmla="*/ 78151 h 420944"/>
                <a:gd name="connsiteX66" fmla="*/ 2233396 w 2303458"/>
                <a:gd name="connsiteY66" fmla="*/ 36369 h 420944"/>
                <a:gd name="connsiteX67" fmla="*/ 2207950 w 2303458"/>
                <a:gd name="connsiteY67" fmla="*/ 17072 h 420944"/>
                <a:gd name="connsiteX68" fmla="*/ 2184876 w 2303458"/>
                <a:gd name="connsiteY68" fmla="*/ 12388 h 420944"/>
                <a:gd name="connsiteX69" fmla="*/ 1908652 w 2303458"/>
                <a:gd name="connsiteY69" fmla="*/ 12388 h 420944"/>
                <a:gd name="connsiteX70" fmla="*/ 1887432 w 2303458"/>
                <a:gd name="connsiteY70" fmla="*/ 16177 h 420944"/>
                <a:gd name="connsiteX71" fmla="*/ 1860714 w 2303458"/>
                <a:gd name="connsiteY71" fmla="*/ 35953 h 420944"/>
                <a:gd name="connsiteX72" fmla="*/ 1841744 w 2303458"/>
                <a:gd name="connsiteY72" fmla="*/ 84334 h 420944"/>
                <a:gd name="connsiteX73" fmla="*/ 1837808 w 2303458"/>
                <a:gd name="connsiteY73" fmla="*/ 133938 h 420944"/>
                <a:gd name="connsiteX74" fmla="*/ 1837246 w 2303458"/>
                <a:gd name="connsiteY74" fmla="*/ 187758 h 420944"/>
                <a:gd name="connsiteX75" fmla="*/ 1838019 w 2303458"/>
                <a:gd name="connsiteY75" fmla="*/ 246847 h 420944"/>
                <a:gd name="connsiteX76" fmla="*/ 1843430 w 2303458"/>
                <a:gd name="connsiteY76" fmla="*/ 306358 h 420944"/>
                <a:gd name="connsiteX77" fmla="*/ 1871614 w 2303458"/>
                <a:gd name="connsiteY77" fmla="*/ 360599 h 420944"/>
                <a:gd name="connsiteX78" fmla="*/ 1908652 w 2303458"/>
                <a:gd name="connsiteY78" fmla="*/ 374370 h 420944"/>
                <a:gd name="connsiteX79" fmla="*/ 1947868 w 2303458"/>
                <a:gd name="connsiteY79" fmla="*/ 359264 h 420944"/>
                <a:gd name="connsiteX80" fmla="*/ 1974434 w 2303458"/>
                <a:gd name="connsiteY80" fmla="*/ 304110 h 420944"/>
                <a:gd name="connsiteX81" fmla="*/ 1979846 w 2303458"/>
                <a:gd name="connsiteY81" fmla="*/ 248252 h 420944"/>
                <a:gd name="connsiteX82" fmla="*/ 1980620 w 2303458"/>
                <a:gd name="connsiteY82" fmla="*/ 187758 h 420944"/>
                <a:gd name="connsiteX83" fmla="*/ 1979917 w 2303458"/>
                <a:gd name="connsiteY83" fmla="*/ 131479 h 420944"/>
                <a:gd name="connsiteX84" fmla="*/ 1974996 w 2303458"/>
                <a:gd name="connsiteY84" fmla="*/ 78151 h 420944"/>
                <a:gd name="connsiteX85" fmla="*/ 1957172 w 2303458"/>
                <a:gd name="connsiteY85" fmla="*/ 36369 h 420944"/>
                <a:gd name="connsiteX86" fmla="*/ 1931724 w 2303458"/>
                <a:gd name="connsiteY86" fmla="*/ 17072 h 420944"/>
                <a:gd name="connsiteX87" fmla="*/ 1908652 w 2303458"/>
                <a:gd name="connsiteY87" fmla="*/ 12388 h 420944"/>
                <a:gd name="connsiteX88" fmla="*/ 2185438 w 2303458"/>
                <a:gd name="connsiteY88" fmla="*/ 95 h 420944"/>
                <a:gd name="connsiteX89" fmla="*/ 2232380 w 2303458"/>
                <a:gd name="connsiteY89" fmla="*/ 11308 h 420944"/>
                <a:gd name="connsiteX90" fmla="*/ 2280974 w 2303458"/>
                <a:gd name="connsiteY90" fmla="*/ 62974 h 420944"/>
                <a:gd name="connsiteX91" fmla="*/ 2299560 w 2303458"/>
                <a:gd name="connsiteY91" fmla="*/ 127474 h 420944"/>
                <a:gd name="connsiteX92" fmla="*/ 2303418 w 2303458"/>
                <a:gd name="connsiteY92" fmla="*/ 194503 h 420944"/>
                <a:gd name="connsiteX93" fmla="*/ 2299771 w 2303458"/>
                <a:gd name="connsiteY93" fmla="*/ 260126 h 420944"/>
                <a:gd name="connsiteX94" fmla="*/ 2282656 w 2303458"/>
                <a:gd name="connsiteY94" fmla="*/ 321534 h 420944"/>
                <a:gd name="connsiteX95" fmla="*/ 2235894 w 2303458"/>
                <a:gd name="connsiteY95" fmla="*/ 374122 h 420944"/>
                <a:gd name="connsiteX96" fmla="*/ 2184876 w 2303458"/>
                <a:gd name="connsiteY96" fmla="*/ 386664 h 420944"/>
                <a:gd name="connsiteX97" fmla="*/ 2137231 w 2303458"/>
                <a:gd name="connsiteY97" fmla="*/ 375385 h 420944"/>
                <a:gd name="connsiteX98" fmla="*/ 2092148 w 2303458"/>
                <a:gd name="connsiteY98" fmla="*/ 329966 h 420944"/>
                <a:gd name="connsiteX99" fmla="*/ 2070895 w 2303458"/>
                <a:gd name="connsiteY99" fmla="*/ 262023 h 420944"/>
                <a:gd name="connsiteX100" fmla="*/ 2066897 w 2303458"/>
                <a:gd name="connsiteY100" fmla="*/ 194503 h 420944"/>
                <a:gd name="connsiteX101" fmla="*/ 2070544 w 2303458"/>
                <a:gd name="connsiteY101" fmla="*/ 128387 h 420944"/>
                <a:gd name="connsiteX102" fmla="*/ 2087659 w 2303458"/>
                <a:gd name="connsiteY102" fmla="*/ 66909 h 420944"/>
                <a:gd name="connsiteX103" fmla="*/ 2132526 w 2303458"/>
                <a:gd name="connsiteY103" fmla="*/ 13899 h 420944"/>
                <a:gd name="connsiteX104" fmla="*/ 2185438 w 2303458"/>
                <a:gd name="connsiteY104" fmla="*/ 95 h 420944"/>
                <a:gd name="connsiteX105" fmla="*/ 1909214 w 2303458"/>
                <a:gd name="connsiteY105" fmla="*/ 95 h 420944"/>
                <a:gd name="connsiteX106" fmla="*/ 1956156 w 2303458"/>
                <a:gd name="connsiteY106" fmla="*/ 11308 h 420944"/>
                <a:gd name="connsiteX107" fmla="*/ 2004748 w 2303458"/>
                <a:gd name="connsiteY107" fmla="*/ 62974 h 420944"/>
                <a:gd name="connsiteX108" fmla="*/ 2023336 w 2303458"/>
                <a:gd name="connsiteY108" fmla="*/ 127474 h 420944"/>
                <a:gd name="connsiteX109" fmla="*/ 2027194 w 2303458"/>
                <a:gd name="connsiteY109" fmla="*/ 194503 h 420944"/>
                <a:gd name="connsiteX110" fmla="*/ 2023546 w 2303458"/>
                <a:gd name="connsiteY110" fmla="*/ 260126 h 420944"/>
                <a:gd name="connsiteX111" fmla="*/ 2006432 w 2303458"/>
                <a:gd name="connsiteY111" fmla="*/ 321534 h 420944"/>
                <a:gd name="connsiteX112" fmla="*/ 1959668 w 2303458"/>
                <a:gd name="connsiteY112" fmla="*/ 374122 h 420944"/>
                <a:gd name="connsiteX113" fmla="*/ 1908652 w 2303458"/>
                <a:gd name="connsiteY113" fmla="*/ 386664 h 420944"/>
                <a:gd name="connsiteX114" fmla="*/ 1861006 w 2303458"/>
                <a:gd name="connsiteY114" fmla="*/ 375385 h 420944"/>
                <a:gd name="connsiteX115" fmla="*/ 1815922 w 2303458"/>
                <a:gd name="connsiteY115" fmla="*/ 329966 h 420944"/>
                <a:gd name="connsiteX116" fmla="*/ 1794670 w 2303458"/>
                <a:gd name="connsiteY116" fmla="*/ 262023 h 420944"/>
                <a:gd name="connsiteX117" fmla="*/ 1790672 w 2303458"/>
                <a:gd name="connsiteY117" fmla="*/ 194503 h 420944"/>
                <a:gd name="connsiteX118" fmla="*/ 1794320 w 2303458"/>
                <a:gd name="connsiteY118" fmla="*/ 128387 h 420944"/>
                <a:gd name="connsiteX119" fmla="*/ 1811434 w 2303458"/>
                <a:gd name="connsiteY119" fmla="*/ 66909 h 420944"/>
                <a:gd name="connsiteX120" fmla="*/ 1856300 w 2303458"/>
                <a:gd name="connsiteY120" fmla="*/ 13899 h 420944"/>
                <a:gd name="connsiteX121" fmla="*/ 1909214 w 2303458"/>
                <a:gd name="connsiteY121" fmla="*/ 95 h 420944"/>
                <a:gd name="connsiteX122" fmla="*/ 1644777 w 2303458"/>
                <a:gd name="connsiteY122" fmla="*/ 95 h 420944"/>
                <a:gd name="connsiteX123" fmla="*/ 1656068 w 2303458"/>
                <a:gd name="connsiteY123" fmla="*/ 2343 h 420944"/>
                <a:gd name="connsiteX124" fmla="*/ 1657680 w 2303458"/>
                <a:gd name="connsiteY124" fmla="*/ 14706 h 420944"/>
                <a:gd name="connsiteX125" fmla="*/ 1657680 w 2303458"/>
                <a:gd name="connsiteY125" fmla="*/ 329968 h 420944"/>
                <a:gd name="connsiteX126" fmla="*/ 1659991 w 2303458"/>
                <a:gd name="connsiteY126" fmla="*/ 346207 h 420944"/>
                <a:gd name="connsiteX127" fmla="*/ 1673915 w 2303458"/>
                <a:gd name="connsiteY127" fmla="*/ 354576 h 420944"/>
                <a:gd name="connsiteX128" fmla="*/ 1709944 w 2303458"/>
                <a:gd name="connsiteY128" fmla="*/ 356949 h 420944"/>
                <a:gd name="connsiteX129" fmla="*/ 1727928 w 2303458"/>
                <a:gd name="connsiteY129" fmla="*/ 356949 h 420944"/>
                <a:gd name="connsiteX130" fmla="*/ 1727928 w 2303458"/>
                <a:gd name="connsiteY130" fmla="*/ 374300 h 420944"/>
                <a:gd name="connsiteX131" fmla="*/ 1700579 w 2303458"/>
                <a:gd name="connsiteY131" fmla="*/ 373118 h 420944"/>
                <a:gd name="connsiteX132" fmla="*/ 1666121 w 2303458"/>
                <a:gd name="connsiteY132" fmla="*/ 372683 h 420944"/>
                <a:gd name="connsiteX133" fmla="*/ 1636922 w 2303458"/>
                <a:gd name="connsiteY133" fmla="*/ 372621 h 420944"/>
                <a:gd name="connsiteX134" fmla="*/ 1607724 w 2303458"/>
                <a:gd name="connsiteY134" fmla="*/ 372683 h 420944"/>
                <a:gd name="connsiteX135" fmla="*/ 1573266 w 2303458"/>
                <a:gd name="connsiteY135" fmla="*/ 373119 h 420944"/>
                <a:gd name="connsiteX136" fmla="*/ 1545918 w 2303458"/>
                <a:gd name="connsiteY136" fmla="*/ 374300 h 420944"/>
                <a:gd name="connsiteX137" fmla="*/ 1545918 w 2303458"/>
                <a:gd name="connsiteY137" fmla="*/ 356949 h 420944"/>
                <a:gd name="connsiteX138" fmla="*/ 1563901 w 2303458"/>
                <a:gd name="connsiteY138" fmla="*/ 356949 h 420944"/>
                <a:gd name="connsiteX139" fmla="*/ 1599930 w 2303458"/>
                <a:gd name="connsiteY139" fmla="*/ 354451 h 420944"/>
                <a:gd name="connsiteX140" fmla="*/ 1613854 w 2303458"/>
                <a:gd name="connsiteY140" fmla="*/ 345957 h 420944"/>
                <a:gd name="connsiteX141" fmla="*/ 1616164 w 2303458"/>
                <a:gd name="connsiteY141" fmla="*/ 329968 h 420944"/>
                <a:gd name="connsiteX142" fmla="*/ 1616164 w 2303458"/>
                <a:gd name="connsiteY142" fmla="*/ 38860 h 420944"/>
                <a:gd name="connsiteX143" fmla="*/ 1572612 w 2303458"/>
                <a:gd name="connsiteY143" fmla="*/ 51593 h 420944"/>
                <a:gd name="connsiteX144" fmla="*/ 1542546 w 2303458"/>
                <a:gd name="connsiteY144" fmla="*/ 53412 h 420944"/>
                <a:gd name="connsiteX145" fmla="*/ 1542546 w 2303458"/>
                <a:gd name="connsiteY145" fmla="*/ 36061 h 420944"/>
                <a:gd name="connsiteX146" fmla="*/ 1569311 w 2303458"/>
                <a:gd name="connsiteY146" fmla="*/ 34729 h 420944"/>
                <a:gd name="connsiteX147" fmla="*/ 1606804 w 2303458"/>
                <a:gd name="connsiteY147" fmla="*/ 25405 h 420944"/>
                <a:gd name="connsiteX148" fmla="*/ 1644777 w 2303458"/>
                <a:gd name="connsiteY148" fmla="*/ 95 h 420944"/>
                <a:gd name="connsiteX149" fmla="*/ 755264 w 2303458"/>
                <a:gd name="connsiteY149" fmla="*/ 95 h 420944"/>
                <a:gd name="connsiteX150" fmla="*/ 759542 w 2303458"/>
                <a:gd name="connsiteY150" fmla="*/ 1921 h 420944"/>
                <a:gd name="connsiteX151" fmla="*/ 760876 w 2303458"/>
                <a:gd name="connsiteY151" fmla="*/ 6277 h 420944"/>
                <a:gd name="connsiteX152" fmla="*/ 748124 w 2303458"/>
                <a:gd name="connsiteY152" fmla="*/ 24658 h 420944"/>
                <a:gd name="connsiteX153" fmla="*/ 711268 w 2303458"/>
                <a:gd name="connsiteY153" fmla="*/ 51141 h 420944"/>
                <a:gd name="connsiteX154" fmla="*/ 652410 w 2303458"/>
                <a:gd name="connsiteY154" fmla="*/ 64652 h 420944"/>
                <a:gd name="connsiteX155" fmla="*/ 625982 w 2303458"/>
                <a:gd name="connsiteY155" fmla="*/ 62267 h 420944"/>
                <a:gd name="connsiteX156" fmla="*/ 604616 w 2303458"/>
                <a:gd name="connsiteY156" fmla="*/ 57357 h 420944"/>
                <a:gd name="connsiteX157" fmla="*/ 604616 w 2303458"/>
                <a:gd name="connsiteY157" fmla="*/ 166942 h 420944"/>
                <a:gd name="connsiteX158" fmla="*/ 637790 w 2303458"/>
                <a:gd name="connsiteY158" fmla="*/ 145269 h 420944"/>
                <a:gd name="connsiteX159" fmla="*/ 676026 w 2303458"/>
                <a:gd name="connsiteY159" fmla="*/ 138341 h 420944"/>
                <a:gd name="connsiteX160" fmla="*/ 730684 w 2303458"/>
                <a:gd name="connsiteY160" fmla="*/ 155378 h 420944"/>
                <a:gd name="connsiteX161" fmla="*/ 768582 w 2303458"/>
                <a:gd name="connsiteY161" fmla="*/ 199763 h 420944"/>
                <a:gd name="connsiteX162" fmla="*/ 782762 w 2303458"/>
                <a:gd name="connsiteY162" fmla="*/ 261404 h 420944"/>
                <a:gd name="connsiteX163" fmla="*/ 765502 w 2303458"/>
                <a:gd name="connsiteY163" fmla="*/ 325584 h 420944"/>
                <a:gd name="connsiteX164" fmla="*/ 721024 w 2303458"/>
                <a:gd name="connsiteY164" fmla="*/ 370042 h 420944"/>
                <a:gd name="connsiteX165" fmla="*/ 660278 w 2303458"/>
                <a:gd name="connsiteY165" fmla="*/ 386664 h 420944"/>
                <a:gd name="connsiteX166" fmla="*/ 605942 w 2303458"/>
                <a:gd name="connsiteY166" fmla="*/ 370748 h 420944"/>
                <a:gd name="connsiteX167" fmla="*/ 570976 w 2303458"/>
                <a:gd name="connsiteY167" fmla="*/ 331986 h 420944"/>
                <a:gd name="connsiteX168" fmla="*/ 558604 w 2303458"/>
                <a:gd name="connsiteY168" fmla="*/ 283855 h 420944"/>
                <a:gd name="connsiteX169" fmla="*/ 569408 w 2303458"/>
                <a:gd name="connsiteY169" fmla="*/ 259299 h 420944"/>
                <a:gd name="connsiteX170" fmla="*/ 586106 w 2303458"/>
                <a:gd name="connsiteY170" fmla="*/ 254108 h 420944"/>
                <a:gd name="connsiteX171" fmla="*/ 607083 w 2303458"/>
                <a:gd name="connsiteY171" fmla="*/ 262807 h 420944"/>
                <a:gd name="connsiteX172" fmla="*/ 614170 w 2303458"/>
                <a:gd name="connsiteY172" fmla="*/ 281610 h 420944"/>
                <a:gd name="connsiteX173" fmla="*/ 607087 w 2303458"/>
                <a:gd name="connsiteY173" fmla="*/ 300412 h 420944"/>
                <a:gd name="connsiteX174" fmla="*/ 586141 w 2303458"/>
                <a:gd name="connsiteY174" fmla="*/ 309111 h 420944"/>
                <a:gd name="connsiteX175" fmla="*/ 579678 w 2303458"/>
                <a:gd name="connsiteY175" fmla="*/ 308760 h 420944"/>
                <a:gd name="connsiteX176" fmla="*/ 576588 w 2303458"/>
                <a:gd name="connsiteY176" fmla="*/ 307989 h 420944"/>
                <a:gd name="connsiteX177" fmla="*/ 606062 w 2303458"/>
                <a:gd name="connsiteY177" fmla="*/ 351940 h 420944"/>
                <a:gd name="connsiteX178" fmla="*/ 659158 w 2303458"/>
                <a:gd name="connsiteY178" fmla="*/ 370999 h 420944"/>
                <a:gd name="connsiteX179" fmla="*/ 693878 w 2303458"/>
                <a:gd name="connsiteY179" fmla="*/ 360942 h 420944"/>
                <a:gd name="connsiteX180" fmla="*/ 719322 w 2303458"/>
                <a:gd name="connsiteY180" fmla="*/ 334429 h 420944"/>
                <a:gd name="connsiteX181" fmla="*/ 731129 w 2303458"/>
                <a:gd name="connsiteY181" fmla="*/ 294458 h 420944"/>
                <a:gd name="connsiteX182" fmla="*/ 732816 w 2303458"/>
                <a:gd name="connsiteY182" fmla="*/ 257476 h 420944"/>
                <a:gd name="connsiteX183" fmla="*/ 731130 w 2303458"/>
                <a:gd name="connsiteY183" fmla="*/ 219311 h 420944"/>
                <a:gd name="connsiteX184" fmla="*/ 722695 w 2303458"/>
                <a:gd name="connsiteY184" fmla="*/ 186624 h 420944"/>
                <a:gd name="connsiteX185" fmla="*/ 708076 w 2303458"/>
                <a:gd name="connsiteY185" fmla="*/ 164833 h 420944"/>
                <a:gd name="connsiteX186" fmla="*/ 674901 w 2303458"/>
                <a:gd name="connsiteY186" fmla="*/ 150634 h 420944"/>
                <a:gd name="connsiteX187" fmla="*/ 637228 w 2303458"/>
                <a:gd name="connsiteY187" fmla="*/ 158840 h 420944"/>
                <a:gd name="connsiteX188" fmla="*/ 613802 w 2303458"/>
                <a:gd name="connsiteY188" fmla="*/ 175794 h 420944"/>
                <a:gd name="connsiteX189" fmla="*/ 602377 w 2303458"/>
                <a:gd name="connsiteY189" fmla="*/ 189999 h 420944"/>
                <a:gd name="connsiteX190" fmla="*/ 599368 w 2303458"/>
                <a:gd name="connsiteY190" fmla="*/ 193794 h 420944"/>
                <a:gd name="connsiteX191" fmla="*/ 595100 w 2303458"/>
                <a:gd name="connsiteY191" fmla="*/ 195060 h 420944"/>
                <a:gd name="connsiteX192" fmla="*/ 588244 w 2303458"/>
                <a:gd name="connsiteY192" fmla="*/ 191545 h 420944"/>
                <a:gd name="connsiteX193" fmla="*/ 587264 w 2303458"/>
                <a:gd name="connsiteY193" fmla="*/ 180438 h 420944"/>
                <a:gd name="connsiteX194" fmla="*/ 587264 w 2303458"/>
                <a:gd name="connsiteY194" fmla="*/ 14144 h 420944"/>
                <a:gd name="connsiteX195" fmla="*/ 587964 w 2303458"/>
                <a:gd name="connsiteY195" fmla="*/ 4029 h 420944"/>
                <a:gd name="connsiteX196" fmla="*/ 592862 w 2303458"/>
                <a:gd name="connsiteY196" fmla="*/ 657 h 420944"/>
                <a:gd name="connsiteX197" fmla="*/ 594541 w 2303458"/>
                <a:gd name="connsiteY197" fmla="*/ 868 h 420944"/>
                <a:gd name="connsiteX198" fmla="*/ 599578 w 2303458"/>
                <a:gd name="connsiteY198" fmla="*/ 2343 h 420944"/>
                <a:gd name="connsiteX199" fmla="*/ 638426 w 2303458"/>
                <a:gd name="connsiteY199" fmla="*/ 14636 h 420944"/>
                <a:gd name="connsiteX200" fmla="*/ 674339 w 2303458"/>
                <a:gd name="connsiteY200" fmla="*/ 18078 h 420944"/>
                <a:gd name="connsiteX201" fmla="*/ 722475 w 2303458"/>
                <a:gd name="connsiteY201" fmla="*/ 11826 h 420944"/>
                <a:gd name="connsiteX202" fmla="*/ 750774 w 2303458"/>
                <a:gd name="connsiteY202" fmla="*/ 1781 h 420944"/>
                <a:gd name="connsiteX203" fmla="*/ 754071 w 2303458"/>
                <a:gd name="connsiteY203" fmla="*/ 306 h 420944"/>
                <a:gd name="connsiteX204" fmla="*/ 755264 w 2303458"/>
                <a:gd name="connsiteY204" fmla="*/ 95 h 42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303458" h="420944">
                  <a:moveTo>
                    <a:pt x="1034246" y="98406"/>
                  </a:moveTo>
                  <a:cubicBezTo>
                    <a:pt x="1037255" y="98406"/>
                    <a:pt x="1039948" y="99529"/>
                    <a:pt x="1042324" y="101777"/>
                  </a:cubicBezTo>
                  <a:lnTo>
                    <a:pt x="1158654" y="218106"/>
                  </a:lnTo>
                  <a:lnTo>
                    <a:pt x="1274982" y="101777"/>
                  </a:lnTo>
                  <a:cubicBezTo>
                    <a:pt x="1277359" y="99529"/>
                    <a:pt x="1280052" y="98406"/>
                    <a:pt x="1283060" y="98406"/>
                  </a:cubicBezTo>
                  <a:cubicBezTo>
                    <a:pt x="1286070" y="98406"/>
                    <a:pt x="1288622" y="99529"/>
                    <a:pt x="1290718" y="101777"/>
                  </a:cubicBezTo>
                  <a:cubicBezTo>
                    <a:pt x="1292965" y="103873"/>
                    <a:pt x="1294090" y="106425"/>
                    <a:pt x="1294090" y="109434"/>
                  </a:cubicBezTo>
                  <a:cubicBezTo>
                    <a:pt x="1294090" y="112443"/>
                    <a:pt x="1292965" y="115136"/>
                    <a:pt x="1290718" y="117513"/>
                  </a:cubicBezTo>
                  <a:lnTo>
                    <a:pt x="1174388" y="233841"/>
                  </a:lnTo>
                  <a:lnTo>
                    <a:pt x="1290718" y="350170"/>
                  </a:lnTo>
                  <a:cubicBezTo>
                    <a:pt x="1292965" y="352547"/>
                    <a:pt x="1294090" y="355240"/>
                    <a:pt x="1294090" y="358249"/>
                  </a:cubicBezTo>
                  <a:cubicBezTo>
                    <a:pt x="1294090" y="361258"/>
                    <a:pt x="1292965" y="363810"/>
                    <a:pt x="1290718" y="365906"/>
                  </a:cubicBezTo>
                  <a:cubicBezTo>
                    <a:pt x="1288622" y="368154"/>
                    <a:pt x="1286070" y="369277"/>
                    <a:pt x="1283060" y="369277"/>
                  </a:cubicBezTo>
                  <a:cubicBezTo>
                    <a:pt x="1280052" y="369277"/>
                    <a:pt x="1277359" y="368154"/>
                    <a:pt x="1274982" y="365906"/>
                  </a:cubicBezTo>
                  <a:lnTo>
                    <a:pt x="1158654" y="249577"/>
                  </a:lnTo>
                  <a:lnTo>
                    <a:pt x="1042324" y="365906"/>
                  </a:lnTo>
                  <a:cubicBezTo>
                    <a:pt x="1039948" y="368154"/>
                    <a:pt x="1037255" y="369277"/>
                    <a:pt x="1034246" y="369277"/>
                  </a:cubicBezTo>
                  <a:cubicBezTo>
                    <a:pt x="1031237" y="369277"/>
                    <a:pt x="1028684" y="368154"/>
                    <a:pt x="1026589" y="365906"/>
                  </a:cubicBezTo>
                  <a:cubicBezTo>
                    <a:pt x="1024342" y="363810"/>
                    <a:pt x="1023218" y="361258"/>
                    <a:pt x="1023218" y="358249"/>
                  </a:cubicBezTo>
                  <a:cubicBezTo>
                    <a:pt x="1023218" y="355240"/>
                    <a:pt x="1024342" y="352547"/>
                    <a:pt x="1026589" y="350170"/>
                  </a:cubicBezTo>
                  <a:lnTo>
                    <a:pt x="1142918" y="233841"/>
                  </a:lnTo>
                  <a:lnTo>
                    <a:pt x="1026589" y="117513"/>
                  </a:lnTo>
                  <a:cubicBezTo>
                    <a:pt x="1024342" y="115136"/>
                    <a:pt x="1023218" y="112443"/>
                    <a:pt x="1023218" y="109434"/>
                  </a:cubicBezTo>
                  <a:cubicBezTo>
                    <a:pt x="1023218" y="106425"/>
                    <a:pt x="1024342" y="103873"/>
                    <a:pt x="1026589" y="101777"/>
                  </a:cubicBezTo>
                  <a:cubicBezTo>
                    <a:pt x="1028684" y="99529"/>
                    <a:pt x="1031237" y="98406"/>
                    <a:pt x="1034246" y="98406"/>
                  </a:cubicBezTo>
                  <a:close/>
                  <a:moveTo>
                    <a:pt x="187103" y="46739"/>
                  </a:moveTo>
                  <a:cubicBezTo>
                    <a:pt x="190266" y="46821"/>
                    <a:pt x="192904" y="47921"/>
                    <a:pt x="195016" y="50040"/>
                  </a:cubicBezTo>
                  <a:cubicBezTo>
                    <a:pt x="197129" y="52160"/>
                    <a:pt x="198226" y="54806"/>
                    <a:pt x="198308" y="57978"/>
                  </a:cubicBezTo>
                  <a:lnTo>
                    <a:pt x="198308" y="222637"/>
                  </a:lnTo>
                  <a:lnTo>
                    <a:pt x="362966" y="222637"/>
                  </a:lnTo>
                  <a:cubicBezTo>
                    <a:pt x="366139" y="222719"/>
                    <a:pt x="368785" y="223816"/>
                    <a:pt x="370904" y="225928"/>
                  </a:cubicBezTo>
                  <a:cubicBezTo>
                    <a:pt x="373024" y="228041"/>
                    <a:pt x="374124" y="230679"/>
                    <a:pt x="374206" y="233842"/>
                  </a:cubicBezTo>
                  <a:cubicBezTo>
                    <a:pt x="374124" y="237004"/>
                    <a:pt x="373024" y="239642"/>
                    <a:pt x="370904" y="241755"/>
                  </a:cubicBezTo>
                  <a:cubicBezTo>
                    <a:pt x="368785" y="243867"/>
                    <a:pt x="366139" y="244964"/>
                    <a:pt x="362966" y="245046"/>
                  </a:cubicBezTo>
                  <a:lnTo>
                    <a:pt x="198308" y="245046"/>
                  </a:lnTo>
                  <a:lnTo>
                    <a:pt x="198308" y="409705"/>
                  </a:lnTo>
                  <a:cubicBezTo>
                    <a:pt x="198226" y="412877"/>
                    <a:pt x="197129" y="415523"/>
                    <a:pt x="195016" y="417642"/>
                  </a:cubicBezTo>
                  <a:cubicBezTo>
                    <a:pt x="192904" y="419762"/>
                    <a:pt x="190266" y="420862"/>
                    <a:pt x="187103" y="420944"/>
                  </a:cubicBezTo>
                  <a:cubicBezTo>
                    <a:pt x="183940" y="420862"/>
                    <a:pt x="181302" y="419762"/>
                    <a:pt x="179190" y="417642"/>
                  </a:cubicBezTo>
                  <a:cubicBezTo>
                    <a:pt x="177078" y="415523"/>
                    <a:pt x="175980" y="412877"/>
                    <a:pt x="175899" y="409705"/>
                  </a:cubicBezTo>
                  <a:lnTo>
                    <a:pt x="175899" y="245046"/>
                  </a:lnTo>
                  <a:lnTo>
                    <a:pt x="11240" y="245046"/>
                  </a:lnTo>
                  <a:cubicBezTo>
                    <a:pt x="8068" y="244964"/>
                    <a:pt x="5422" y="243867"/>
                    <a:pt x="3302" y="241755"/>
                  </a:cubicBezTo>
                  <a:cubicBezTo>
                    <a:pt x="1183" y="239642"/>
                    <a:pt x="82" y="237004"/>
                    <a:pt x="0" y="233842"/>
                  </a:cubicBezTo>
                  <a:cubicBezTo>
                    <a:pt x="82" y="230679"/>
                    <a:pt x="1183" y="228041"/>
                    <a:pt x="3302" y="225928"/>
                  </a:cubicBezTo>
                  <a:cubicBezTo>
                    <a:pt x="5422" y="223816"/>
                    <a:pt x="8068" y="222719"/>
                    <a:pt x="11240" y="222637"/>
                  </a:cubicBezTo>
                  <a:lnTo>
                    <a:pt x="175899" y="222637"/>
                  </a:lnTo>
                  <a:lnTo>
                    <a:pt x="175899" y="57978"/>
                  </a:lnTo>
                  <a:cubicBezTo>
                    <a:pt x="175980" y="54806"/>
                    <a:pt x="177078" y="52160"/>
                    <a:pt x="179190" y="50040"/>
                  </a:cubicBezTo>
                  <a:cubicBezTo>
                    <a:pt x="181302" y="47921"/>
                    <a:pt x="183940" y="46821"/>
                    <a:pt x="187103" y="46739"/>
                  </a:cubicBezTo>
                  <a:close/>
                  <a:moveTo>
                    <a:pt x="2184876" y="12388"/>
                  </a:moveTo>
                  <a:cubicBezTo>
                    <a:pt x="2179823" y="12038"/>
                    <a:pt x="2172750" y="13300"/>
                    <a:pt x="2163656" y="16177"/>
                  </a:cubicBezTo>
                  <a:cubicBezTo>
                    <a:pt x="2154564" y="19053"/>
                    <a:pt x="2145658" y="25645"/>
                    <a:pt x="2136940" y="35953"/>
                  </a:cubicBezTo>
                  <a:cubicBezTo>
                    <a:pt x="2128221" y="46261"/>
                    <a:pt x="2121898" y="62388"/>
                    <a:pt x="2117969" y="84334"/>
                  </a:cubicBezTo>
                  <a:cubicBezTo>
                    <a:pt x="2115814" y="99674"/>
                    <a:pt x="2114502" y="116209"/>
                    <a:pt x="2114033" y="133938"/>
                  </a:cubicBezTo>
                  <a:cubicBezTo>
                    <a:pt x="2113564" y="151667"/>
                    <a:pt x="2113377" y="169607"/>
                    <a:pt x="2113471" y="187758"/>
                  </a:cubicBezTo>
                  <a:cubicBezTo>
                    <a:pt x="2113342" y="205100"/>
                    <a:pt x="2113600" y="224797"/>
                    <a:pt x="2114244" y="246847"/>
                  </a:cubicBezTo>
                  <a:cubicBezTo>
                    <a:pt x="2114888" y="268897"/>
                    <a:pt x="2116692" y="288734"/>
                    <a:pt x="2119656" y="306358"/>
                  </a:cubicBezTo>
                  <a:cubicBezTo>
                    <a:pt x="2125430" y="332799"/>
                    <a:pt x="2134824" y="350880"/>
                    <a:pt x="2147838" y="360599"/>
                  </a:cubicBezTo>
                  <a:cubicBezTo>
                    <a:pt x="2160852" y="370319"/>
                    <a:pt x="2173198" y="374909"/>
                    <a:pt x="2184876" y="374370"/>
                  </a:cubicBezTo>
                  <a:cubicBezTo>
                    <a:pt x="2198160" y="374780"/>
                    <a:pt x="2211232" y="369745"/>
                    <a:pt x="2224094" y="359264"/>
                  </a:cubicBezTo>
                  <a:cubicBezTo>
                    <a:pt x="2236955" y="348784"/>
                    <a:pt x="2245810" y="330399"/>
                    <a:pt x="2250660" y="304110"/>
                  </a:cubicBezTo>
                  <a:cubicBezTo>
                    <a:pt x="2253624" y="286158"/>
                    <a:pt x="2255428" y="267539"/>
                    <a:pt x="2256072" y="248252"/>
                  </a:cubicBezTo>
                  <a:cubicBezTo>
                    <a:pt x="2256716" y="228966"/>
                    <a:pt x="2256974" y="208801"/>
                    <a:pt x="2256844" y="187758"/>
                  </a:cubicBezTo>
                  <a:cubicBezTo>
                    <a:pt x="2256962" y="169665"/>
                    <a:pt x="2256728" y="150906"/>
                    <a:pt x="2256142" y="131479"/>
                  </a:cubicBezTo>
                  <a:cubicBezTo>
                    <a:pt x="2255556" y="112052"/>
                    <a:pt x="2253916" y="94276"/>
                    <a:pt x="2251222" y="78151"/>
                  </a:cubicBezTo>
                  <a:cubicBezTo>
                    <a:pt x="2247384" y="59820"/>
                    <a:pt x="2241442" y="45893"/>
                    <a:pt x="2233396" y="36369"/>
                  </a:cubicBezTo>
                  <a:cubicBezTo>
                    <a:pt x="2225352" y="26845"/>
                    <a:pt x="2216869" y="20413"/>
                    <a:pt x="2207950" y="17072"/>
                  </a:cubicBezTo>
                  <a:cubicBezTo>
                    <a:pt x="2199030" y="13731"/>
                    <a:pt x="2191338" y="12170"/>
                    <a:pt x="2184876" y="12388"/>
                  </a:cubicBezTo>
                  <a:close/>
                  <a:moveTo>
                    <a:pt x="1908652" y="12388"/>
                  </a:moveTo>
                  <a:cubicBezTo>
                    <a:pt x="1903598" y="12038"/>
                    <a:pt x="1896525" y="13300"/>
                    <a:pt x="1887432" y="16177"/>
                  </a:cubicBezTo>
                  <a:cubicBezTo>
                    <a:pt x="1878338" y="19053"/>
                    <a:pt x="1869433" y="25645"/>
                    <a:pt x="1860714" y="35953"/>
                  </a:cubicBezTo>
                  <a:cubicBezTo>
                    <a:pt x="1851996" y="46261"/>
                    <a:pt x="1845672" y="62388"/>
                    <a:pt x="1841744" y="84334"/>
                  </a:cubicBezTo>
                  <a:cubicBezTo>
                    <a:pt x="1839588" y="99674"/>
                    <a:pt x="1838276" y="116209"/>
                    <a:pt x="1837808" y="133938"/>
                  </a:cubicBezTo>
                  <a:cubicBezTo>
                    <a:pt x="1837340" y="151667"/>
                    <a:pt x="1837152" y="169607"/>
                    <a:pt x="1837246" y="187758"/>
                  </a:cubicBezTo>
                  <a:cubicBezTo>
                    <a:pt x="1837117" y="205100"/>
                    <a:pt x="1837375" y="224797"/>
                    <a:pt x="1838019" y="246847"/>
                  </a:cubicBezTo>
                  <a:cubicBezTo>
                    <a:pt x="1838663" y="268897"/>
                    <a:pt x="1840467" y="288734"/>
                    <a:pt x="1843430" y="306358"/>
                  </a:cubicBezTo>
                  <a:cubicBezTo>
                    <a:pt x="1849206" y="332799"/>
                    <a:pt x="1858600" y="350880"/>
                    <a:pt x="1871614" y="360599"/>
                  </a:cubicBezTo>
                  <a:cubicBezTo>
                    <a:pt x="1884627" y="370319"/>
                    <a:pt x="1896973" y="374909"/>
                    <a:pt x="1908652" y="374370"/>
                  </a:cubicBezTo>
                  <a:cubicBezTo>
                    <a:pt x="1921935" y="374780"/>
                    <a:pt x="1935006" y="369745"/>
                    <a:pt x="1947868" y="359264"/>
                  </a:cubicBezTo>
                  <a:cubicBezTo>
                    <a:pt x="1960730" y="348784"/>
                    <a:pt x="1969586" y="330399"/>
                    <a:pt x="1974434" y="304110"/>
                  </a:cubicBezTo>
                  <a:cubicBezTo>
                    <a:pt x="1977398" y="286158"/>
                    <a:pt x="1979202" y="267539"/>
                    <a:pt x="1979846" y="248252"/>
                  </a:cubicBezTo>
                  <a:cubicBezTo>
                    <a:pt x="1980490" y="228966"/>
                    <a:pt x="1980748" y="208801"/>
                    <a:pt x="1980620" y="187758"/>
                  </a:cubicBezTo>
                  <a:cubicBezTo>
                    <a:pt x="1980737" y="169665"/>
                    <a:pt x="1980503" y="150906"/>
                    <a:pt x="1979917" y="131479"/>
                  </a:cubicBezTo>
                  <a:cubicBezTo>
                    <a:pt x="1979332" y="112052"/>
                    <a:pt x="1977692" y="94276"/>
                    <a:pt x="1974996" y="78151"/>
                  </a:cubicBezTo>
                  <a:cubicBezTo>
                    <a:pt x="1971158" y="59820"/>
                    <a:pt x="1965216" y="45893"/>
                    <a:pt x="1957172" y="36369"/>
                  </a:cubicBezTo>
                  <a:cubicBezTo>
                    <a:pt x="1949127" y="26845"/>
                    <a:pt x="1940644" y="20413"/>
                    <a:pt x="1931724" y="17072"/>
                  </a:cubicBezTo>
                  <a:cubicBezTo>
                    <a:pt x="1922805" y="13731"/>
                    <a:pt x="1915114" y="12170"/>
                    <a:pt x="1908652" y="12388"/>
                  </a:cubicBezTo>
                  <a:close/>
                  <a:moveTo>
                    <a:pt x="2185438" y="95"/>
                  </a:moveTo>
                  <a:cubicBezTo>
                    <a:pt x="2198137" y="-656"/>
                    <a:pt x="2213784" y="3081"/>
                    <a:pt x="2232380" y="11308"/>
                  </a:cubicBezTo>
                  <a:cubicBezTo>
                    <a:pt x="2250976" y="19534"/>
                    <a:pt x="2267174" y="36756"/>
                    <a:pt x="2280974" y="62974"/>
                  </a:cubicBezTo>
                  <a:cubicBezTo>
                    <a:pt x="2290500" y="83842"/>
                    <a:pt x="2296696" y="105342"/>
                    <a:pt x="2299560" y="127474"/>
                  </a:cubicBezTo>
                  <a:cubicBezTo>
                    <a:pt x="2302424" y="149606"/>
                    <a:pt x="2303711" y="171949"/>
                    <a:pt x="2303418" y="194503"/>
                  </a:cubicBezTo>
                  <a:cubicBezTo>
                    <a:pt x="2303676" y="216799"/>
                    <a:pt x="2302460" y="238673"/>
                    <a:pt x="2299771" y="260126"/>
                  </a:cubicBezTo>
                  <a:cubicBezTo>
                    <a:pt x="2297082" y="281579"/>
                    <a:pt x="2291378" y="302049"/>
                    <a:pt x="2282656" y="321534"/>
                  </a:cubicBezTo>
                  <a:cubicBezTo>
                    <a:pt x="2269678" y="347608"/>
                    <a:pt x="2254090" y="365137"/>
                    <a:pt x="2235894" y="374122"/>
                  </a:cubicBezTo>
                  <a:cubicBezTo>
                    <a:pt x="2217696" y="383106"/>
                    <a:pt x="2200690" y="387287"/>
                    <a:pt x="2184876" y="386664"/>
                  </a:cubicBezTo>
                  <a:cubicBezTo>
                    <a:pt x="2170468" y="387146"/>
                    <a:pt x="2154586" y="383387"/>
                    <a:pt x="2137231" y="375385"/>
                  </a:cubicBezTo>
                  <a:cubicBezTo>
                    <a:pt x="2119876" y="367384"/>
                    <a:pt x="2104848" y="352244"/>
                    <a:pt x="2092148" y="329966"/>
                  </a:cubicBezTo>
                  <a:cubicBezTo>
                    <a:pt x="2081030" y="308267"/>
                    <a:pt x="2073946" y="285619"/>
                    <a:pt x="2070895" y="262023"/>
                  </a:cubicBezTo>
                  <a:cubicBezTo>
                    <a:pt x="2067844" y="238427"/>
                    <a:pt x="2066512" y="215921"/>
                    <a:pt x="2066897" y="194503"/>
                  </a:cubicBezTo>
                  <a:cubicBezTo>
                    <a:pt x="2066640" y="171937"/>
                    <a:pt x="2067856" y="149899"/>
                    <a:pt x="2070544" y="128387"/>
                  </a:cubicBezTo>
                  <a:cubicBezTo>
                    <a:pt x="2073233" y="106876"/>
                    <a:pt x="2078938" y="86383"/>
                    <a:pt x="2087659" y="66909"/>
                  </a:cubicBezTo>
                  <a:cubicBezTo>
                    <a:pt x="2099690" y="41255"/>
                    <a:pt x="2114645" y="23585"/>
                    <a:pt x="2132526" y="13899"/>
                  </a:cubicBezTo>
                  <a:cubicBezTo>
                    <a:pt x="2150406" y="4213"/>
                    <a:pt x="2168044" y="-388"/>
                    <a:pt x="2185438" y="95"/>
                  </a:cubicBezTo>
                  <a:close/>
                  <a:moveTo>
                    <a:pt x="1909214" y="95"/>
                  </a:moveTo>
                  <a:cubicBezTo>
                    <a:pt x="1921912" y="-656"/>
                    <a:pt x="1937560" y="3081"/>
                    <a:pt x="1956156" y="11308"/>
                  </a:cubicBezTo>
                  <a:cubicBezTo>
                    <a:pt x="1974752" y="19534"/>
                    <a:pt x="1990949" y="36756"/>
                    <a:pt x="2004748" y="62974"/>
                  </a:cubicBezTo>
                  <a:cubicBezTo>
                    <a:pt x="2014276" y="83842"/>
                    <a:pt x="2020472" y="105342"/>
                    <a:pt x="2023336" y="127474"/>
                  </a:cubicBezTo>
                  <a:cubicBezTo>
                    <a:pt x="2026200" y="149606"/>
                    <a:pt x="2027486" y="171949"/>
                    <a:pt x="2027194" y="194503"/>
                  </a:cubicBezTo>
                  <a:cubicBezTo>
                    <a:pt x="2027450" y="216799"/>
                    <a:pt x="2026235" y="238673"/>
                    <a:pt x="2023546" y="260126"/>
                  </a:cubicBezTo>
                  <a:cubicBezTo>
                    <a:pt x="2020858" y="281579"/>
                    <a:pt x="2015152" y="302049"/>
                    <a:pt x="2006432" y="321534"/>
                  </a:cubicBezTo>
                  <a:cubicBezTo>
                    <a:pt x="1993453" y="347608"/>
                    <a:pt x="1977866" y="365137"/>
                    <a:pt x="1959668" y="374122"/>
                  </a:cubicBezTo>
                  <a:cubicBezTo>
                    <a:pt x="1941472" y="383106"/>
                    <a:pt x="1924466" y="387287"/>
                    <a:pt x="1908652" y="386664"/>
                  </a:cubicBezTo>
                  <a:cubicBezTo>
                    <a:pt x="1894243" y="387146"/>
                    <a:pt x="1878362" y="383387"/>
                    <a:pt x="1861006" y="375385"/>
                  </a:cubicBezTo>
                  <a:cubicBezTo>
                    <a:pt x="1843651" y="367384"/>
                    <a:pt x="1828623" y="352244"/>
                    <a:pt x="1815922" y="329966"/>
                  </a:cubicBezTo>
                  <a:cubicBezTo>
                    <a:pt x="1804806" y="308267"/>
                    <a:pt x="1797722" y="285619"/>
                    <a:pt x="1794670" y="262023"/>
                  </a:cubicBezTo>
                  <a:cubicBezTo>
                    <a:pt x="1791619" y="238427"/>
                    <a:pt x="1790286" y="215921"/>
                    <a:pt x="1790672" y="194503"/>
                  </a:cubicBezTo>
                  <a:cubicBezTo>
                    <a:pt x="1790415" y="171937"/>
                    <a:pt x="1791630" y="149899"/>
                    <a:pt x="1794320" y="128387"/>
                  </a:cubicBezTo>
                  <a:cubicBezTo>
                    <a:pt x="1797008" y="106876"/>
                    <a:pt x="1802713" y="86383"/>
                    <a:pt x="1811434" y="66909"/>
                  </a:cubicBezTo>
                  <a:cubicBezTo>
                    <a:pt x="1823464" y="41255"/>
                    <a:pt x="1838420" y="23585"/>
                    <a:pt x="1856300" y="13899"/>
                  </a:cubicBezTo>
                  <a:cubicBezTo>
                    <a:pt x="1874181" y="4213"/>
                    <a:pt x="1891818" y="-388"/>
                    <a:pt x="1909214" y="95"/>
                  </a:cubicBezTo>
                  <a:close/>
                  <a:moveTo>
                    <a:pt x="1644777" y="95"/>
                  </a:moveTo>
                  <a:cubicBezTo>
                    <a:pt x="1650960" y="-139"/>
                    <a:pt x="1654723" y="610"/>
                    <a:pt x="1656068" y="2343"/>
                  </a:cubicBezTo>
                  <a:cubicBezTo>
                    <a:pt x="1657412" y="4076"/>
                    <a:pt x="1657949" y="8197"/>
                    <a:pt x="1657680" y="14706"/>
                  </a:cubicBezTo>
                  <a:lnTo>
                    <a:pt x="1657680" y="329968"/>
                  </a:lnTo>
                  <a:cubicBezTo>
                    <a:pt x="1657390" y="336849"/>
                    <a:pt x="1658159" y="342262"/>
                    <a:pt x="1659991" y="346207"/>
                  </a:cubicBezTo>
                  <a:cubicBezTo>
                    <a:pt x="1661822" y="350152"/>
                    <a:pt x="1666464" y="352942"/>
                    <a:pt x="1673915" y="354576"/>
                  </a:cubicBezTo>
                  <a:cubicBezTo>
                    <a:pt x="1681367" y="356210"/>
                    <a:pt x="1693376" y="357001"/>
                    <a:pt x="1709944" y="356949"/>
                  </a:cubicBezTo>
                  <a:lnTo>
                    <a:pt x="1727928" y="356949"/>
                  </a:lnTo>
                  <a:lnTo>
                    <a:pt x="1727928" y="374300"/>
                  </a:lnTo>
                  <a:cubicBezTo>
                    <a:pt x="1721028" y="373751"/>
                    <a:pt x="1711911" y="373357"/>
                    <a:pt x="1700579" y="373118"/>
                  </a:cubicBezTo>
                  <a:cubicBezTo>
                    <a:pt x="1689248" y="372880"/>
                    <a:pt x="1677761" y="372735"/>
                    <a:pt x="1666121" y="372683"/>
                  </a:cubicBezTo>
                  <a:cubicBezTo>
                    <a:pt x="1654480" y="372631"/>
                    <a:pt x="1644748" y="372611"/>
                    <a:pt x="1636922" y="372621"/>
                  </a:cubicBezTo>
                  <a:cubicBezTo>
                    <a:pt x="1629098" y="372611"/>
                    <a:pt x="1619365" y="372631"/>
                    <a:pt x="1607724" y="372683"/>
                  </a:cubicBezTo>
                  <a:cubicBezTo>
                    <a:pt x="1596084" y="372735"/>
                    <a:pt x="1584598" y="372880"/>
                    <a:pt x="1573266" y="373119"/>
                  </a:cubicBezTo>
                  <a:cubicBezTo>
                    <a:pt x="1561934" y="373357"/>
                    <a:pt x="1552818" y="373751"/>
                    <a:pt x="1545918" y="374300"/>
                  </a:cubicBezTo>
                  <a:lnTo>
                    <a:pt x="1545918" y="356949"/>
                  </a:lnTo>
                  <a:lnTo>
                    <a:pt x="1563901" y="356949"/>
                  </a:lnTo>
                  <a:cubicBezTo>
                    <a:pt x="1580469" y="356991"/>
                    <a:pt x="1592478" y="356158"/>
                    <a:pt x="1599930" y="354451"/>
                  </a:cubicBezTo>
                  <a:cubicBezTo>
                    <a:pt x="1607382" y="352744"/>
                    <a:pt x="1612023" y="349912"/>
                    <a:pt x="1613854" y="345957"/>
                  </a:cubicBezTo>
                  <a:cubicBezTo>
                    <a:pt x="1615686" y="342001"/>
                    <a:pt x="1616456" y="336672"/>
                    <a:pt x="1616164" y="329968"/>
                  </a:cubicBezTo>
                  <a:lnTo>
                    <a:pt x="1616164" y="38860"/>
                  </a:lnTo>
                  <a:cubicBezTo>
                    <a:pt x="1601015" y="45833"/>
                    <a:pt x="1586497" y="50077"/>
                    <a:pt x="1572612" y="51593"/>
                  </a:cubicBezTo>
                  <a:cubicBezTo>
                    <a:pt x="1558726" y="53109"/>
                    <a:pt x="1548704" y="53715"/>
                    <a:pt x="1542546" y="53412"/>
                  </a:cubicBezTo>
                  <a:lnTo>
                    <a:pt x="1542546" y="36061"/>
                  </a:lnTo>
                  <a:cubicBezTo>
                    <a:pt x="1548825" y="36283"/>
                    <a:pt x="1557746" y="35839"/>
                    <a:pt x="1569311" y="34729"/>
                  </a:cubicBezTo>
                  <a:cubicBezTo>
                    <a:pt x="1580875" y="33619"/>
                    <a:pt x="1593373" y="30511"/>
                    <a:pt x="1606804" y="25405"/>
                  </a:cubicBezTo>
                  <a:cubicBezTo>
                    <a:pt x="1620237" y="20298"/>
                    <a:pt x="1632894" y="11862"/>
                    <a:pt x="1644777" y="95"/>
                  </a:cubicBezTo>
                  <a:close/>
                  <a:moveTo>
                    <a:pt x="755264" y="95"/>
                  </a:moveTo>
                  <a:cubicBezTo>
                    <a:pt x="757216" y="142"/>
                    <a:pt x="758642" y="751"/>
                    <a:pt x="759542" y="1921"/>
                  </a:cubicBezTo>
                  <a:cubicBezTo>
                    <a:pt x="760443" y="3092"/>
                    <a:pt x="760887" y="4544"/>
                    <a:pt x="760876" y="6277"/>
                  </a:cubicBezTo>
                  <a:cubicBezTo>
                    <a:pt x="760818" y="9297"/>
                    <a:pt x="756566" y="15424"/>
                    <a:pt x="748124" y="24658"/>
                  </a:cubicBezTo>
                  <a:cubicBezTo>
                    <a:pt x="739681" y="33891"/>
                    <a:pt x="727396" y="42719"/>
                    <a:pt x="711268" y="51141"/>
                  </a:cubicBezTo>
                  <a:cubicBezTo>
                    <a:pt x="695141" y="59563"/>
                    <a:pt x="675522" y="64066"/>
                    <a:pt x="652410" y="64652"/>
                  </a:cubicBezTo>
                  <a:cubicBezTo>
                    <a:pt x="643249" y="64558"/>
                    <a:pt x="634440" y="63763"/>
                    <a:pt x="625982" y="62267"/>
                  </a:cubicBezTo>
                  <a:cubicBezTo>
                    <a:pt x="617525" y="60771"/>
                    <a:pt x="610402" y="59134"/>
                    <a:pt x="604616" y="57357"/>
                  </a:cubicBezTo>
                  <a:lnTo>
                    <a:pt x="604616" y="166942"/>
                  </a:lnTo>
                  <a:cubicBezTo>
                    <a:pt x="614760" y="157149"/>
                    <a:pt x="625818" y="149924"/>
                    <a:pt x="637790" y="145269"/>
                  </a:cubicBezTo>
                  <a:cubicBezTo>
                    <a:pt x="649762" y="140613"/>
                    <a:pt x="662508" y="138304"/>
                    <a:pt x="676026" y="138341"/>
                  </a:cubicBezTo>
                  <a:cubicBezTo>
                    <a:pt x="696458" y="138621"/>
                    <a:pt x="714678" y="144300"/>
                    <a:pt x="730684" y="155378"/>
                  </a:cubicBezTo>
                  <a:cubicBezTo>
                    <a:pt x="746690" y="166456"/>
                    <a:pt x="759322" y="181251"/>
                    <a:pt x="768582" y="199763"/>
                  </a:cubicBezTo>
                  <a:cubicBezTo>
                    <a:pt x="777842" y="218275"/>
                    <a:pt x="782568" y="238822"/>
                    <a:pt x="782762" y="261404"/>
                  </a:cubicBezTo>
                  <a:cubicBezTo>
                    <a:pt x="782458" y="285409"/>
                    <a:pt x="776704" y="306802"/>
                    <a:pt x="765502" y="325584"/>
                  </a:cubicBezTo>
                  <a:cubicBezTo>
                    <a:pt x="754300" y="344366"/>
                    <a:pt x="739474" y="359186"/>
                    <a:pt x="721024" y="370042"/>
                  </a:cubicBezTo>
                  <a:cubicBezTo>
                    <a:pt x="702574" y="380898"/>
                    <a:pt x="682326" y="386438"/>
                    <a:pt x="660278" y="386664"/>
                  </a:cubicBezTo>
                  <a:cubicBezTo>
                    <a:pt x="639206" y="386289"/>
                    <a:pt x="621094" y="380984"/>
                    <a:pt x="605942" y="370748"/>
                  </a:cubicBezTo>
                  <a:cubicBezTo>
                    <a:pt x="590790" y="360512"/>
                    <a:pt x="579134" y="347591"/>
                    <a:pt x="570976" y="331986"/>
                  </a:cubicBezTo>
                  <a:cubicBezTo>
                    <a:pt x="562817" y="316381"/>
                    <a:pt x="558694" y="300337"/>
                    <a:pt x="558604" y="283855"/>
                  </a:cubicBezTo>
                  <a:cubicBezTo>
                    <a:pt x="559258" y="271320"/>
                    <a:pt x="562860" y="263135"/>
                    <a:pt x="569408" y="259299"/>
                  </a:cubicBezTo>
                  <a:cubicBezTo>
                    <a:pt x="575956" y="255464"/>
                    <a:pt x="581522" y="253734"/>
                    <a:pt x="586106" y="254108"/>
                  </a:cubicBezTo>
                  <a:cubicBezTo>
                    <a:pt x="595378" y="254412"/>
                    <a:pt x="602370" y="257312"/>
                    <a:pt x="607083" y="262807"/>
                  </a:cubicBezTo>
                  <a:cubicBezTo>
                    <a:pt x="611796" y="268303"/>
                    <a:pt x="614158" y="274570"/>
                    <a:pt x="614170" y="281610"/>
                  </a:cubicBezTo>
                  <a:cubicBezTo>
                    <a:pt x="614156" y="288649"/>
                    <a:pt x="611796" y="294916"/>
                    <a:pt x="607087" y="300412"/>
                  </a:cubicBezTo>
                  <a:cubicBezTo>
                    <a:pt x="602379" y="305907"/>
                    <a:pt x="595396" y="308807"/>
                    <a:pt x="586141" y="309111"/>
                  </a:cubicBezTo>
                  <a:cubicBezTo>
                    <a:pt x="583144" y="309099"/>
                    <a:pt x="580990" y="308982"/>
                    <a:pt x="579678" y="308760"/>
                  </a:cubicBezTo>
                  <a:cubicBezTo>
                    <a:pt x="578367" y="308538"/>
                    <a:pt x="577336" y="308281"/>
                    <a:pt x="576588" y="307989"/>
                  </a:cubicBezTo>
                  <a:cubicBezTo>
                    <a:pt x="581642" y="325135"/>
                    <a:pt x="591466" y="339786"/>
                    <a:pt x="606062" y="351940"/>
                  </a:cubicBezTo>
                  <a:cubicBezTo>
                    <a:pt x="620658" y="364095"/>
                    <a:pt x="638356" y="370448"/>
                    <a:pt x="659158" y="370999"/>
                  </a:cubicBezTo>
                  <a:cubicBezTo>
                    <a:pt x="672136" y="370846"/>
                    <a:pt x="683710" y="367494"/>
                    <a:pt x="693878" y="360942"/>
                  </a:cubicBezTo>
                  <a:cubicBezTo>
                    <a:pt x="704046" y="354390"/>
                    <a:pt x="712528" y="345552"/>
                    <a:pt x="719322" y="334429"/>
                  </a:cubicBezTo>
                  <a:cubicBezTo>
                    <a:pt x="725788" y="322112"/>
                    <a:pt x="729724" y="308789"/>
                    <a:pt x="731129" y="294458"/>
                  </a:cubicBezTo>
                  <a:cubicBezTo>
                    <a:pt x="732535" y="280127"/>
                    <a:pt x="733098" y="267799"/>
                    <a:pt x="732816" y="257476"/>
                  </a:cubicBezTo>
                  <a:cubicBezTo>
                    <a:pt x="732957" y="243525"/>
                    <a:pt x="732394" y="230803"/>
                    <a:pt x="731130" y="219311"/>
                  </a:cubicBezTo>
                  <a:cubicBezTo>
                    <a:pt x="729864" y="207818"/>
                    <a:pt x="727053" y="196923"/>
                    <a:pt x="722695" y="186624"/>
                  </a:cubicBezTo>
                  <a:cubicBezTo>
                    <a:pt x="720564" y="180696"/>
                    <a:pt x="715690" y="173433"/>
                    <a:pt x="708076" y="164833"/>
                  </a:cubicBezTo>
                  <a:cubicBezTo>
                    <a:pt x="700462" y="156234"/>
                    <a:pt x="689403" y="151501"/>
                    <a:pt x="674901" y="150634"/>
                  </a:cubicBezTo>
                  <a:cubicBezTo>
                    <a:pt x="659782" y="150953"/>
                    <a:pt x="647224" y="153689"/>
                    <a:pt x="637228" y="158840"/>
                  </a:cubicBezTo>
                  <a:cubicBezTo>
                    <a:pt x="627232" y="163992"/>
                    <a:pt x="619424" y="169643"/>
                    <a:pt x="613802" y="175794"/>
                  </a:cubicBezTo>
                  <a:cubicBezTo>
                    <a:pt x="608182" y="181945"/>
                    <a:pt x="604373" y="186680"/>
                    <a:pt x="602377" y="189999"/>
                  </a:cubicBezTo>
                  <a:cubicBezTo>
                    <a:pt x="601340" y="191686"/>
                    <a:pt x="600336" y="192951"/>
                    <a:pt x="599368" y="193794"/>
                  </a:cubicBezTo>
                  <a:cubicBezTo>
                    <a:pt x="598400" y="194638"/>
                    <a:pt x="596978" y="195060"/>
                    <a:pt x="595100" y="195060"/>
                  </a:cubicBezTo>
                  <a:cubicBezTo>
                    <a:pt x="591346" y="195083"/>
                    <a:pt x="589060" y="193912"/>
                    <a:pt x="588244" y="191545"/>
                  </a:cubicBezTo>
                  <a:cubicBezTo>
                    <a:pt x="587428" y="189178"/>
                    <a:pt x="587101" y="185476"/>
                    <a:pt x="587264" y="180438"/>
                  </a:cubicBezTo>
                  <a:lnTo>
                    <a:pt x="587264" y="14144"/>
                  </a:lnTo>
                  <a:cubicBezTo>
                    <a:pt x="587148" y="9648"/>
                    <a:pt x="587382" y="6277"/>
                    <a:pt x="587964" y="4029"/>
                  </a:cubicBezTo>
                  <a:cubicBezTo>
                    <a:pt x="588547" y="1781"/>
                    <a:pt x="590180" y="657"/>
                    <a:pt x="592862" y="657"/>
                  </a:cubicBezTo>
                  <a:cubicBezTo>
                    <a:pt x="592862" y="622"/>
                    <a:pt x="593421" y="692"/>
                    <a:pt x="594541" y="868"/>
                  </a:cubicBezTo>
                  <a:cubicBezTo>
                    <a:pt x="595660" y="1043"/>
                    <a:pt x="597340" y="1535"/>
                    <a:pt x="599578" y="2343"/>
                  </a:cubicBezTo>
                  <a:cubicBezTo>
                    <a:pt x="612839" y="8162"/>
                    <a:pt x="625788" y="12259"/>
                    <a:pt x="638426" y="14636"/>
                  </a:cubicBezTo>
                  <a:cubicBezTo>
                    <a:pt x="651063" y="17013"/>
                    <a:pt x="663034" y="18160"/>
                    <a:pt x="674339" y="18078"/>
                  </a:cubicBezTo>
                  <a:cubicBezTo>
                    <a:pt x="693304" y="17715"/>
                    <a:pt x="709350" y="15631"/>
                    <a:pt x="722475" y="11826"/>
                  </a:cubicBezTo>
                  <a:cubicBezTo>
                    <a:pt x="735600" y="8021"/>
                    <a:pt x="745034" y="4673"/>
                    <a:pt x="750774" y="1781"/>
                  </a:cubicBezTo>
                  <a:cubicBezTo>
                    <a:pt x="752189" y="973"/>
                    <a:pt x="753288" y="481"/>
                    <a:pt x="754071" y="306"/>
                  </a:cubicBezTo>
                  <a:cubicBezTo>
                    <a:pt x="754854" y="130"/>
                    <a:pt x="755252" y="60"/>
                    <a:pt x="755264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 dirty="0">
                <a:solidFill>
                  <a:schemeClr val="bg1"/>
                </a:solidFill>
                <a:latin typeface="Latin Modern Math" panose="02000503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24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D544E-6C02-F70B-13B6-DA90E4723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 descr="Calculator outline">
            <a:extLst>
              <a:ext uri="{FF2B5EF4-FFF2-40B4-BE49-F238E27FC236}">
                <a16:creationId xmlns:a16="http://schemas.microsoft.com/office/drawing/2014/main" id="{6019A240-4A35-4328-D46B-F03215A08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5600" y="385614"/>
            <a:ext cx="1152128" cy="1152128"/>
          </a:xfrm>
          <a:prstGeom prst="rect">
            <a:avLst/>
          </a:prstGeom>
        </p:spPr>
      </p:pic>
      <p:pic>
        <p:nvPicPr>
          <p:cNvPr id="9" name="Graphic 8" descr="Head with gears outline">
            <a:extLst>
              <a:ext uri="{FF2B5EF4-FFF2-40B4-BE49-F238E27FC236}">
                <a16:creationId xmlns:a16="http://schemas.microsoft.com/office/drawing/2014/main" id="{AF8FE87E-CB3C-FFE6-A7D4-7275CF3B7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5600" y="5013176"/>
            <a:ext cx="1245840" cy="12458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760FDE-B8E5-1B7D-D381-C5D6149D8D64}"/>
              </a:ext>
            </a:extLst>
          </p:cNvPr>
          <p:cNvSpPr txBox="1"/>
          <p:nvPr/>
        </p:nvSpPr>
        <p:spPr>
          <a:xfrm>
            <a:off x="5447928" y="270892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1234</a:t>
            </a:r>
            <a:endParaRPr lang="zh-CN" altLang="en-US" sz="4800" dirty="0">
              <a:solidFill>
                <a:schemeClr val="bg1"/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2F61B6-01E4-97DA-F8C4-A13EF4E85DB7}"/>
              </a:ext>
            </a:extLst>
          </p:cNvPr>
          <p:cNvSpPr/>
          <p:nvPr/>
        </p:nvSpPr>
        <p:spPr>
          <a:xfrm>
            <a:off x="5410200" y="2636912"/>
            <a:ext cx="741680" cy="864096"/>
          </a:xfrm>
          <a:prstGeom prst="rect">
            <a:avLst/>
          </a:prstGeom>
          <a:solidFill>
            <a:srgbClr val="0C000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769146-85ED-31C8-95AA-5F288A572AAD}"/>
              </a:ext>
            </a:extLst>
          </p:cNvPr>
          <p:cNvSpPr txBox="1"/>
          <p:nvPr/>
        </p:nvSpPr>
        <p:spPr>
          <a:xfrm>
            <a:off x="5663952" y="249289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accent2"/>
                </a:solidFill>
                <a:latin typeface="Iosevka Light" panose="02000409030000000004" pitchFamily="49" charset="0"/>
                <a:ea typeface="Iosevka Light" panose="02000409030000000004" pitchFamily="49" charset="0"/>
                <a:cs typeface="Iosevka Light" panose="02000409030000000004" pitchFamily="49" charset="0"/>
              </a:rPr>
              <a:t>-</a:t>
            </a:r>
            <a:r>
              <a:rPr lang="en-US" altLang="zh-CN" sz="3600" dirty="0">
                <a:solidFill>
                  <a:schemeClr val="accent2"/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1200</a:t>
            </a:r>
            <a:endParaRPr lang="zh-CN" altLang="en-US" sz="3600" dirty="0">
              <a:solidFill>
                <a:schemeClr val="accent2"/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DBA058-13CD-150D-6CB8-04E6533FA04D}"/>
              </a:ext>
            </a:extLst>
          </p:cNvPr>
          <p:cNvCxnSpPr>
            <a:cxnSpLocks/>
          </p:cNvCxnSpPr>
          <p:nvPr/>
        </p:nvCxnSpPr>
        <p:spPr>
          <a:xfrm>
            <a:off x="5519936" y="2852936"/>
            <a:ext cx="648072" cy="504056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B1DFE8B-985B-B33B-2EF5-BD7AFC6B8444}"/>
              </a:ext>
            </a:extLst>
          </p:cNvPr>
          <p:cNvSpPr txBox="1"/>
          <p:nvPr/>
        </p:nvSpPr>
        <p:spPr>
          <a:xfrm>
            <a:off x="4511824" y="5334362"/>
            <a:ext cx="4291367" cy="539425"/>
          </a:xfrm>
          <a:custGeom>
            <a:avLst/>
            <a:gdLst/>
            <a:ahLst/>
            <a:cxnLst/>
            <a:rect l="l" t="t" r="r" b="b"/>
            <a:pathLst>
              <a:path w="4291367" h="539425">
                <a:moveTo>
                  <a:pt x="365568" y="230374"/>
                </a:moveTo>
                <a:cubicBezTo>
                  <a:pt x="341921" y="243853"/>
                  <a:pt x="324984" y="258912"/>
                  <a:pt x="314759" y="275552"/>
                </a:cubicBezTo>
                <a:cubicBezTo>
                  <a:pt x="304534" y="292192"/>
                  <a:pt x="299545" y="308797"/>
                  <a:pt x="299791" y="325367"/>
                </a:cubicBezTo>
                <a:cubicBezTo>
                  <a:pt x="300470" y="349174"/>
                  <a:pt x="309231" y="368589"/>
                  <a:pt x="326074" y="383613"/>
                </a:cubicBezTo>
                <a:cubicBezTo>
                  <a:pt x="342916" y="398637"/>
                  <a:pt x="363764" y="406389"/>
                  <a:pt x="388618" y="406870"/>
                </a:cubicBezTo>
                <a:cubicBezTo>
                  <a:pt x="412465" y="406518"/>
                  <a:pt x="432938" y="399914"/>
                  <a:pt x="450038" y="387056"/>
                </a:cubicBezTo>
                <a:cubicBezTo>
                  <a:pt x="467138" y="374198"/>
                  <a:pt x="476087" y="357195"/>
                  <a:pt x="476883" y="336047"/>
                </a:cubicBezTo>
                <a:cubicBezTo>
                  <a:pt x="476110" y="319137"/>
                  <a:pt x="471050" y="305881"/>
                  <a:pt x="461704" y="296279"/>
                </a:cubicBezTo>
                <a:cubicBezTo>
                  <a:pt x="452357" y="286677"/>
                  <a:pt x="443362" y="279323"/>
                  <a:pt x="434718" y="274217"/>
                </a:cubicBezTo>
                <a:close/>
                <a:moveTo>
                  <a:pt x="3295075" y="134277"/>
                </a:moveTo>
                <a:cubicBezTo>
                  <a:pt x="3298084" y="134277"/>
                  <a:pt x="3300777" y="135400"/>
                  <a:pt x="3303154" y="137648"/>
                </a:cubicBezTo>
                <a:lnTo>
                  <a:pt x="3419482" y="253977"/>
                </a:lnTo>
                <a:lnTo>
                  <a:pt x="3535811" y="137648"/>
                </a:lnTo>
                <a:cubicBezTo>
                  <a:pt x="3538188" y="135400"/>
                  <a:pt x="3540881" y="134277"/>
                  <a:pt x="3543890" y="134277"/>
                </a:cubicBezTo>
                <a:cubicBezTo>
                  <a:pt x="3546898" y="134277"/>
                  <a:pt x="3549451" y="135400"/>
                  <a:pt x="3551547" y="137648"/>
                </a:cubicBezTo>
                <a:cubicBezTo>
                  <a:pt x="3553795" y="139744"/>
                  <a:pt x="3554918" y="142296"/>
                  <a:pt x="3554918" y="145305"/>
                </a:cubicBezTo>
                <a:cubicBezTo>
                  <a:pt x="3554918" y="148314"/>
                  <a:pt x="3553795" y="151007"/>
                  <a:pt x="3551547" y="153384"/>
                </a:cubicBezTo>
                <a:lnTo>
                  <a:pt x="3435218" y="269712"/>
                </a:lnTo>
                <a:lnTo>
                  <a:pt x="3551547" y="386041"/>
                </a:lnTo>
                <a:cubicBezTo>
                  <a:pt x="3553795" y="388418"/>
                  <a:pt x="3554918" y="391111"/>
                  <a:pt x="3554918" y="394120"/>
                </a:cubicBezTo>
                <a:cubicBezTo>
                  <a:pt x="3554918" y="397129"/>
                  <a:pt x="3553795" y="399681"/>
                  <a:pt x="3551547" y="401777"/>
                </a:cubicBezTo>
                <a:cubicBezTo>
                  <a:pt x="3549451" y="404025"/>
                  <a:pt x="3546898" y="405148"/>
                  <a:pt x="3543890" y="405148"/>
                </a:cubicBezTo>
                <a:cubicBezTo>
                  <a:pt x="3540881" y="405148"/>
                  <a:pt x="3538188" y="404025"/>
                  <a:pt x="3535811" y="401777"/>
                </a:cubicBezTo>
                <a:lnTo>
                  <a:pt x="3419482" y="285448"/>
                </a:lnTo>
                <a:lnTo>
                  <a:pt x="3303154" y="401777"/>
                </a:lnTo>
                <a:cubicBezTo>
                  <a:pt x="3300777" y="404025"/>
                  <a:pt x="3298084" y="405148"/>
                  <a:pt x="3295075" y="405148"/>
                </a:cubicBezTo>
                <a:cubicBezTo>
                  <a:pt x="3292066" y="405148"/>
                  <a:pt x="3289514" y="404025"/>
                  <a:pt x="3287418" y="401777"/>
                </a:cubicBezTo>
                <a:cubicBezTo>
                  <a:pt x="3285170" y="399681"/>
                  <a:pt x="3284046" y="397129"/>
                  <a:pt x="3284046" y="394120"/>
                </a:cubicBezTo>
                <a:cubicBezTo>
                  <a:pt x="3284046" y="391111"/>
                  <a:pt x="3285170" y="388418"/>
                  <a:pt x="3287418" y="386041"/>
                </a:cubicBezTo>
                <a:lnTo>
                  <a:pt x="3403747" y="269712"/>
                </a:lnTo>
                <a:lnTo>
                  <a:pt x="3287418" y="153384"/>
                </a:lnTo>
                <a:cubicBezTo>
                  <a:pt x="3285170" y="151007"/>
                  <a:pt x="3284046" y="148314"/>
                  <a:pt x="3284046" y="145305"/>
                </a:cubicBezTo>
                <a:cubicBezTo>
                  <a:pt x="3284046" y="142296"/>
                  <a:pt x="3285170" y="139744"/>
                  <a:pt x="3287418" y="137648"/>
                </a:cubicBezTo>
                <a:cubicBezTo>
                  <a:pt x="3289514" y="135400"/>
                  <a:pt x="3292066" y="134277"/>
                  <a:pt x="3295075" y="134277"/>
                </a:cubicBezTo>
                <a:close/>
                <a:moveTo>
                  <a:pt x="751900" y="134277"/>
                </a:moveTo>
                <a:cubicBezTo>
                  <a:pt x="754909" y="134277"/>
                  <a:pt x="757602" y="135400"/>
                  <a:pt x="759979" y="137648"/>
                </a:cubicBezTo>
                <a:lnTo>
                  <a:pt x="876308" y="253977"/>
                </a:lnTo>
                <a:lnTo>
                  <a:pt x="992636" y="137648"/>
                </a:lnTo>
                <a:cubicBezTo>
                  <a:pt x="995013" y="135400"/>
                  <a:pt x="997706" y="134277"/>
                  <a:pt x="1000715" y="134277"/>
                </a:cubicBezTo>
                <a:cubicBezTo>
                  <a:pt x="1003724" y="134277"/>
                  <a:pt x="1006276" y="135400"/>
                  <a:pt x="1008372" y="137648"/>
                </a:cubicBezTo>
                <a:cubicBezTo>
                  <a:pt x="1010619" y="139744"/>
                  <a:pt x="1011743" y="142296"/>
                  <a:pt x="1011743" y="145305"/>
                </a:cubicBezTo>
                <a:cubicBezTo>
                  <a:pt x="1011743" y="148314"/>
                  <a:pt x="1010619" y="151007"/>
                  <a:pt x="1008372" y="153384"/>
                </a:cubicBezTo>
                <a:lnTo>
                  <a:pt x="892043" y="269712"/>
                </a:lnTo>
                <a:lnTo>
                  <a:pt x="1008372" y="386041"/>
                </a:lnTo>
                <a:cubicBezTo>
                  <a:pt x="1010619" y="388418"/>
                  <a:pt x="1011743" y="391111"/>
                  <a:pt x="1011743" y="394120"/>
                </a:cubicBezTo>
                <a:cubicBezTo>
                  <a:pt x="1011743" y="397129"/>
                  <a:pt x="1010619" y="399681"/>
                  <a:pt x="1008372" y="401777"/>
                </a:cubicBezTo>
                <a:cubicBezTo>
                  <a:pt x="1006276" y="404025"/>
                  <a:pt x="1003724" y="405148"/>
                  <a:pt x="1000715" y="405148"/>
                </a:cubicBezTo>
                <a:cubicBezTo>
                  <a:pt x="997706" y="405148"/>
                  <a:pt x="995013" y="404025"/>
                  <a:pt x="992636" y="401777"/>
                </a:cubicBezTo>
                <a:lnTo>
                  <a:pt x="876308" y="285448"/>
                </a:lnTo>
                <a:lnTo>
                  <a:pt x="759979" y="401777"/>
                </a:lnTo>
                <a:cubicBezTo>
                  <a:pt x="757602" y="404025"/>
                  <a:pt x="754909" y="405148"/>
                  <a:pt x="751900" y="405148"/>
                </a:cubicBezTo>
                <a:cubicBezTo>
                  <a:pt x="748891" y="405148"/>
                  <a:pt x="746339" y="404025"/>
                  <a:pt x="744243" y="401777"/>
                </a:cubicBezTo>
                <a:cubicBezTo>
                  <a:pt x="741996" y="399681"/>
                  <a:pt x="740872" y="397129"/>
                  <a:pt x="740872" y="394120"/>
                </a:cubicBezTo>
                <a:cubicBezTo>
                  <a:pt x="740872" y="391111"/>
                  <a:pt x="741996" y="388418"/>
                  <a:pt x="744243" y="386041"/>
                </a:cubicBezTo>
                <a:lnTo>
                  <a:pt x="860572" y="269712"/>
                </a:lnTo>
                <a:lnTo>
                  <a:pt x="744243" y="153384"/>
                </a:lnTo>
                <a:cubicBezTo>
                  <a:pt x="741996" y="151007"/>
                  <a:pt x="740872" y="148314"/>
                  <a:pt x="740872" y="145305"/>
                </a:cubicBezTo>
                <a:cubicBezTo>
                  <a:pt x="740872" y="142296"/>
                  <a:pt x="741996" y="139744"/>
                  <a:pt x="744243" y="137648"/>
                </a:cubicBezTo>
                <a:cubicBezTo>
                  <a:pt x="746339" y="135400"/>
                  <a:pt x="748891" y="134277"/>
                  <a:pt x="751900" y="134277"/>
                </a:cubicBezTo>
                <a:close/>
                <a:moveTo>
                  <a:pt x="388056" y="49945"/>
                </a:moveTo>
                <a:cubicBezTo>
                  <a:pt x="367406" y="50214"/>
                  <a:pt x="349672" y="55578"/>
                  <a:pt x="334855" y="66035"/>
                </a:cubicBezTo>
                <a:cubicBezTo>
                  <a:pt x="320037" y="76492"/>
                  <a:pt x="312283" y="90427"/>
                  <a:pt x="311592" y="107840"/>
                </a:cubicBezTo>
                <a:cubicBezTo>
                  <a:pt x="311147" y="112863"/>
                  <a:pt x="312600" y="119538"/>
                  <a:pt x="315950" y="127864"/>
                </a:cubicBezTo>
                <a:cubicBezTo>
                  <a:pt x="319300" y="136190"/>
                  <a:pt x="327218" y="144691"/>
                  <a:pt x="339704" y="153368"/>
                </a:cubicBezTo>
                <a:lnTo>
                  <a:pt x="409421" y="198335"/>
                </a:lnTo>
                <a:cubicBezTo>
                  <a:pt x="426498" y="188452"/>
                  <a:pt x="439992" y="176882"/>
                  <a:pt x="449901" y="163627"/>
                </a:cubicBezTo>
                <a:cubicBezTo>
                  <a:pt x="459811" y="150371"/>
                  <a:pt x="464871" y="135710"/>
                  <a:pt x="465082" y="119643"/>
                </a:cubicBezTo>
                <a:cubicBezTo>
                  <a:pt x="464437" y="99034"/>
                  <a:pt x="456730" y="82358"/>
                  <a:pt x="441960" y="69618"/>
                </a:cubicBezTo>
                <a:cubicBezTo>
                  <a:pt x="427190" y="56877"/>
                  <a:pt x="409222" y="50320"/>
                  <a:pt x="388056" y="49945"/>
                </a:cubicBezTo>
                <a:close/>
                <a:moveTo>
                  <a:pt x="4172255" y="35966"/>
                </a:moveTo>
                <a:cubicBezTo>
                  <a:pt x="4207231" y="36503"/>
                  <a:pt x="4235659" y="46659"/>
                  <a:pt x="4257537" y="66434"/>
                </a:cubicBezTo>
                <a:cubicBezTo>
                  <a:pt x="4279413" y="86210"/>
                  <a:pt x="4290691" y="112381"/>
                  <a:pt x="4291365" y="144948"/>
                </a:cubicBezTo>
                <a:cubicBezTo>
                  <a:pt x="4291491" y="163224"/>
                  <a:pt x="4287499" y="179983"/>
                  <a:pt x="4279388" y="195226"/>
                </a:cubicBezTo>
                <a:cubicBezTo>
                  <a:pt x="4271277" y="210469"/>
                  <a:pt x="4258295" y="226901"/>
                  <a:pt x="4240439" y="244521"/>
                </a:cubicBezTo>
                <a:cubicBezTo>
                  <a:pt x="4222585" y="262142"/>
                  <a:pt x="4199105" y="283657"/>
                  <a:pt x="4169999" y="309066"/>
                </a:cubicBezTo>
                <a:lnTo>
                  <a:pt x="4110429" y="366969"/>
                </a:lnTo>
                <a:lnTo>
                  <a:pt x="4211604" y="366969"/>
                </a:lnTo>
                <a:cubicBezTo>
                  <a:pt x="4216085" y="366997"/>
                  <a:pt x="4222241" y="366941"/>
                  <a:pt x="4230075" y="366803"/>
                </a:cubicBezTo>
                <a:cubicBezTo>
                  <a:pt x="4237908" y="366664"/>
                  <a:pt x="4245272" y="366275"/>
                  <a:pt x="4252169" y="365637"/>
                </a:cubicBezTo>
                <a:cubicBezTo>
                  <a:pt x="4259065" y="364998"/>
                  <a:pt x="4263347" y="363943"/>
                  <a:pt x="4265017" y="362472"/>
                </a:cubicBezTo>
                <a:cubicBezTo>
                  <a:pt x="4267816" y="357752"/>
                  <a:pt x="4270229" y="350467"/>
                  <a:pt x="4272255" y="340617"/>
                </a:cubicBezTo>
                <a:cubicBezTo>
                  <a:pt x="4274282" y="330768"/>
                  <a:pt x="4275992" y="321375"/>
                  <a:pt x="4277387" y="312439"/>
                </a:cubicBezTo>
                <a:lnTo>
                  <a:pt x="4291365" y="312439"/>
                </a:lnTo>
                <a:lnTo>
                  <a:pt x="4275652" y="410171"/>
                </a:lnTo>
                <a:lnTo>
                  <a:pt x="4067208" y="410171"/>
                </a:lnTo>
                <a:cubicBezTo>
                  <a:pt x="4067079" y="403801"/>
                  <a:pt x="4067337" y="399429"/>
                  <a:pt x="4067979" y="397056"/>
                </a:cubicBezTo>
                <a:cubicBezTo>
                  <a:pt x="4068623" y="394683"/>
                  <a:pt x="4070423" y="392135"/>
                  <a:pt x="4073382" y="389412"/>
                </a:cubicBezTo>
                <a:lnTo>
                  <a:pt x="4181253" y="269151"/>
                </a:lnTo>
                <a:cubicBezTo>
                  <a:pt x="4197243" y="251536"/>
                  <a:pt x="4210949" y="232096"/>
                  <a:pt x="4222372" y="210830"/>
                </a:cubicBezTo>
                <a:cubicBezTo>
                  <a:pt x="4233794" y="189565"/>
                  <a:pt x="4239769" y="167605"/>
                  <a:pt x="4240296" y="144948"/>
                </a:cubicBezTo>
                <a:cubicBezTo>
                  <a:pt x="4240313" y="129318"/>
                  <a:pt x="4237592" y="114576"/>
                  <a:pt x="4232132" y="100723"/>
                </a:cubicBezTo>
                <a:cubicBezTo>
                  <a:pt x="4226672" y="86870"/>
                  <a:pt x="4218369" y="75575"/>
                  <a:pt x="4207223" y="66839"/>
                </a:cubicBezTo>
                <a:cubicBezTo>
                  <a:pt x="4196077" y="58103"/>
                  <a:pt x="4181985" y="53595"/>
                  <a:pt x="4164945" y="53317"/>
                </a:cubicBezTo>
                <a:cubicBezTo>
                  <a:pt x="4148323" y="53423"/>
                  <a:pt x="4133219" y="58416"/>
                  <a:pt x="4119633" y="68298"/>
                </a:cubicBezTo>
                <a:cubicBezTo>
                  <a:pt x="4106047" y="78180"/>
                  <a:pt x="4095869" y="92316"/>
                  <a:pt x="4089099" y="110708"/>
                </a:cubicBezTo>
                <a:cubicBezTo>
                  <a:pt x="4089859" y="110439"/>
                  <a:pt x="4090725" y="110275"/>
                  <a:pt x="4091695" y="110217"/>
                </a:cubicBezTo>
                <a:cubicBezTo>
                  <a:pt x="4092665" y="110158"/>
                  <a:pt x="4094233" y="110135"/>
                  <a:pt x="4096396" y="110147"/>
                </a:cubicBezTo>
                <a:cubicBezTo>
                  <a:pt x="4106231" y="110451"/>
                  <a:pt x="4113644" y="113491"/>
                  <a:pt x="4118637" y="119268"/>
                </a:cubicBezTo>
                <a:cubicBezTo>
                  <a:pt x="4123631" y="125045"/>
                  <a:pt x="4126133" y="131734"/>
                  <a:pt x="4126145" y="139335"/>
                </a:cubicBezTo>
                <a:cubicBezTo>
                  <a:pt x="4125525" y="150643"/>
                  <a:pt x="4121853" y="158477"/>
                  <a:pt x="4115129" y="162839"/>
                </a:cubicBezTo>
                <a:cubicBezTo>
                  <a:pt x="4108405" y="167201"/>
                  <a:pt x="4102348" y="169283"/>
                  <a:pt x="4096957" y="169084"/>
                </a:cubicBezTo>
                <a:cubicBezTo>
                  <a:pt x="4096060" y="169278"/>
                  <a:pt x="4093239" y="168890"/>
                  <a:pt x="4088496" y="167920"/>
                </a:cubicBezTo>
                <a:cubicBezTo>
                  <a:pt x="4083753" y="166949"/>
                  <a:pt x="4079103" y="164233"/>
                  <a:pt x="4074546" y="159770"/>
                </a:cubicBezTo>
                <a:cubicBezTo>
                  <a:pt x="4069990" y="155308"/>
                  <a:pt x="4067544" y="147934"/>
                  <a:pt x="4067208" y="137651"/>
                </a:cubicBezTo>
                <a:cubicBezTo>
                  <a:pt x="4067329" y="120651"/>
                  <a:pt x="4071702" y="104455"/>
                  <a:pt x="4080329" y="89061"/>
                </a:cubicBezTo>
                <a:cubicBezTo>
                  <a:pt x="4088955" y="73667"/>
                  <a:pt x="4101111" y="61052"/>
                  <a:pt x="4116793" y="51215"/>
                </a:cubicBezTo>
                <a:cubicBezTo>
                  <a:pt x="4132477" y="41378"/>
                  <a:pt x="4150964" y="36295"/>
                  <a:pt x="4172255" y="35966"/>
                </a:cubicBezTo>
                <a:close/>
                <a:moveTo>
                  <a:pt x="3915131" y="35966"/>
                </a:moveTo>
                <a:cubicBezTo>
                  <a:pt x="3921314" y="35732"/>
                  <a:pt x="3925077" y="36481"/>
                  <a:pt x="3926422" y="38214"/>
                </a:cubicBezTo>
                <a:cubicBezTo>
                  <a:pt x="3927766" y="39947"/>
                  <a:pt x="3928303" y="44068"/>
                  <a:pt x="3928035" y="50577"/>
                </a:cubicBezTo>
                <a:lnTo>
                  <a:pt x="3928035" y="365839"/>
                </a:lnTo>
                <a:cubicBezTo>
                  <a:pt x="3927743" y="372720"/>
                  <a:pt x="3928513" y="378133"/>
                  <a:pt x="3930345" y="382078"/>
                </a:cubicBezTo>
                <a:cubicBezTo>
                  <a:pt x="3932177" y="386023"/>
                  <a:pt x="3936818" y="388813"/>
                  <a:pt x="3944269" y="390447"/>
                </a:cubicBezTo>
                <a:cubicBezTo>
                  <a:pt x="3951721" y="392081"/>
                  <a:pt x="3963731" y="392872"/>
                  <a:pt x="3980298" y="392820"/>
                </a:cubicBezTo>
                <a:lnTo>
                  <a:pt x="3998281" y="392820"/>
                </a:lnTo>
                <a:lnTo>
                  <a:pt x="3998281" y="410171"/>
                </a:lnTo>
                <a:cubicBezTo>
                  <a:pt x="3991381" y="409622"/>
                  <a:pt x="3982265" y="409228"/>
                  <a:pt x="3970933" y="408989"/>
                </a:cubicBezTo>
                <a:cubicBezTo>
                  <a:pt x="3959601" y="408751"/>
                  <a:pt x="3948115" y="408606"/>
                  <a:pt x="3936475" y="408554"/>
                </a:cubicBezTo>
                <a:cubicBezTo>
                  <a:pt x="3924834" y="408502"/>
                  <a:pt x="3915101" y="408482"/>
                  <a:pt x="3907277" y="408492"/>
                </a:cubicBezTo>
                <a:cubicBezTo>
                  <a:pt x="3899452" y="408482"/>
                  <a:pt x="3889719" y="408502"/>
                  <a:pt x="3878079" y="408554"/>
                </a:cubicBezTo>
                <a:cubicBezTo>
                  <a:pt x="3866438" y="408606"/>
                  <a:pt x="3854952" y="408751"/>
                  <a:pt x="3843620" y="408990"/>
                </a:cubicBezTo>
                <a:cubicBezTo>
                  <a:pt x="3832288" y="409228"/>
                  <a:pt x="3823172" y="409622"/>
                  <a:pt x="3816272" y="410171"/>
                </a:cubicBezTo>
                <a:lnTo>
                  <a:pt x="3816272" y="392820"/>
                </a:lnTo>
                <a:lnTo>
                  <a:pt x="3834255" y="392820"/>
                </a:lnTo>
                <a:cubicBezTo>
                  <a:pt x="3850823" y="392862"/>
                  <a:pt x="3862833" y="392029"/>
                  <a:pt x="3870284" y="390322"/>
                </a:cubicBezTo>
                <a:cubicBezTo>
                  <a:pt x="3877735" y="388615"/>
                  <a:pt x="3882377" y="385783"/>
                  <a:pt x="3884208" y="381828"/>
                </a:cubicBezTo>
                <a:cubicBezTo>
                  <a:pt x="3886040" y="377872"/>
                  <a:pt x="3886810" y="372543"/>
                  <a:pt x="3886519" y="365839"/>
                </a:cubicBezTo>
                <a:lnTo>
                  <a:pt x="3886519" y="74731"/>
                </a:lnTo>
                <a:cubicBezTo>
                  <a:pt x="3871369" y="81704"/>
                  <a:pt x="3856851" y="85948"/>
                  <a:pt x="3842966" y="87464"/>
                </a:cubicBezTo>
                <a:cubicBezTo>
                  <a:pt x="3829080" y="88980"/>
                  <a:pt x="3819058" y="89587"/>
                  <a:pt x="3812900" y="89283"/>
                </a:cubicBezTo>
                <a:lnTo>
                  <a:pt x="3812900" y="71932"/>
                </a:lnTo>
                <a:cubicBezTo>
                  <a:pt x="3819179" y="72154"/>
                  <a:pt x="3828101" y="71710"/>
                  <a:pt x="3839665" y="70600"/>
                </a:cubicBezTo>
                <a:cubicBezTo>
                  <a:pt x="3851229" y="69490"/>
                  <a:pt x="3863727" y="66382"/>
                  <a:pt x="3877159" y="61276"/>
                </a:cubicBezTo>
                <a:cubicBezTo>
                  <a:pt x="3890591" y="56169"/>
                  <a:pt x="3903248" y="47733"/>
                  <a:pt x="3915131" y="35966"/>
                </a:cubicBezTo>
                <a:close/>
                <a:moveTo>
                  <a:pt x="2924480" y="35966"/>
                </a:moveTo>
                <a:cubicBezTo>
                  <a:pt x="2959457" y="36503"/>
                  <a:pt x="2987884" y="46659"/>
                  <a:pt x="3009761" y="66434"/>
                </a:cubicBezTo>
                <a:cubicBezTo>
                  <a:pt x="3031639" y="86210"/>
                  <a:pt x="3042916" y="112381"/>
                  <a:pt x="3043591" y="144948"/>
                </a:cubicBezTo>
                <a:cubicBezTo>
                  <a:pt x="3043716" y="163224"/>
                  <a:pt x="3039724" y="179983"/>
                  <a:pt x="3031613" y="195226"/>
                </a:cubicBezTo>
                <a:cubicBezTo>
                  <a:pt x="3023502" y="210469"/>
                  <a:pt x="3010520" y="226901"/>
                  <a:pt x="2992665" y="244521"/>
                </a:cubicBezTo>
                <a:cubicBezTo>
                  <a:pt x="2974810" y="262142"/>
                  <a:pt x="2951330" y="283657"/>
                  <a:pt x="2922224" y="309066"/>
                </a:cubicBezTo>
                <a:lnTo>
                  <a:pt x="2862654" y="366969"/>
                </a:lnTo>
                <a:lnTo>
                  <a:pt x="2963829" y="366969"/>
                </a:lnTo>
                <a:cubicBezTo>
                  <a:pt x="2968310" y="366997"/>
                  <a:pt x="2974467" y="366941"/>
                  <a:pt x="2982300" y="366803"/>
                </a:cubicBezTo>
                <a:cubicBezTo>
                  <a:pt x="2990133" y="366664"/>
                  <a:pt x="2997497" y="366275"/>
                  <a:pt x="3004393" y="365637"/>
                </a:cubicBezTo>
                <a:cubicBezTo>
                  <a:pt x="3011290" y="364998"/>
                  <a:pt x="3015572" y="363943"/>
                  <a:pt x="3017241" y="362472"/>
                </a:cubicBezTo>
                <a:cubicBezTo>
                  <a:pt x="3020041" y="357752"/>
                  <a:pt x="3022454" y="350467"/>
                  <a:pt x="3024480" y="340617"/>
                </a:cubicBezTo>
                <a:cubicBezTo>
                  <a:pt x="3026507" y="330768"/>
                  <a:pt x="3028217" y="321375"/>
                  <a:pt x="3029612" y="312439"/>
                </a:cubicBezTo>
                <a:lnTo>
                  <a:pt x="3043591" y="312439"/>
                </a:lnTo>
                <a:lnTo>
                  <a:pt x="3027877" y="410171"/>
                </a:lnTo>
                <a:lnTo>
                  <a:pt x="2819433" y="410171"/>
                </a:lnTo>
                <a:cubicBezTo>
                  <a:pt x="2819304" y="403801"/>
                  <a:pt x="2819562" y="399429"/>
                  <a:pt x="2820205" y="397056"/>
                </a:cubicBezTo>
                <a:cubicBezTo>
                  <a:pt x="2820848" y="394683"/>
                  <a:pt x="2822649" y="392135"/>
                  <a:pt x="2825607" y="389412"/>
                </a:cubicBezTo>
                <a:lnTo>
                  <a:pt x="2933477" y="269151"/>
                </a:lnTo>
                <a:cubicBezTo>
                  <a:pt x="2949468" y="251536"/>
                  <a:pt x="2963175" y="232096"/>
                  <a:pt x="2974597" y="210830"/>
                </a:cubicBezTo>
                <a:cubicBezTo>
                  <a:pt x="2986019" y="189565"/>
                  <a:pt x="2991994" y="167605"/>
                  <a:pt x="2992521" y="144948"/>
                </a:cubicBezTo>
                <a:cubicBezTo>
                  <a:pt x="2992539" y="129318"/>
                  <a:pt x="2989817" y="114576"/>
                  <a:pt x="2984357" y="100723"/>
                </a:cubicBezTo>
                <a:cubicBezTo>
                  <a:pt x="2978897" y="86870"/>
                  <a:pt x="2970594" y="75575"/>
                  <a:pt x="2959448" y="66839"/>
                </a:cubicBezTo>
                <a:cubicBezTo>
                  <a:pt x="2948302" y="58103"/>
                  <a:pt x="2934210" y="53595"/>
                  <a:pt x="2917170" y="53317"/>
                </a:cubicBezTo>
                <a:cubicBezTo>
                  <a:pt x="2900548" y="53423"/>
                  <a:pt x="2885444" y="58416"/>
                  <a:pt x="2871858" y="68298"/>
                </a:cubicBezTo>
                <a:cubicBezTo>
                  <a:pt x="2858272" y="78180"/>
                  <a:pt x="2848094" y="92316"/>
                  <a:pt x="2841324" y="110708"/>
                </a:cubicBezTo>
                <a:cubicBezTo>
                  <a:pt x="2842084" y="110439"/>
                  <a:pt x="2842950" y="110275"/>
                  <a:pt x="2843920" y="110217"/>
                </a:cubicBezTo>
                <a:cubicBezTo>
                  <a:pt x="2844891" y="110158"/>
                  <a:pt x="2846457" y="110135"/>
                  <a:pt x="2848621" y="110147"/>
                </a:cubicBezTo>
                <a:cubicBezTo>
                  <a:pt x="2858456" y="110451"/>
                  <a:pt x="2865869" y="113491"/>
                  <a:pt x="2870863" y="119268"/>
                </a:cubicBezTo>
                <a:cubicBezTo>
                  <a:pt x="2875856" y="125045"/>
                  <a:pt x="2878358" y="131734"/>
                  <a:pt x="2878370" y="139335"/>
                </a:cubicBezTo>
                <a:cubicBezTo>
                  <a:pt x="2877750" y="150643"/>
                  <a:pt x="2874078" y="158477"/>
                  <a:pt x="2867354" y="162839"/>
                </a:cubicBezTo>
                <a:cubicBezTo>
                  <a:pt x="2860630" y="167201"/>
                  <a:pt x="2854573" y="169283"/>
                  <a:pt x="2849182" y="169084"/>
                </a:cubicBezTo>
                <a:cubicBezTo>
                  <a:pt x="2848285" y="169278"/>
                  <a:pt x="2845464" y="168890"/>
                  <a:pt x="2840721" y="167920"/>
                </a:cubicBezTo>
                <a:cubicBezTo>
                  <a:pt x="2835978" y="166949"/>
                  <a:pt x="2831328" y="164233"/>
                  <a:pt x="2826771" y="159770"/>
                </a:cubicBezTo>
                <a:cubicBezTo>
                  <a:pt x="2822215" y="155308"/>
                  <a:pt x="2819769" y="147934"/>
                  <a:pt x="2819433" y="137651"/>
                </a:cubicBezTo>
                <a:cubicBezTo>
                  <a:pt x="2819554" y="120651"/>
                  <a:pt x="2823927" y="104455"/>
                  <a:pt x="2832554" y="89061"/>
                </a:cubicBezTo>
                <a:cubicBezTo>
                  <a:pt x="2841181" y="73667"/>
                  <a:pt x="2853336" y="61052"/>
                  <a:pt x="2869019" y="51215"/>
                </a:cubicBezTo>
                <a:cubicBezTo>
                  <a:pt x="2884702" y="41378"/>
                  <a:pt x="2903189" y="36295"/>
                  <a:pt x="2924480" y="35966"/>
                </a:cubicBezTo>
                <a:close/>
                <a:moveTo>
                  <a:pt x="2667356" y="35966"/>
                </a:moveTo>
                <a:cubicBezTo>
                  <a:pt x="2673539" y="35732"/>
                  <a:pt x="2677303" y="36481"/>
                  <a:pt x="2678647" y="38214"/>
                </a:cubicBezTo>
                <a:cubicBezTo>
                  <a:pt x="2679991" y="39947"/>
                  <a:pt x="2680529" y="44068"/>
                  <a:pt x="2680260" y="50577"/>
                </a:cubicBezTo>
                <a:lnTo>
                  <a:pt x="2680260" y="365839"/>
                </a:lnTo>
                <a:cubicBezTo>
                  <a:pt x="2679968" y="372720"/>
                  <a:pt x="2680738" y="378133"/>
                  <a:pt x="2682570" y="382078"/>
                </a:cubicBezTo>
                <a:cubicBezTo>
                  <a:pt x="2684402" y="386023"/>
                  <a:pt x="2689043" y="388813"/>
                  <a:pt x="2696495" y="390447"/>
                </a:cubicBezTo>
                <a:cubicBezTo>
                  <a:pt x="2703946" y="392081"/>
                  <a:pt x="2715956" y="392872"/>
                  <a:pt x="2732523" y="392820"/>
                </a:cubicBezTo>
                <a:lnTo>
                  <a:pt x="2750507" y="392820"/>
                </a:lnTo>
                <a:lnTo>
                  <a:pt x="2750507" y="410171"/>
                </a:lnTo>
                <a:cubicBezTo>
                  <a:pt x="2743606" y="409622"/>
                  <a:pt x="2734490" y="409228"/>
                  <a:pt x="2723158" y="408989"/>
                </a:cubicBezTo>
                <a:cubicBezTo>
                  <a:pt x="2711826" y="408751"/>
                  <a:pt x="2700340" y="408606"/>
                  <a:pt x="2688700" y="408554"/>
                </a:cubicBezTo>
                <a:cubicBezTo>
                  <a:pt x="2677059" y="408502"/>
                  <a:pt x="2667327" y="408482"/>
                  <a:pt x="2659502" y="408492"/>
                </a:cubicBezTo>
                <a:cubicBezTo>
                  <a:pt x="2651677" y="408482"/>
                  <a:pt x="2641944" y="408502"/>
                  <a:pt x="2630304" y="408554"/>
                </a:cubicBezTo>
                <a:cubicBezTo>
                  <a:pt x="2618663" y="408606"/>
                  <a:pt x="2607177" y="408751"/>
                  <a:pt x="2595845" y="408990"/>
                </a:cubicBezTo>
                <a:cubicBezTo>
                  <a:pt x="2584513" y="409228"/>
                  <a:pt x="2575397" y="409622"/>
                  <a:pt x="2568497" y="410171"/>
                </a:cubicBezTo>
                <a:lnTo>
                  <a:pt x="2568497" y="392820"/>
                </a:lnTo>
                <a:lnTo>
                  <a:pt x="2586480" y="392820"/>
                </a:lnTo>
                <a:cubicBezTo>
                  <a:pt x="2603048" y="392862"/>
                  <a:pt x="2615058" y="392029"/>
                  <a:pt x="2622509" y="390322"/>
                </a:cubicBezTo>
                <a:cubicBezTo>
                  <a:pt x="2629960" y="388615"/>
                  <a:pt x="2634602" y="385783"/>
                  <a:pt x="2636433" y="381828"/>
                </a:cubicBezTo>
                <a:cubicBezTo>
                  <a:pt x="2638265" y="377872"/>
                  <a:pt x="2639035" y="372543"/>
                  <a:pt x="2638744" y="365839"/>
                </a:cubicBezTo>
                <a:lnTo>
                  <a:pt x="2638744" y="74731"/>
                </a:lnTo>
                <a:cubicBezTo>
                  <a:pt x="2623594" y="81704"/>
                  <a:pt x="2609076" y="85948"/>
                  <a:pt x="2595191" y="87464"/>
                </a:cubicBezTo>
                <a:cubicBezTo>
                  <a:pt x="2581305" y="88980"/>
                  <a:pt x="2571283" y="89587"/>
                  <a:pt x="2565125" y="89283"/>
                </a:cubicBezTo>
                <a:lnTo>
                  <a:pt x="2565125" y="71932"/>
                </a:lnTo>
                <a:cubicBezTo>
                  <a:pt x="2571404" y="72154"/>
                  <a:pt x="2580326" y="71710"/>
                  <a:pt x="2591890" y="70600"/>
                </a:cubicBezTo>
                <a:cubicBezTo>
                  <a:pt x="2603454" y="69490"/>
                  <a:pt x="2615952" y="66382"/>
                  <a:pt x="2629384" y="61276"/>
                </a:cubicBezTo>
                <a:cubicBezTo>
                  <a:pt x="2642816" y="56169"/>
                  <a:pt x="2655473" y="47733"/>
                  <a:pt x="2667356" y="35966"/>
                </a:cubicBezTo>
                <a:close/>
                <a:moveTo>
                  <a:pt x="1624616" y="35966"/>
                </a:moveTo>
                <a:cubicBezTo>
                  <a:pt x="1652542" y="36316"/>
                  <a:pt x="1676519" y="43475"/>
                  <a:pt x="1696547" y="57444"/>
                </a:cubicBezTo>
                <a:cubicBezTo>
                  <a:pt x="1716575" y="71413"/>
                  <a:pt x="1727055" y="90093"/>
                  <a:pt x="1727988" y="113483"/>
                </a:cubicBezTo>
                <a:cubicBezTo>
                  <a:pt x="1727591" y="136073"/>
                  <a:pt x="1720247" y="156212"/>
                  <a:pt x="1705956" y="173899"/>
                </a:cubicBezTo>
                <a:cubicBezTo>
                  <a:pt x="1691665" y="191587"/>
                  <a:pt x="1672807" y="204419"/>
                  <a:pt x="1649382" y="212396"/>
                </a:cubicBezTo>
                <a:cubicBezTo>
                  <a:pt x="1678847" y="218901"/>
                  <a:pt x="1701780" y="231565"/>
                  <a:pt x="1718179" y="250388"/>
                </a:cubicBezTo>
                <a:cubicBezTo>
                  <a:pt x="1734578" y="269211"/>
                  <a:pt x="1742905" y="290459"/>
                  <a:pt x="1743162" y="314130"/>
                </a:cubicBezTo>
                <a:cubicBezTo>
                  <a:pt x="1742955" y="333500"/>
                  <a:pt x="1737693" y="351354"/>
                  <a:pt x="1727379" y="367691"/>
                </a:cubicBezTo>
                <a:cubicBezTo>
                  <a:pt x="1717064" y="384029"/>
                  <a:pt x="1702939" y="397184"/>
                  <a:pt x="1685003" y="407158"/>
                </a:cubicBezTo>
                <a:cubicBezTo>
                  <a:pt x="1667067" y="417131"/>
                  <a:pt x="1646564" y="422257"/>
                  <a:pt x="1623493" y="422535"/>
                </a:cubicBezTo>
                <a:cubicBezTo>
                  <a:pt x="1591956" y="422056"/>
                  <a:pt x="1565384" y="413749"/>
                  <a:pt x="1543774" y="397614"/>
                </a:cubicBezTo>
                <a:cubicBezTo>
                  <a:pt x="1522165" y="381479"/>
                  <a:pt x="1510911" y="360387"/>
                  <a:pt x="1510012" y="334338"/>
                </a:cubicBezTo>
                <a:cubicBezTo>
                  <a:pt x="1510480" y="322176"/>
                  <a:pt x="1514035" y="313662"/>
                  <a:pt x="1520678" y="308797"/>
                </a:cubicBezTo>
                <a:cubicBezTo>
                  <a:pt x="1527321" y="303932"/>
                  <a:pt x="1534244" y="301593"/>
                  <a:pt x="1541448" y="301780"/>
                </a:cubicBezTo>
                <a:cubicBezTo>
                  <a:pt x="1549880" y="301827"/>
                  <a:pt x="1557154" y="304540"/>
                  <a:pt x="1563270" y="309920"/>
                </a:cubicBezTo>
                <a:cubicBezTo>
                  <a:pt x="1569386" y="315299"/>
                  <a:pt x="1572591" y="323065"/>
                  <a:pt x="1572883" y="333215"/>
                </a:cubicBezTo>
                <a:cubicBezTo>
                  <a:pt x="1572568" y="344010"/>
                  <a:pt x="1568849" y="352174"/>
                  <a:pt x="1561726" y="357707"/>
                </a:cubicBezTo>
                <a:cubicBezTo>
                  <a:pt x="1554604" y="363240"/>
                  <a:pt x="1545974" y="365367"/>
                  <a:pt x="1535834" y="364089"/>
                </a:cubicBezTo>
                <a:cubicBezTo>
                  <a:pt x="1546501" y="380402"/>
                  <a:pt x="1560263" y="391683"/>
                  <a:pt x="1577120" y="397933"/>
                </a:cubicBezTo>
                <a:cubicBezTo>
                  <a:pt x="1593978" y="404184"/>
                  <a:pt x="1608873" y="407163"/>
                  <a:pt x="1621806" y="406870"/>
                </a:cubicBezTo>
                <a:cubicBezTo>
                  <a:pt x="1630379" y="407140"/>
                  <a:pt x="1639536" y="404786"/>
                  <a:pt x="1649276" y="399807"/>
                </a:cubicBezTo>
                <a:cubicBezTo>
                  <a:pt x="1659016" y="394829"/>
                  <a:pt x="1667382" y="385605"/>
                  <a:pt x="1674373" y="372136"/>
                </a:cubicBezTo>
                <a:cubicBezTo>
                  <a:pt x="1681364" y="358667"/>
                  <a:pt x="1685022" y="339332"/>
                  <a:pt x="1685348" y="314130"/>
                </a:cubicBezTo>
                <a:cubicBezTo>
                  <a:pt x="1685442" y="286136"/>
                  <a:pt x="1680053" y="263691"/>
                  <a:pt x="1669181" y="246796"/>
                </a:cubicBezTo>
                <a:cubicBezTo>
                  <a:pt x="1658310" y="229902"/>
                  <a:pt x="1641393" y="221231"/>
                  <a:pt x="1618430" y="220786"/>
                </a:cubicBezTo>
                <a:lnTo>
                  <a:pt x="1593685" y="220786"/>
                </a:lnTo>
                <a:cubicBezTo>
                  <a:pt x="1588940" y="220914"/>
                  <a:pt x="1585496" y="220657"/>
                  <a:pt x="1583353" y="220017"/>
                </a:cubicBezTo>
                <a:cubicBezTo>
                  <a:pt x="1581210" y="219376"/>
                  <a:pt x="1580157" y="217581"/>
                  <a:pt x="1580192" y="214634"/>
                </a:cubicBezTo>
                <a:cubicBezTo>
                  <a:pt x="1580262" y="211942"/>
                  <a:pt x="1581105" y="210194"/>
                  <a:pt x="1582720" y="209390"/>
                </a:cubicBezTo>
                <a:cubicBezTo>
                  <a:pt x="1584336" y="208586"/>
                  <a:pt x="1586303" y="208097"/>
                  <a:pt x="1588623" y="207922"/>
                </a:cubicBezTo>
                <a:cubicBezTo>
                  <a:pt x="1590978" y="207887"/>
                  <a:pt x="1594563" y="207678"/>
                  <a:pt x="1599379" y="207293"/>
                </a:cubicBezTo>
                <a:cubicBezTo>
                  <a:pt x="1604195" y="206909"/>
                  <a:pt x="1607920" y="206559"/>
                  <a:pt x="1610556" y="206244"/>
                </a:cubicBezTo>
                <a:cubicBezTo>
                  <a:pt x="1617739" y="206467"/>
                  <a:pt x="1625730" y="204897"/>
                  <a:pt x="1634529" y="201533"/>
                </a:cubicBezTo>
                <a:cubicBezTo>
                  <a:pt x="1643328" y="198169"/>
                  <a:pt x="1652022" y="189988"/>
                  <a:pt x="1660610" y="176990"/>
                </a:cubicBezTo>
                <a:cubicBezTo>
                  <a:pt x="1667663" y="163912"/>
                  <a:pt x="1672115" y="150981"/>
                  <a:pt x="1673967" y="138199"/>
                </a:cubicBezTo>
                <a:cubicBezTo>
                  <a:pt x="1675818" y="125417"/>
                  <a:pt x="1676615" y="116991"/>
                  <a:pt x="1676357" y="112922"/>
                </a:cubicBezTo>
                <a:cubicBezTo>
                  <a:pt x="1675548" y="88165"/>
                  <a:pt x="1669432" y="71346"/>
                  <a:pt x="1658009" y="62463"/>
                </a:cubicBezTo>
                <a:cubicBezTo>
                  <a:pt x="1646585" y="53580"/>
                  <a:pt x="1634704" y="49407"/>
                  <a:pt x="1622367" y="49945"/>
                </a:cubicBezTo>
                <a:cubicBezTo>
                  <a:pt x="1611483" y="49675"/>
                  <a:pt x="1598672" y="52045"/>
                  <a:pt x="1583935" y="57054"/>
                </a:cubicBezTo>
                <a:cubicBezTo>
                  <a:pt x="1569197" y="62064"/>
                  <a:pt x="1557098" y="71332"/>
                  <a:pt x="1547637" y="84858"/>
                </a:cubicBezTo>
                <a:cubicBezTo>
                  <a:pt x="1552771" y="84273"/>
                  <a:pt x="1559623" y="85442"/>
                  <a:pt x="1568194" y="88366"/>
                </a:cubicBezTo>
                <a:cubicBezTo>
                  <a:pt x="1576766" y="91289"/>
                  <a:pt x="1581513" y="99474"/>
                  <a:pt x="1582437" y="112922"/>
                </a:cubicBezTo>
                <a:cubicBezTo>
                  <a:pt x="1582332" y="121236"/>
                  <a:pt x="1579736" y="128041"/>
                  <a:pt x="1574649" y="133338"/>
                </a:cubicBezTo>
                <a:cubicBezTo>
                  <a:pt x="1569562" y="138635"/>
                  <a:pt x="1562617" y="141372"/>
                  <a:pt x="1553811" y="141547"/>
                </a:cubicBezTo>
                <a:cubicBezTo>
                  <a:pt x="1545497" y="141489"/>
                  <a:pt x="1538692" y="138939"/>
                  <a:pt x="1533394" y="133900"/>
                </a:cubicBezTo>
                <a:cubicBezTo>
                  <a:pt x="1528097" y="128860"/>
                  <a:pt x="1525361" y="121680"/>
                  <a:pt x="1525186" y="112360"/>
                </a:cubicBezTo>
                <a:cubicBezTo>
                  <a:pt x="1525780" y="90493"/>
                  <a:pt x="1535255" y="72423"/>
                  <a:pt x="1553611" y="58148"/>
                </a:cubicBezTo>
                <a:cubicBezTo>
                  <a:pt x="1571967" y="43874"/>
                  <a:pt x="1595635" y="36480"/>
                  <a:pt x="1624616" y="35966"/>
                </a:cubicBezTo>
                <a:close/>
                <a:moveTo>
                  <a:pt x="1343330" y="35966"/>
                </a:moveTo>
                <a:cubicBezTo>
                  <a:pt x="1378307" y="36503"/>
                  <a:pt x="1406734" y="46659"/>
                  <a:pt x="1428611" y="66434"/>
                </a:cubicBezTo>
                <a:cubicBezTo>
                  <a:pt x="1450489" y="86210"/>
                  <a:pt x="1461766" y="112381"/>
                  <a:pt x="1462441" y="144948"/>
                </a:cubicBezTo>
                <a:cubicBezTo>
                  <a:pt x="1462566" y="163224"/>
                  <a:pt x="1458574" y="179983"/>
                  <a:pt x="1450463" y="195226"/>
                </a:cubicBezTo>
                <a:cubicBezTo>
                  <a:pt x="1442352" y="210469"/>
                  <a:pt x="1429370" y="226901"/>
                  <a:pt x="1411515" y="244521"/>
                </a:cubicBezTo>
                <a:cubicBezTo>
                  <a:pt x="1393660" y="262142"/>
                  <a:pt x="1370180" y="283657"/>
                  <a:pt x="1341074" y="309066"/>
                </a:cubicBezTo>
                <a:lnTo>
                  <a:pt x="1281504" y="366969"/>
                </a:lnTo>
                <a:lnTo>
                  <a:pt x="1382680" y="366969"/>
                </a:lnTo>
                <a:cubicBezTo>
                  <a:pt x="1387160" y="366997"/>
                  <a:pt x="1393317" y="366941"/>
                  <a:pt x="1401150" y="366803"/>
                </a:cubicBezTo>
                <a:cubicBezTo>
                  <a:pt x="1408983" y="366664"/>
                  <a:pt x="1416347" y="366275"/>
                  <a:pt x="1423244" y="365637"/>
                </a:cubicBezTo>
                <a:cubicBezTo>
                  <a:pt x="1430139" y="364998"/>
                  <a:pt x="1434422" y="363943"/>
                  <a:pt x="1436092" y="362472"/>
                </a:cubicBezTo>
                <a:cubicBezTo>
                  <a:pt x="1438891" y="357752"/>
                  <a:pt x="1441304" y="350467"/>
                  <a:pt x="1443330" y="340617"/>
                </a:cubicBezTo>
                <a:cubicBezTo>
                  <a:pt x="1445357" y="330768"/>
                  <a:pt x="1447067" y="321375"/>
                  <a:pt x="1448462" y="312439"/>
                </a:cubicBezTo>
                <a:lnTo>
                  <a:pt x="1462441" y="312439"/>
                </a:lnTo>
                <a:lnTo>
                  <a:pt x="1446727" y="410171"/>
                </a:lnTo>
                <a:lnTo>
                  <a:pt x="1238283" y="410171"/>
                </a:lnTo>
                <a:cubicBezTo>
                  <a:pt x="1238154" y="403801"/>
                  <a:pt x="1238412" y="399429"/>
                  <a:pt x="1239055" y="397056"/>
                </a:cubicBezTo>
                <a:cubicBezTo>
                  <a:pt x="1239698" y="394683"/>
                  <a:pt x="1241499" y="392135"/>
                  <a:pt x="1244457" y="389412"/>
                </a:cubicBezTo>
                <a:lnTo>
                  <a:pt x="1352327" y="269151"/>
                </a:lnTo>
                <a:cubicBezTo>
                  <a:pt x="1368318" y="251536"/>
                  <a:pt x="1382025" y="232096"/>
                  <a:pt x="1393447" y="210830"/>
                </a:cubicBezTo>
                <a:cubicBezTo>
                  <a:pt x="1404869" y="189565"/>
                  <a:pt x="1410844" y="167605"/>
                  <a:pt x="1411371" y="144948"/>
                </a:cubicBezTo>
                <a:cubicBezTo>
                  <a:pt x="1411389" y="129318"/>
                  <a:pt x="1408667" y="114576"/>
                  <a:pt x="1403207" y="100723"/>
                </a:cubicBezTo>
                <a:cubicBezTo>
                  <a:pt x="1397747" y="86870"/>
                  <a:pt x="1389444" y="75575"/>
                  <a:pt x="1378298" y="66839"/>
                </a:cubicBezTo>
                <a:cubicBezTo>
                  <a:pt x="1367152" y="58103"/>
                  <a:pt x="1353060" y="53595"/>
                  <a:pt x="1336020" y="53317"/>
                </a:cubicBezTo>
                <a:cubicBezTo>
                  <a:pt x="1319398" y="53423"/>
                  <a:pt x="1304294" y="58416"/>
                  <a:pt x="1290708" y="68298"/>
                </a:cubicBezTo>
                <a:cubicBezTo>
                  <a:pt x="1277122" y="78180"/>
                  <a:pt x="1266944" y="92316"/>
                  <a:pt x="1260174" y="110708"/>
                </a:cubicBezTo>
                <a:cubicBezTo>
                  <a:pt x="1260934" y="110439"/>
                  <a:pt x="1261799" y="110275"/>
                  <a:pt x="1262770" y="110217"/>
                </a:cubicBezTo>
                <a:cubicBezTo>
                  <a:pt x="1263741" y="110158"/>
                  <a:pt x="1265308" y="110135"/>
                  <a:pt x="1267471" y="110147"/>
                </a:cubicBezTo>
                <a:cubicBezTo>
                  <a:pt x="1277305" y="110451"/>
                  <a:pt x="1284719" y="113491"/>
                  <a:pt x="1289713" y="119268"/>
                </a:cubicBezTo>
                <a:cubicBezTo>
                  <a:pt x="1294706" y="125045"/>
                  <a:pt x="1297208" y="131734"/>
                  <a:pt x="1297220" y="139335"/>
                </a:cubicBezTo>
                <a:cubicBezTo>
                  <a:pt x="1296600" y="150643"/>
                  <a:pt x="1292928" y="158477"/>
                  <a:pt x="1286205" y="162839"/>
                </a:cubicBezTo>
                <a:cubicBezTo>
                  <a:pt x="1279481" y="167201"/>
                  <a:pt x="1273423" y="169283"/>
                  <a:pt x="1268032" y="169084"/>
                </a:cubicBezTo>
                <a:cubicBezTo>
                  <a:pt x="1267135" y="169278"/>
                  <a:pt x="1264315" y="168890"/>
                  <a:pt x="1259571" y="167920"/>
                </a:cubicBezTo>
                <a:cubicBezTo>
                  <a:pt x="1254828" y="166949"/>
                  <a:pt x="1250178" y="164233"/>
                  <a:pt x="1245622" y="159770"/>
                </a:cubicBezTo>
                <a:cubicBezTo>
                  <a:pt x="1241065" y="155308"/>
                  <a:pt x="1238619" y="147934"/>
                  <a:pt x="1238283" y="137651"/>
                </a:cubicBezTo>
                <a:cubicBezTo>
                  <a:pt x="1238404" y="120651"/>
                  <a:pt x="1242777" y="104455"/>
                  <a:pt x="1251404" y="89061"/>
                </a:cubicBezTo>
                <a:cubicBezTo>
                  <a:pt x="1260031" y="73667"/>
                  <a:pt x="1272186" y="61052"/>
                  <a:pt x="1287869" y="51215"/>
                </a:cubicBezTo>
                <a:cubicBezTo>
                  <a:pt x="1303552" y="41378"/>
                  <a:pt x="1322039" y="36295"/>
                  <a:pt x="1343330" y="35966"/>
                </a:cubicBezTo>
                <a:close/>
                <a:moveTo>
                  <a:pt x="388618" y="35966"/>
                </a:moveTo>
                <a:cubicBezTo>
                  <a:pt x="405973" y="36041"/>
                  <a:pt x="422292" y="39442"/>
                  <a:pt x="437574" y="46169"/>
                </a:cubicBezTo>
                <a:cubicBezTo>
                  <a:pt x="452855" y="52895"/>
                  <a:pt x="465295" y="62494"/>
                  <a:pt x="474892" y="74966"/>
                </a:cubicBezTo>
                <a:cubicBezTo>
                  <a:pt x="484488" y="87438"/>
                  <a:pt x="489437" y="102331"/>
                  <a:pt x="489738" y="119643"/>
                </a:cubicBezTo>
                <a:cubicBezTo>
                  <a:pt x="489437" y="138204"/>
                  <a:pt x="483173" y="154762"/>
                  <a:pt x="470947" y="169318"/>
                </a:cubicBezTo>
                <a:cubicBezTo>
                  <a:pt x="458721" y="183873"/>
                  <a:pt x="442342" y="196356"/>
                  <a:pt x="421810" y="206767"/>
                </a:cubicBezTo>
                <a:cubicBezTo>
                  <a:pt x="439196" y="217528"/>
                  <a:pt x="451629" y="225515"/>
                  <a:pt x="459110" y="230726"/>
                </a:cubicBezTo>
                <a:cubicBezTo>
                  <a:pt x="466592" y="235937"/>
                  <a:pt x="472703" y="241253"/>
                  <a:pt x="477444" y="246675"/>
                </a:cubicBezTo>
                <a:cubicBezTo>
                  <a:pt x="487908" y="258619"/>
                  <a:pt x="495148" y="270564"/>
                  <a:pt x="499166" y="282508"/>
                </a:cubicBezTo>
                <a:cubicBezTo>
                  <a:pt x="503183" y="294452"/>
                  <a:pt x="505098" y="305553"/>
                  <a:pt x="504912" y="315811"/>
                </a:cubicBezTo>
                <a:cubicBezTo>
                  <a:pt x="504013" y="346571"/>
                  <a:pt x="492478" y="371876"/>
                  <a:pt x="470307" y="391727"/>
                </a:cubicBezTo>
                <a:cubicBezTo>
                  <a:pt x="448136" y="411577"/>
                  <a:pt x="420719" y="421847"/>
                  <a:pt x="388056" y="422535"/>
                </a:cubicBezTo>
                <a:cubicBezTo>
                  <a:pt x="368036" y="422438"/>
                  <a:pt x="349241" y="418455"/>
                  <a:pt x="331670" y="410583"/>
                </a:cubicBezTo>
                <a:cubicBezTo>
                  <a:pt x="314099" y="402712"/>
                  <a:pt x="299807" y="391531"/>
                  <a:pt x="288795" y="377039"/>
                </a:cubicBezTo>
                <a:cubicBezTo>
                  <a:pt x="277782" y="362548"/>
                  <a:pt x="272105" y="345324"/>
                  <a:pt x="271762" y="325367"/>
                </a:cubicBezTo>
                <a:cubicBezTo>
                  <a:pt x="272157" y="306874"/>
                  <a:pt x="276731" y="290899"/>
                  <a:pt x="285484" y="277444"/>
                </a:cubicBezTo>
                <a:cubicBezTo>
                  <a:pt x="294237" y="263989"/>
                  <a:pt x="304801" y="252719"/>
                  <a:pt x="317177" y="243635"/>
                </a:cubicBezTo>
                <a:cubicBezTo>
                  <a:pt x="329553" y="234552"/>
                  <a:pt x="341372" y="227321"/>
                  <a:pt x="352635" y="221943"/>
                </a:cubicBezTo>
                <a:cubicBezTo>
                  <a:pt x="345162" y="216919"/>
                  <a:pt x="337338" y="211509"/>
                  <a:pt x="329162" y="205713"/>
                </a:cubicBezTo>
                <a:cubicBezTo>
                  <a:pt x="320986" y="199916"/>
                  <a:pt x="315130" y="195209"/>
                  <a:pt x="311592" y="191590"/>
                </a:cubicBezTo>
                <a:cubicBezTo>
                  <a:pt x="300268" y="178089"/>
                  <a:pt x="293217" y="165746"/>
                  <a:pt x="290438" y="154563"/>
                </a:cubicBezTo>
                <a:cubicBezTo>
                  <a:pt x="287659" y="143380"/>
                  <a:pt x="286492" y="135112"/>
                  <a:pt x="286936" y="129761"/>
                </a:cubicBezTo>
                <a:cubicBezTo>
                  <a:pt x="287658" y="102983"/>
                  <a:pt x="297578" y="80816"/>
                  <a:pt x="316693" y="63261"/>
                </a:cubicBezTo>
                <a:cubicBezTo>
                  <a:pt x="335809" y="45705"/>
                  <a:pt x="359784" y="36607"/>
                  <a:pt x="388618" y="35966"/>
                </a:cubicBezTo>
                <a:close/>
                <a:moveTo>
                  <a:pt x="105080" y="35966"/>
                </a:moveTo>
                <a:cubicBezTo>
                  <a:pt x="140057" y="36503"/>
                  <a:pt x="168484" y="46659"/>
                  <a:pt x="190361" y="66434"/>
                </a:cubicBezTo>
                <a:cubicBezTo>
                  <a:pt x="212239" y="86210"/>
                  <a:pt x="223516" y="112381"/>
                  <a:pt x="224191" y="144948"/>
                </a:cubicBezTo>
                <a:cubicBezTo>
                  <a:pt x="224316" y="163224"/>
                  <a:pt x="220324" y="179983"/>
                  <a:pt x="212213" y="195226"/>
                </a:cubicBezTo>
                <a:cubicBezTo>
                  <a:pt x="204102" y="210469"/>
                  <a:pt x="191120" y="226901"/>
                  <a:pt x="173265" y="244521"/>
                </a:cubicBezTo>
                <a:cubicBezTo>
                  <a:pt x="155410" y="262142"/>
                  <a:pt x="131930" y="283657"/>
                  <a:pt x="102824" y="309066"/>
                </a:cubicBezTo>
                <a:lnTo>
                  <a:pt x="43254" y="366969"/>
                </a:lnTo>
                <a:lnTo>
                  <a:pt x="144430" y="366969"/>
                </a:lnTo>
                <a:cubicBezTo>
                  <a:pt x="148910" y="366997"/>
                  <a:pt x="155067" y="366941"/>
                  <a:pt x="162900" y="366803"/>
                </a:cubicBezTo>
                <a:cubicBezTo>
                  <a:pt x="170733" y="366664"/>
                  <a:pt x="178098" y="366275"/>
                  <a:pt x="184994" y="365637"/>
                </a:cubicBezTo>
                <a:cubicBezTo>
                  <a:pt x="191890" y="364998"/>
                  <a:pt x="196172" y="363943"/>
                  <a:pt x="197842" y="362472"/>
                </a:cubicBezTo>
                <a:cubicBezTo>
                  <a:pt x="200641" y="357752"/>
                  <a:pt x="203054" y="350467"/>
                  <a:pt x="205080" y="340617"/>
                </a:cubicBezTo>
                <a:cubicBezTo>
                  <a:pt x="207107" y="330768"/>
                  <a:pt x="208817" y="321375"/>
                  <a:pt x="210212" y="312439"/>
                </a:cubicBezTo>
                <a:lnTo>
                  <a:pt x="224191" y="312439"/>
                </a:lnTo>
                <a:lnTo>
                  <a:pt x="208477" y="410171"/>
                </a:lnTo>
                <a:lnTo>
                  <a:pt x="33" y="410171"/>
                </a:lnTo>
                <a:cubicBezTo>
                  <a:pt x="-96" y="403801"/>
                  <a:pt x="162" y="399429"/>
                  <a:pt x="805" y="397056"/>
                </a:cubicBezTo>
                <a:cubicBezTo>
                  <a:pt x="1448" y="394683"/>
                  <a:pt x="3249" y="392135"/>
                  <a:pt x="6207" y="389412"/>
                </a:cubicBezTo>
                <a:lnTo>
                  <a:pt x="114077" y="269151"/>
                </a:lnTo>
                <a:cubicBezTo>
                  <a:pt x="130068" y="251536"/>
                  <a:pt x="143775" y="232096"/>
                  <a:pt x="155197" y="210830"/>
                </a:cubicBezTo>
                <a:cubicBezTo>
                  <a:pt x="166619" y="189565"/>
                  <a:pt x="172594" y="167605"/>
                  <a:pt x="173121" y="144948"/>
                </a:cubicBezTo>
                <a:cubicBezTo>
                  <a:pt x="173139" y="129318"/>
                  <a:pt x="170417" y="114576"/>
                  <a:pt x="164957" y="100723"/>
                </a:cubicBezTo>
                <a:cubicBezTo>
                  <a:pt x="159497" y="86870"/>
                  <a:pt x="151194" y="75575"/>
                  <a:pt x="140048" y="66839"/>
                </a:cubicBezTo>
                <a:cubicBezTo>
                  <a:pt x="128903" y="58103"/>
                  <a:pt x="114810" y="53595"/>
                  <a:pt x="97770" y="53317"/>
                </a:cubicBezTo>
                <a:cubicBezTo>
                  <a:pt x="81148" y="53423"/>
                  <a:pt x="66044" y="58416"/>
                  <a:pt x="52458" y="68298"/>
                </a:cubicBezTo>
                <a:cubicBezTo>
                  <a:pt x="38872" y="78180"/>
                  <a:pt x="28694" y="92316"/>
                  <a:pt x="21924" y="110708"/>
                </a:cubicBezTo>
                <a:cubicBezTo>
                  <a:pt x="22684" y="110439"/>
                  <a:pt x="23550" y="110275"/>
                  <a:pt x="24520" y="110217"/>
                </a:cubicBezTo>
                <a:cubicBezTo>
                  <a:pt x="25491" y="110158"/>
                  <a:pt x="27058" y="110135"/>
                  <a:pt x="29221" y="110147"/>
                </a:cubicBezTo>
                <a:cubicBezTo>
                  <a:pt x="39056" y="110451"/>
                  <a:pt x="46470" y="113491"/>
                  <a:pt x="51463" y="119268"/>
                </a:cubicBezTo>
                <a:cubicBezTo>
                  <a:pt x="56456" y="125045"/>
                  <a:pt x="58959" y="131734"/>
                  <a:pt x="58970" y="139335"/>
                </a:cubicBezTo>
                <a:cubicBezTo>
                  <a:pt x="58350" y="150643"/>
                  <a:pt x="54679" y="158477"/>
                  <a:pt x="47955" y="162839"/>
                </a:cubicBezTo>
                <a:cubicBezTo>
                  <a:pt x="41231" y="167201"/>
                  <a:pt x="35173" y="169283"/>
                  <a:pt x="29782" y="169084"/>
                </a:cubicBezTo>
                <a:cubicBezTo>
                  <a:pt x="28885" y="169278"/>
                  <a:pt x="26065" y="168890"/>
                  <a:pt x="21321" y="167920"/>
                </a:cubicBezTo>
                <a:cubicBezTo>
                  <a:pt x="16578" y="166949"/>
                  <a:pt x="11928" y="164233"/>
                  <a:pt x="7372" y="159770"/>
                </a:cubicBezTo>
                <a:cubicBezTo>
                  <a:pt x="2815" y="155308"/>
                  <a:pt x="369" y="147934"/>
                  <a:pt x="33" y="137651"/>
                </a:cubicBezTo>
                <a:cubicBezTo>
                  <a:pt x="154" y="120651"/>
                  <a:pt x="4528" y="104455"/>
                  <a:pt x="13154" y="89061"/>
                </a:cubicBezTo>
                <a:cubicBezTo>
                  <a:pt x="21781" y="73667"/>
                  <a:pt x="33936" y="61052"/>
                  <a:pt x="49619" y="51215"/>
                </a:cubicBezTo>
                <a:cubicBezTo>
                  <a:pt x="65302" y="41378"/>
                  <a:pt x="83789" y="36295"/>
                  <a:pt x="105080" y="35966"/>
                </a:cubicBezTo>
                <a:close/>
                <a:moveTo>
                  <a:pt x="2237545" y="0"/>
                </a:moveTo>
                <a:cubicBezTo>
                  <a:pt x="2240708" y="82"/>
                  <a:pt x="2243345" y="1182"/>
                  <a:pt x="2245458" y="3301"/>
                </a:cubicBezTo>
                <a:cubicBezTo>
                  <a:pt x="2247570" y="5420"/>
                  <a:pt x="2248667" y="8066"/>
                  <a:pt x="2248749" y="11239"/>
                </a:cubicBezTo>
                <a:cubicBezTo>
                  <a:pt x="2248737" y="11825"/>
                  <a:pt x="2248620" y="12480"/>
                  <a:pt x="2248398" y="13206"/>
                </a:cubicBezTo>
                <a:cubicBezTo>
                  <a:pt x="2248177" y="13932"/>
                  <a:pt x="2247920" y="14588"/>
                  <a:pt x="2247628" y="15173"/>
                </a:cubicBezTo>
                <a:lnTo>
                  <a:pt x="2179113" y="203997"/>
                </a:lnTo>
                <a:lnTo>
                  <a:pt x="2318995" y="203997"/>
                </a:lnTo>
                <a:cubicBezTo>
                  <a:pt x="2322168" y="204078"/>
                  <a:pt x="2324814" y="205175"/>
                  <a:pt x="2326933" y="207288"/>
                </a:cubicBezTo>
                <a:cubicBezTo>
                  <a:pt x="2329052" y="209400"/>
                  <a:pt x="2330153" y="212038"/>
                  <a:pt x="2330235" y="215201"/>
                </a:cubicBezTo>
                <a:cubicBezTo>
                  <a:pt x="2330153" y="218364"/>
                  <a:pt x="2329052" y="221002"/>
                  <a:pt x="2326933" y="223114"/>
                </a:cubicBezTo>
                <a:cubicBezTo>
                  <a:pt x="2324814" y="225227"/>
                  <a:pt x="2322168" y="226324"/>
                  <a:pt x="2318995" y="226405"/>
                </a:cubicBezTo>
                <a:lnTo>
                  <a:pt x="2170680" y="226405"/>
                </a:lnTo>
                <a:lnTo>
                  <a:pt x="2139196" y="313020"/>
                </a:lnTo>
                <a:lnTo>
                  <a:pt x="2318995" y="313020"/>
                </a:lnTo>
                <a:cubicBezTo>
                  <a:pt x="2322168" y="313101"/>
                  <a:pt x="2324814" y="314198"/>
                  <a:pt x="2326933" y="316311"/>
                </a:cubicBezTo>
                <a:cubicBezTo>
                  <a:pt x="2329052" y="318423"/>
                  <a:pt x="2330153" y="321061"/>
                  <a:pt x="2330235" y="324224"/>
                </a:cubicBezTo>
                <a:cubicBezTo>
                  <a:pt x="2330153" y="327387"/>
                  <a:pt x="2329052" y="330025"/>
                  <a:pt x="2326933" y="332137"/>
                </a:cubicBezTo>
                <a:cubicBezTo>
                  <a:pt x="2324814" y="334250"/>
                  <a:pt x="2322168" y="335347"/>
                  <a:pt x="2318995" y="335428"/>
                </a:cubicBezTo>
                <a:lnTo>
                  <a:pt x="2131325" y="335428"/>
                </a:lnTo>
                <a:lnTo>
                  <a:pt x="2059363" y="532120"/>
                </a:lnTo>
                <a:cubicBezTo>
                  <a:pt x="2058733" y="534391"/>
                  <a:pt x="2057472" y="536171"/>
                  <a:pt x="2055582" y="537458"/>
                </a:cubicBezTo>
                <a:cubicBezTo>
                  <a:pt x="2053692" y="538746"/>
                  <a:pt x="2051591" y="539402"/>
                  <a:pt x="2049281" y="539425"/>
                </a:cubicBezTo>
                <a:cubicBezTo>
                  <a:pt x="2045873" y="539343"/>
                  <a:pt x="2043166" y="538243"/>
                  <a:pt x="2041159" y="536124"/>
                </a:cubicBezTo>
                <a:cubicBezTo>
                  <a:pt x="2039152" y="534005"/>
                  <a:pt x="2038125" y="531359"/>
                  <a:pt x="2038078" y="528186"/>
                </a:cubicBezTo>
                <a:cubicBezTo>
                  <a:pt x="2038067" y="527600"/>
                  <a:pt x="2038090" y="526945"/>
                  <a:pt x="2038148" y="526219"/>
                </a:cubicBezTo>
                <a:cubicBezTo>
                  <a:pt x="2038206" y="525493"/>
                  <a:pt x="2038370" y="524837"/>
                  <a:pt x="2038638" y="524252"/>
                </a:cubicBezTo>
                <a:lnTo>
                  <a:pt x="2107151" y="335428"/>
                </a:lnTo>
                <a:lnTo>
                  <a:pt x="1967269" y="335428"/>
                </a:lnTo>
                <a:cubicBezTo>
                  <a:pt x="1964097" y="335347"/>
                  <a:pt x="1961451" y="334250"/>
                  <a:pt x="1959332" y="332137"/>
                </a:cubicBezTo>
                <a:cubicBezTo>
                  <a:pt x="1957212" y="330025"/>
                  <a:pt x="1956112" y="327387"/>
                  <a:pt x="1956030" y="324224"/>
                </a:cubicBezTo>
                <a:cubicBezTo>
                  <a:pt x="1956112" y="321061"/>
                  <a:pt x="1957212" y="318423"/>
                  <a:pt x="1959332" y="316311"/>
                </a:cubicBezTo>
                <a:cubicBezTo>
                  <a:pt x="1961451" y="314198"/>
                  <a:pt x="1964097" y="313101"/>
                  <a:pt x="1967269" y="313020"/>
                </a:cubicBezTo>
                <a:lnTo>
                  <a:pt x="2115584" y="313020"/>
                </a:lnTo>
                <a:lnTo>
                  <a:pt x="2147067" y="226405"/>
                </a:lnTo>
                <a:lnTo>
                  <a:pt x="1967269" y="226405"/>
                </a:lnTo>
                <a:cubicBezTo>
                  <a:pt x="1964097" y="226324"/>
                  <a:pt x="1961451" y="225227"/>
                  <a:pt x="1959332" y="223114"/>
                </a:cubicBezTo>
                <a:cubicBezTo>
                  <a:pt x="1957212" y="221002"/>
                  <a:pt x="1956112" y="218364"/>
                  <a:pt x="1956030" y="215201"/>
                </a:cubicBezTo>
                <a:cubicBezTo>
                  <a:pt x="1956112" y="212038"/>
                  <a:pt x="1957212" y="209400"/>
                  <a:pt x="1959332" y="207288"/>
                </a:cubicBezTo>
                <a:cubicBezTo>
                  <a:pt x="1961451" y="205175"/>
                  <a:pt x="1964097" y="204078"/>
                  <a:pt x="1967269" y="203997"/>
                </a:cubicBezTo>
                <a:lnTo>
                  <a:pt x="2154938" y="203997"/>
                </a:lnTo>
                <a:lnTo>
                  <a:pt x="2226902" y="7305"/>
                </a:lnTo>
                <a:cubicBezTo>
                  <a:pt x="2227520" y="5034"/>
                  <a:pt x="2228804" y="3254"/>
                  <a:pt x="2230753" y="1967"/>
                </a:cubicBezTo>
                <a:cubicBezTo>
                  <a:pt x="2232702" y="679"/>
                  <a:pt x="2234966" y="23"/>
                  <a:pt x="22375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51A182-6DC3-BC4A-3A51-1C47A2C5E171}"/>
              </a:ext>
            </a:extLst>
          </p:cNvPr>
          <p:cNvGrpSpPr/>
          <p:nvPr/>
        </p:nvGrpSpPr>
        <p:grpSpPr>
          <a:xfrm>
            <a:off x="6384032" y="5085184"/>
            <a:ext cx="4901879" cy="1080120"/>
            <a:chOff x="6384032" y="5085184"/>
            <a:chExt cx="4901879" cy="10801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2B1F43A-9458-05EA-2CD3-736BC7A186BF}"/>
                </a:ext>
              </a:extLst>
            </p:cNvPr>
            <p:cNvSpPr/>
            <p:nvPr/>
          </p:nvSpPr>
          <p:spPr>
            <a:xfrm>
              <a:off x="6384032" y="5085184"/>
              <a:ext cx="576064" cy="1080120"/>
            </a:xfrm>
            <a:prstGeom prst="rect">
              <a:avLst/>
            </a:prstGeom>
            <a:solidFill>
              <a:srgbClr val="0C000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1B284D-B6C1-258D-B5E8-60D53111AF0E}"/>
                </a:ext>
              </a:extLst>
            </p:cNvPr>
            <p:cNvSpPr txBox="1"/>
            <p:nvPr/>
          </p:nvSpPr>
          <p:spPr>
            <a:xfrm>
              <a:off x="6467819" y="5541343"/>
              <a:ext cx="374275" cy="131431"/>
            </a:xfrm>
            <a:custGeom>
              <a:avLst/>
              <a:gdLst>
                <a:gd name="connsiteX0" fmla="*/ 11239 w 374275"/>
                <a:gd name="connsiteY0" fmla="*/ 109023 h 131431"/>
                <a:gd name="connsiteX1" fmla="*/ 363036 w 374275"/>
                <a:gd name="connsiteY1" fmla="*/ 109023 h 131431"/>
                <a:gd name="connsiteX2" fmla="*/ 370974 w 374275"/>
                <a:gd name="connsiteY2" fmla="*/ 112314 h 131431"/>
                <a:gd name="connsiteX3" fmla="*/ 374275 w 374275"/>
                <a:gd name="connsiteY3" fmla="*/ 120227 h 131431"/>
                <a:gd name="connsiteX4" fmla="*/ 370974 w 374275"/>
                <a:gd name="connsiteY4" fmla="*/ 128140 h 131431"/>
                <a:gd name="connsiteX5" fmla="*/ 363036 w 374275"/>
                <a:gd name="connsiteY5" fmla="*/ 131431 h 131431"/>
                <a:gd name="connsiteX6" fmla="*/ 11239 w 374275"/>
                <a:gd name="connsiteY6" fmla="*/ 131431 h 131431"/>
                <a:gd name="connsiteX7" fmla="*/ 3301 w 374275"/>
                <a:gd name="connsiteY7" fmla="*/ 128140 h 131431"/>
                <a:gd name="connsiteX8" fmla="*/ 0 w 374275"/>
                <a:gd name="connsiteY8" fmla="*/ 120227 h 131431"/>
                <a:gd name="connsiteX9" fmla="*/ 3301 w 374275"/>
                <a:gd name="connsiteY9" fmla="*/ 112314 h 131431"/>
                <a:gd name="connsiteX10" fmla="*/ 11239 w 374275"/>
                <a:gd name="connsiteY10" fmla="*/ 109023 h 131431"/>
                <a:gd name="connsiteX11" fmla="*/ 11239 w 374275"/>
                <a:gd name="connsiteY11" fmla="*/ 0 h 131431"/>
                <a:gd name="connsiteX12" fmla="*/ 363036 w 374275"/>
                <a:gd name="connsiteY12" fmla="*/ 0 h 131431"/>
                <a:gd name="connsiteX13" fmla="*/ 370974 w 374275"/>
                <a:gd name="connsiteY13" fmla="*/ 3291 h 131431"/>
                <a:gd name="connsiteX14" fmla="*/ 374275 w 374275"/>
                <a:gd name="connsiteY14" fmla="*/ 11204 h 131431"/>
                <a:gd name="connsiteX15" fmla="*/ 370974 w 374275"/>
                <a:gd name="connsiteY15" fmla="*/ 19117 h 131431"/>
                <a:gd name="connsiteX16" fmla="*/ 363036 w 374275"/>
                <a:gd name="connsiteY16" fmla="*/ 22408 h 131431"/>
                <a:gd name="connsiteX17" fmla="*/ 11239 w 374275"/>
                <a:gd name="connsiteY17" fmla="*/ 22408 h 131431"/>
                <a:gd name="connsiteX18" fmla="*/ 3301 w 374275"/>
                <a:gd name="connsiteY18" fmla="*/ 19117 h 131431"/>
                <a:gd name="connsiteX19" fmla="*/ 0 w 374275"/>
                <a:gd name="connsiteY19" fmla="*/ 11204 h 131431"/>
                <a:gd name="connsiteX20" fmla="*/ 3301 w 374275"/>
                <a:gd name="connsiteY20" fmla="*/ 3291 h 131431"/>
                <a:gd name="connsiteX21" fmla="*/ 11239 w 374275"/>
                <a:gd name="connsiteY21" fmla="*/ 0 h 13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4275" h="131431">
                  <a:moveTo>
                    <a:pt x="11239" y="109023"/>
                  </a:moveTo>
                  <a:lnTo>
                    <a:pt x="363036" y="109023"/>
                  </a:lnTo>
                  <a:cubicBezTo>
                    <a:pt x="366208" y="109104"/>
                    <a:pt x="368854" y="110201"/>
                    <a:pt x="370974" y="112314"/>
                  </a:cubicBezTo>
                  <a:cubicBezTo>
                    <a:pt x="373093" y="114426"/>
                    <a:pt x="374193" y="117064"/>
                    <a:pt x="374275" y="120227"/>
                  </a:cubicBezTo>
                  <a:cubicBezTo>
                    <a:pt x="374193" y="123390"/>
                    <a:pt x="373093" y="126028"/>
                    <a:pt x="370974" y="128140"/>
                  </a:cubicBezTo>
                  <a:cubicBezTo>
                    <a:pt x="368854" y="130253"/>
                    <a:pt x="366208" y="131350"/>
                    <a:pt x="363036" y="131431"/>
                  </a:cubicBezTo>
                  <a:lnTo>
                    <a:pt x="11239" y="131431"/>
                  </a:lnTo>
                  <a:cubicBezTo>
                    <a:pt x="8067" y="131350"/>
                    <a:pt x="5420" y="130253"/>
                    <a:pt x="3301" y="128140"/>
                  </a:cubicBezTo>
                  <a:cubicBezTo>
                    <a:pt x="1182" y="126028"/>
                    <a:pt x="82" y="123390"/>
                    <a:pt x="0" y="120227"/>
                  </a:cubicBezTo>
                  <a:cubicBezTo>
                    <a:pt x="82" y="117064"/>
                    <a:pt x="1182" y="114426"/>
                    <a:pt x="3301" y="112314"/>
                  </a:cubicBezTo>
                  <a:cubicBezTo>
                    <a:pt x="5420" y="110201"/>
                    <a:pt x="8067" y="109104"/>
                    <a:pt x="11239" y="109023"/>
                  </a:cubicBezTo>
                  <a:close/>
                  <a:moveTo>
                    <a:pt x="11239" y="0"/>
                  </a:moveTo>
                  <a:lnTo>
                    <a:pt x="363036" y="0"/>
                  </a:lnTo>
                  <a:cubicBezTo>
                    <a:pt x="366208" y="81"/>
                    <a:pt x="368854" y="1178"/>
                    <a:pt x="370974" y="3291"/>
                  </a:cubicBezTo>
                  <a:cubicBezTo>
                    <a:pt x="373093" y="5403"/>
                    <a:pt x="374193" y="8041"/>
                    <a:pt x="374275" y="11204"/>
                  </a:cubicBezTo>
                  <a:cubicBezTo>
                    <a:pt x="374193" y="14367"/>
                    <a:pt x="373093" y="17005"/>
                    <a:pt x="370974" y="19117"/>
                  </a:cubicBezTo>
                  <a:cubicBezTo>
                    <a:pt x="368854" y="21229"/>
                    <a:pt x="366208" y="22327"/>
                    <a:pt x="363036" y="22408"/>
                  </a:cubicBezTo>
                  <a:lnTo>
                    <a:pt x="11239" y="22408"/>
                  </a:lnTo>
                  <a:cubicBezTo>
                    <a:pt x="8067" y="22327"/>
                    <a:pt x="5420" y="21229"/>
                    <a:pt x="3301" y="19117"/>
                  </a:cubicBezTo>
                  <a:cubicBezTo>
                    <a:pt x="1182" y="17005"/>
                    <a:pt x="82" y="14367"/>
                    <a:pt x="0" y="11204"/>
                  </a:cubicBezTo>
                  <a:cubicBezTo>
                    <a:pt x="82" y="8041"/>
                    <a:pt x="1182" y="5403"/>
                    <a:pt x="3301" y="3291"/>
                  </a:cubicBezTo>
                  <a:cubicBezTo>
                    <a:pt x="5420" y="1178"/>
                    <a:pt x="8067" y="81"/>
                    <a:pt x="112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 dirty="0">
                <a:solidFill>
                  <a:schemeClr val="bg1"/>
                </a:solidFill>
                <a:latin typeface="Latin Modern Math" panose="02000503000000000000" pitchFamily="50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08C4C5-7B9F-DDFE-1107-5B2B25E6BC5D}"/>
                </a:ext>
              </a:extLst>
            </p:cNvPr>
            <p:cNvSpPr txBox="1"/>
            <p:nvPr/>
          </p:nvSpPr>
          <p:spPr>
            <a:xfrm>
              <a:off x="8982453" y="5373216"/>
              <a:ext cx="2303458" cy="420944"/>
            </a:xfrm>
            <a:custGeom>
              <a:avLst/>
              <a:gdLst>
                <a:gd name="connsiteX0" fmla="*/ 1034246 w 2303458"/>
                <a:gd name="connsiteY0" fmla="*/ 98406 h 420944"/>
                <a:gd name="connsiteX1" fmla="*/ 1042324 w 2303458"/>
                <a:gd name="connsiteY1" fmla="*/ 101777 h 420944"/>
                <a:gd name="connsiteX2" fmla="*/ 1158654 w 2303458"/>
                <a:gd name="connsiteY2" fmla="*/ 218106 h 420944"/>
                <a:gd name="connsiteX3" fmla="*/ 1274982 w 2303458"/>
                <a:gd name="connsiteY3" fmla="*/ 101777 h 420944"/>
                <a:gd name="connsiteX4" fmla="*/ 1283060 w 2303458"/>
                <a:gd name="connsiteY4" fmla="*/ 98406 h 420944"/>
                <a:gd name="connsiteX5" fmla="*/ 1290718 w 2303458"/>
                <a:gd name="connsiteY5" fmla="*/ 101777 h 420944"/>
                <a:gd name="connsiteX6" fmla="*/ 1294090 w 2303458"/>
                <a:gd name="connsiteY6" fmla="*/ 109434 h 420944"/>
                <a:gd name="connsiteX7" fmla="*/ 1290718 w 2303458"/>
                <a:gd name="connsiteY7" fmla="*/ 117513 h 420944"/>
                <a:gd name="connsiteX8" fmla="*/ 1174388 w 2303458"/>
                <a:gd name="connsiteY8" fmla="*/ 233841 h 420944"/>
                <a:gd name="connsiteX9" fmla="*/ 1290718 w 2303458"/>
                <a:gd name="connsiteY9" fmla="*/ 350170 h 420944"/>
                <a:gd name="connsiteX10" fmla="*/ 1294090 w 2303458"/>
                <a:gd name="connsiteY10" fmla="*/ 358249 h 420944"/>
                <a:gd name="connsiteX11" fmla="*/ 1290718 w 2303458"/>
                <a:gd name="connsiteY11" fmla="*/ 365906 h 420944"/>
                <a:gd name="connsiteX12" fmla="*/ 1283060 w 2303458"/>
                <a:gd name="connsiteY12" fmla="*/ 369277 h 420944"/>
                <a:gd name="connsiteX13" fmla="*/ 1274982 w 2303458"/>
                <a:gd name="connsiteY13" fmla="*/ 365906 h 420944"/>
                <a:gd name="connsiteX14" fmla="*/ 1158654 w 2303458"/>
                <a:gd name="connsiteY14" fmla="*/ 249577 h 420944"/>
                <a:gd name="connsiteX15" fmla="*/ 1042324 w 2303458"/>
                <a:gd name="connsiteY15" fmla="*/ 365906 h 420944"/>
                <a:gd name="connsiteX16" fmla="*/ 1034246 w 2303458"/>
                <a:gd name="connsiteY16" fmla="*/ 369277 h 420944"/>
                <a:gd name="connsiteX17" fmla="*/ 1026589 w 2303458"/>
                <a:gd name="connsiteY17" fmla="*/ 365906 h 420944"/>
                <a:gd name="connsiteX18" fmla="*/ 1023218 w 2303458"/>
                <a:gd name="connsiteY18" fmla="*/ 358249 h 420944"/>
                <a:gd name="connsiteX19" fmla="*/ 1026589 w 2303458"/>
                <a:gd name="connsiteY19" fmla="*/ 350170 h 420944"/>
                <a:gd name="connsiteX20" fmla="*/ 1142918 w 2303458"/>
                <a:gd name="connsiteY20" fmla="*/ 233841 h 420944"/>
                <a:gd name="connsiteX21" fmla="*/ 1026589 w 2303458"/>
                <a:gd name="connsiteY21" fmla="*/ 117513 h 420944"/>
                <a:gd name="connsiteX22" fmla="*/ 1023218 w 2303458"/>
                <a:gd name="connsiteY22" fmla="*/ 109434 h 420944"/>
                <a:gd name="connsiteX23" fmla="*/ 1026589 w 2303458"/>
                <a:gd name="connsiteY23" fmla="*/ 101777 h 420944"/>
                <a:gd name="connsiteX24" fmla="*/ 1034246 w 2303458"/>
                <a:gd name="connsiteY24" fmla="*/ 98406 h 420944"/>
                <a:gd name="connsiteX25" fmla="*/ 187103 w 2303458"/>
                <a:gd name="connsiteY25" fmla="*/ 46739 h 420944"/>
                <a:gd name="connsiteX26" fmla="*/ 195016 w 2303458"/>
                <a:gd name="connsiteY26" fmla="*/ 50040 h 420944"/>
                <a:gd name="connsiteX27" fmla="*/ 198308 w 2303458"/>
                <a:gd name="connsiteY27" fmla="*/ 57978 h 420944"/>
                <a:gd name="connsiteX28" fmla="*/ 198308 w 2303458"/>
                <a:gd name="connsiteY28" fmla="*/ 222637 h 420944"/>
                <a:gd name="connsiteX29" fmla="*/ 362966 w 2303458"/>
                <a:gd name="connsiteY29" fmla="*/ 222637 h 420944"/>
                <a:gd name="connsiteX30" fmla="*/ 370904 w 2303458"/>
                <a:gd name="connsiteY30" fmla="*/ 225928 h 420944"/>
                <a:gd name="connsiteX31" fmla="*/ 374206 w 2303458"/>
                <a:gd name="connsiteY31" fmla="*/ 233842 h 420944"/>
                <a:gd name="connsiteX32" fmla="*/ 370904 w 2303458"/>
                <a:gd name="connsiteY32" fmla="*/ 241755 h 420944"/>
                <a:gd name="connsiteX33" fmla="*/ 362966 w 2303458"/>
                <a:gd name="connsiteY33" fmla="*/ 245046 h 420944"/>
                <a:gd name="connsiteX34" fmla="*/ 198308 w 2303458"/>
                <a:gd name="connsiteY34" fmla="*/ 245046 h 420944"/>
                <a:gd name="connsiteX35" fmla="*/ 198308 w 2303458"/>
                <a:gd name="connsiteY35" fmla="*/ 409705 h 420944"/>
                <a:gd name="connsiteX36" fmla="*/ 195016 w 2303458"/>
                <a:gd name="connsiteY36" fmla="*/ 417642 h 420944"/>
                <a:gd name="connsiteX37" fmla="*/ 187103 w 2303458"/>
                <a:gd name="connsiteY37" fmla="*/ 420944 h 420944"/>
                <a:gd name="connsiteX38" fmla="*/ 179190 w 2303458"/>
                <a:gd name="connsiteY38" fmla="*/ 417642 h 420944"/>
                <a:gd name="connsiteX39" fmla="*/ 175899 w 2303458"/>
                <a:gd name="connsiteY39" fmla="*/ 409705 h 420944"/>
                <a:gd name="connsiteX40" fmla="*/ 175899 w 2303458"/>
                <a:gd name="connsiteY40" fmla="*/ 245046 h 420944"/>
                <a:gd name="connsiteX41" fmla="*/ 11240 w 2303458"/>
                <a:gd name="connsiteY41" fmla="*/ 245046 h 420944"/>
                <a:gd name="connsiteX42" fmla="*/ 3302 w 2303458"/>
                <a:gd name="connsiteY42" fmla="*/ 241755 h 420944"/>
                <a:gd name="connsiteX43" fmla="*/ 0 w 2303458"/>
                <a:gd name="connsiteY43" fmla="*/ 233842 h 420944"/>
                <a:gd name="connsiteX44" fmla="*/ 3302 w 2303458"/>
                <a:gd name="connsiteY44" fmla="*/ 225928 h 420944"/>
                <a:gd name="connsiteX45" fmla="*/ 11240 w 2303458"/>
                <a:gd name="connsiteY45" fmla="*/ 222637 h 420944"/>
                <a:gd name="connsiteX46" fmla="*/ 175899 w 2303458"/>
                <a:gd name="connsiteY46" fmla="*/ 222637 h 420944"/>
                <a:gd name="connsiteX47" fmla="*/ 175899 w 2303458"/>
                <a:gd name="connsiteY47" fmla="*/ 57978 h 420944"/>
                <a:gd name="connsiteX48" fmla="*/ 179190 w 2303458"/>
                <a:gd name="connsiteY48" fmla="*/ 50040 h 420944"/>
                <a:gd name="connsiteX49" fmla="*/ 187103 w 2303458"/>
                <a:gd name="connsiteY49" fmla="*/ 46739 h 420944"/>
                <a:gd name="connsiteX50" fmla="*/ 2184876 w 2303458"/>
                <a:gd name="connsiteY50" fmla="*/ 12388 h 420944"/>
                <a:gd name="connsiteX51" fmla="*/ 2163656 w 2303458"/>
                <a:gd name="connsiteY51" fmla="*/ 16177 h 420944"/>
                <a:gd name="connsiteX52" fmla="*/ 2136940 w 2303458"/>
                <a:gd name="connsiteY52" fmla="*/ 35953 h 420944"/>
                <a:gd name="connsiteX53" fmla="*/ 2117969 w 2303458"/>
                <a:gd name="connsiteY53" fmla="*/ 84334 h 420944"/>
                <a:gd name="connsiteX54" fmla="*/ 2114033 w 2303458"/>
                <a:gd name="connsiteY54" fmla="*/ 133938 h 420944"/>
                <a:gd name="connsiteX55" fmla="*/ 2113471 w 2303458"/>
                <a:gd name="connsiteY55" fmla="*/ 187758 h 420944"/>
                <a:gd name="connsiteX56" fmla="*/ 2114244 w 2303458"/>
                <a:gd name="connsiteY56" fmla="*/ 246847 h 420944"/>
                <a:gd name="connsiteX57" fmla="*/ 2119656 w 2303458"/>
                <a:gd name="connsiteY57" fmla="*/ 306358 h 420944"/>
                <a:gd name="connsiteX58" fmla="*/ 2147838 w 2303458"/>
                <a:gd name="connsiteY58" fmla="*/ 360599 h 420944"/>
                <a:gd name="connsiteX59" fmla="*/ 2184876 w 2303458"/>
                <a:gd name="connsiteY59" fmla="*/ 374370 h 420944"/>
                <a:gd name="connsiteX60" fmla="*/ 2224094 w 2303458"/>
                <a:gd name="connsiteY60" fmla="*/ 359264 h 420944"/>
                <a:gd name="connsiteX61" fmla="*/ 2250660 w 2303458"/>
                <a:gd name="connsiteY61" fmla="*/ 304110 h 420944"/>
                <a:gd name="connsiteX62" fmla="*/ 2256072 w 2303458"/>
                <a:gd name="connsiteY62" fmla="*/ 248252 h 420944"/>
                <a:gd name="connsiteX63" fmla="*/ 2256844 w 2303458"/>
                <a:gd name="connsiteY63" fmla="*/ 187758 h 420944"/>
                <a:gd name="connsiteX64" fmla="*/ 2256142 w 2303458"/>
                <a:gd name="connsiteY64" fmla="*/ 131479 h 420944"/>
                <a:gd name="connsiteX65" fmla="*/ 2251222 w 2303458"/>
                <a:gd name="connsiteY65" fmla="*/ 78151 h 420944"/>
                <a:gd name="connsiteX66" fmla="*/ 2233396 w 2303458"/>
                <a:gd name="connsiteY66" fmla="*/ 36369 h 420944"/>
                <a:gd name="connsiteX67" fmla="*/ 2207950 w 2303458"/>
                <a:gd name="connsiteY67" fmla="*/ 17072 h 420944"/>
                <a:gd name="connsiteX68" fmla="*/ 2184876 w 2303458"/>
                <a:gd name="connsiteY68" fmla="*/ 12388 h 420944"/>
                <a:gd name="connsiteX69" fmla="*/ 1908652 w 2303458"/>
                <a:gd name="connsiteY69" fmla="*/ 12388 h 420944"/>
                <a:gd name="connsiteX70" fmla="*/ 1887432 w 2303458"/>
                <a:gd name="connsiteY70" fmla="*/ 16177 h 420944"/>
                <a:gd name="connsiteX71" fmla="*/ 1860714 w 2303458"/>
                <a:gd name="connsiteY71" fmla="*/ 35953 h 420944"/>
                <a:gd name="connsiteX72" fmla="*/ 1841744 w 2303458"/>
                <a:gd name="connsiteY72" fmla="*/ 84334 h 420944"/>
                <a:gd name="connsiteX73" fmla="*/ 1837808 w 2303458"/>
                <a:gd name="connsiteY73" fmla="*/ 133938 h 420944"/>
                <a:gd name="connsiteX74" fmla="*/ 1837246 w 2303458"/>
                <a:gd name="connsiteY74" fmla="*/ 187758 h 420944"/>
                <a:gd name="connsiteX75" fmla="*/ 1838019 w 2303458"/>
                <a:gd name="connsiteY75" fmla="*/ 246847 h 420944"/>
                <a:gd name="connsiteX76" fmla="*/ 1843430 w 2303458"/>
                <a:gd name="connsiteY76" fmla="*/ 306358 h 420944"/>
                <a:gd name="connsiteX77" fmla="*/ 1871614 w 2303458"/>
                <a:gd name="connsiteY77" fmla="*/ 360599 h 420944"/>
                <a:gd name="connsiteX78" fmla="*/ 1908652 w 2303458"/>
                <a:gd name="connsiteY78" fmla="*/ 374370 h 420944"/>
                <a:gd name="connsiteX79" fmla="*/ 1947868 w 2303458"/>
                <a:gd name="connsiteY79" fmla="*/ 359264 h 420944"/>
                <a:gd name="connsiteX80" fmla="*/ 1974434 w 2303458"/>
                <a:gd name="connsiteY80" fmla="*/ 304110 h 420944"/>
                <a:gd name="connsiteX81" fmla="*/ 1979846 w 2303458"/>
                <a:gd name="connsiteY81" fmla="*/ 248252 h 420944"/>
                <a:gd name="connsiteX82" fmla="*/ 1980620 w 2303458"/>
                <a:gd name="connsiteY82" fmla="*/ 187758 h 420944"/>
                <a:gd name="connsiteX83" fmla="*/ 1979917 w 2303458"/>
                <a:gd name="connsiteY83" fmla="*/ 131479 h 420944"/>
                <a:gd name="connsiteX84" fmla="*/ 1974996 w 2303458"/>
                <a:gd name="connsiteY84" fmla="*/ 78151 h 420944"/>
                <a:gd name="connsiteX85" fmla="*/ 1957172 w 2303458"/>
                <a:gd name="connsiteY85" fmla="*/ 36369 h 420944"/>
                <a:gd name="connsiteX86" fmla="*/ 1931724 w 2303458"/>
                <a:gd name="connsiteY86" fmla="*/ 17072 h 420944"/>
                <a:gd name="connsiteX87" fmla="*/ 1908652 w 2303458"/>
                <a:gd name="connsiteY87" fmla="*/ 12388 h 420944"/>
                <a:gd name="connsiteX88" fmla="*/ 2185438 w 2303458"/>
                <a:gd name="connsiteY88" fmla="*/ 95 h 420944"/>
                <a:gd name="connsiteX89" fmla="*/ 2232380 w 2303458"/>
                <a:gd name="connsiteY89" fmla="*/ 11308 h 420944"/>
                <a:gd name="connsiteX90" fmla="*/ 2280974 w 2303458"/>
                <a:gd name="connsiteY90" fmla="*/ 62974 h 420944"/>
                <a:gd name="connsiteX91" fmla="*/ 2299560 w 2303458"/>
                <a:gd name="connsiteY91" fmla="*/ 127474 h 420944"/>
                <a:gd name="connsiteX92" fmla="*/ 2303418 w 2303458"/>
                <a:gd name="connsiteY92" fmla="*/ 194503 h 420944"/>
                <a:gd name="connsiteX93" fmla="*/ 2299771 w 2303458"/>
                <a:gd name="connsiteY93" fmla="*/ 260126 h 420944"/>
                <a:gd name="connsiteX94" fmla="*/ 2282656 w 2303458"/>
                <a:gd name="connsiteY94" fmla="*/ 321534 h 420944"/>
                <a:gd name="connsiteX95" fmla="*/ 2235894 w 2303458"/>
                <a:gd name="connsiteY95" fmla="*/ 374122 h 420944"/>
                <a:gd name="connsiteX96" fmla="*/ 2184876 w 2303458"/>
                <a:gd name="connsiteY96" fmla="*/ 386664 h 420944"/>
                <a:gd name="connsiteX97" fmla="*/ 2137231 w 2303458"/>
                <a:gd name="connsiteY97" fmla="*/ 375385 h 420944"/>
                <a:gd name="connsiteX98" fmla="*/ 2092148 w 2303458"/>
                <a:gd name="connsiteY98" fmla="*/ 329966 h 420944"/>
                <a:gd name="connsiteX99" fmla="*/ 2070895 w 2303458"/>
                <a:gd name="connsiteY99" fmla="*/ 262023 h 420944"/>
                <a:gd name="connsiteX100" fmla="*/ 2066897 w 2303458"/>
                <a:gd name="connsiteY100" fmla="*/ 194503 h 420944"/>
                <a:gd name="connsiteX101" fmla="*/ 2070544 w 2303458"/>
                <a:gd name="connsiteY101" fmla="*/ 128387 h 420944"/>
                <a:gd name="connsiteX102" fmla="*/ 2087659 w 2303458"/>
                <a:gd name="connsiteY102" fmla="*/ 66909 h 420944"/>
                <a:gd name="connsiteX103" fmla="*/ 2132526 w 2303458"/>
                <a:gd name="connsiteY103" fmla="*/ 13899 h 420944"/>
                <a:gd name="connsiteX104" fmla="*/ 2185438 w 2303458"/>
                <a:gd name="connsiteY104" fmla="*/ 95 h 420944"/>
                <a:gd name="connsiteX105" fmla="*/ 1909214 w 2303458"/>
                <a:gd name="connsiteY105" fmla="*/ 95 h 420944"/>
                <a:gd name="connsiteX106" fmla="*/ 1956156 w 2303458"/>
                <a:gd name="connsiteY106" fmla="*/ 11308 h 420944"/>
                <a:gd name="connsiteX107" fmla="*/ 2004748 w 2303458"/>
                <a:gd name="connsiteY107" fmla="*/ 62974 h 420944"/>
                <a:gd name="connsiteX108" fmla="*/ 2023336 w 2303458"/>
                <a:gd name="connsiteY108" fmla="*/ 127474 h 420944"/>
                <a:gd name="connsiteX109" fmla="*/ 2027194 w 2303458"/>
                <a:gd name="connsiteY109" fmla="*/ 194503 h 420944"/>
                <a:gd name="connsiteX110" fmla="*/ 2023546 w 2303458"/>
                <a:gd name="connsiteY110" fmla="*/ 260126 h 420944"/>
                <a:gd name="connsiteX111" fmla="*/ 2006432 w 2303458"/>
                <a:gd name="connsiteY111" fmla="*/ 321534 h 420944"/>
                <a:gd name="connsiteX112" fmla="*/ 1959668 w 2303458"/>
                <a:gd name="connsiteY112" fmla="*/ 374122 h 420944"/>
                <a:gd name="connsiteX113" fmla="*/ 1908652 w 2303458"/>
                <a:gd name="connsiteY113" fmla="*/ 386664 h 420944"/>
                <a:gd name="connsiteX114" fmla="*/ 1861006 w 2303458"/>
                <a:gd name="connsiteY114" fmla="*/ 375385 h 420944"/>
                <a:gd name="connsiteX115" fmla="*/ 1815922 w 2303458"/>
                <a:gd name="connsiteY115" fmla="*/ 329966 h 420944"/>
                <a:gd name="connsiteX116" fmla="*/ 1794670 w 2303458"/>
                <a:gd name="connsiteY116" fmla="*/ 262023 h 420944"/>
                <a:gd name="connsiteX117" fmla="*/ 1790672 w 2303458"/>
                <a:gd name="connsiteY117" fmla="*/ 194503 h 420944"/>
                <a:gd name="connsiteX118" fmla="*/ 1794320 w 2303458"/>
                <a:gd name="connsiteY118" fmla="*/ 128387 h 420944"/>
                <a:gd name="connsiteX119" fmla="*/ 1811434 w 2303458"/>
                <a:gd name="connsiteY119" fmla="*/ 66909 h 420944"/>
                <a:gd name="connsiteX120" fmla="*/ 1856300 w 2303458"/>
                <a:gd name="connsiteY120" fmla="*/ 13899 h 420944"/>
                <a:gd name="connsiteX121" fmla="*/ 1909214 w 2303458"/>
                <a:gd name="connsiteY121" fmla="*/ 95 h 420944"/>
                <a:gd name="connsiteX122" fmla="*/ 1644777 w 2303458"/>
                <a:gd name="connsiteY122" fmla="*/ 95 h 420944"/>
                <a:gd name="connsiteX123" fmla="*/ 1656068 w 2303458"/>
                <a:gd name="connsiteY123" fmla="*/ 2343 h 420944"/>
                <a:gd name="connsiteX124" fmla="*/ 1657680 w 2303458"/>
                <a:gd name="connsiteY124" fmla="*/ 14706 h 420944"/>
                <a:gd name="connsiteX125" fmla="*/ 1657680 w 2303458"/>
                <a:gd name="connsiteY125" fmla="*/ 329968 h 420944"/>
                <a:gd name="connsiteX126" fmla="*/ 1659991 w 2303458"/>
                <a:gd name="connsiteY126" fmla="*/ 346207 h 420944"/>
                <a:gd name="connsiteX127" fmla="*/ 1673915 w 2303458"/>
                <a:gd name="connsiteY127" fmla="*/ 354576 h 420944"/>
                <a:gd name="connsiteX128" fmla="*/ 1709944 w 2303458"/>
                <a:gd name="connsiteY128" fmla="*/ 356949 h 420944"/>
                <a:gd name="connsiteX129" fmla="*/ 1727928 w 2303458"/>
                <a:gd name="connsiteY129" fmla="*/ 356949 h 420944"/>
                <a:gd name="connsiteX130" fmla="*/ 1727928 w 2303458"/>
                <a:gd name="connsiteY130" fmla="*/ 374300 h 420944"/>
                <a:gd name="connsiteX131" fmla="*/ 1700579 w 2303458"/>
                <a:gd name="connsiteY131" fmla="*/ 373118 h 420944"/>
                <a:gd name="connsiteX132" fmla="*/ 1666121 w 2303458"/>
                <a:gd name="connsiteY132" fmla="*/ 372683 h 420944"/>
                <a:gd name="connsiteX133" fmla="*/ 1636922 w 2303458"/>
                <a:gd name="connsiteY133" fmla="*/ 372621 h 420944"/>
                <a:gd name="connsiteX134" fmla="*/ 1607724 w 2303458"/>
                <a:gd name="connsiteY134" fmla="*/ 372683 h 420944"/>
                <a:gd name="connsiteX135" fmla="*/ 1573266 w 2303458"/>
                <a:gd name="connsiteY135" fmla="*/ 373119 h 420944"/>
                <a:gd name="connsiteX136" fmla="*/ 1545918 w 2303458"/>
                <a:gd name="connsiteY136" fmla="*/ 374300 h 420944"/>
                <a:gd name="connsiteX137" fmla="*/ 1545918 w 2303458"/>
                <a:gd name="connsiteY137" fmla="*/ 356949 h 420944"/>
                <a:gd name="connsiteX138" fmla="*/ 1563901 w 2303458"/>
                <a:gd name="connsiteY138" fmla="*/ 356949 h 420944"/>
                <a:gd name="connsiteX139" fmla="*/ 1599930 w 2303458"/>
                <a:gd name="connsiteY139" fmla="*/ 354451 h 420944"/>
                <a:gd name="connsiteX140" fmla="*/ 1613854 w 2303458"/>
                <a:gd name="connsiteY140" fmla="*/ 345957 h 420944"/>
                <a:gd name="connsiteX141" fmla="*/ 1616164 w 2303458"/>
                <a:gd name="connsiteY141" fmla="*/ 329968 h 420944"/>
                <a:gd name="connsiteX142" fmla="*/ 1616164 w 2303458"/>
                <a:gd name="connsiteY142" fmla="*/ 38860 h 420944"/>
                <a:gd name="connsiteX143" fmla="*/ 1572612 w 2303458"/>
                <a:gd name="connsiteY143" fmla="*/ 51593 h 420944"/>
                <a:gd name="connsiteX144" fmla="*/ 1542546 w 2303458"/>
                <a:gd name="connsiteY144" fmla="*/ 53412 h 420944"/>
                <a:gd name="connsiteX145" fmla="*/ 1542546 w 2303458"/>
                <a:gd name="connsiteY145" fmla="*/ 36061 h 420944"/>
                <a:gd name="connsiteX146" fmla="*/ 1569311 w 2303458"/>
                <a:gd name="connsiteY146" fmla="*/ 34729 h 420944"/>
                <a:gd name="connsiteX147" fmla="*/ 1606804 w 2303458"/>
                <a:gd name="connsiteY147" fmla="*/ 25405 h 420944"/>
                <a:gd name="connsiteX148" fmla="*/ 1644777 w 2303458"/>
                <a:gd name="connsiteY148" fmla="*/ 95 h 420944"/>
                <a:gd name="connsiteX149" fmla="*/ 755264 w 2303458"/>
                <a:gd name="connsiteY149" fmla="*/ 95 h 420944"/>
                <a:gd name="connsiteX150" fmla="*/ 759542 w 2303458"/>
                <a:gd name="connsiteY150" fmla="*/ 1921 h 420944"/>
                <a:gd name="connsiteX151" fmla="*/ 760876 w 2303458"/>
                <a:gd name="connsiteY151" fmla="*/ 6277 h 420944"/>
                <a:gd name="connsiteX152" fmla="*/ 748124 w 2303458"/>
                <a:gd name="connsiteY152" fmla="*/ 24658 h 420944"/>
                <a:gd name="connsiteX153" fmla="*/ 711268 w 2303458"/>
                <a:gd name="connsiteY153" fmla="*/ 51141 h 420944"/>
                <a:gd name="connsiteX154" fmla="*/ 652410 w 2303458"/>
                <a:gd name="connsiteY154" fmla="*/ 64652 h 420944"/>
                <a:gd name="connsiteX155" fmla="*/ 625982 w 2303458"/>
                <a:gd name="connsiteY155" fmla="*/ 62267 h 420944"/>
                <a:gd name="connsiteX156" fmla="*/ 604616 w 2303458"/>
                <a:gd name="connsiteY156" fmla="*/ 57357 h 420944"/>
                <a:gd name="connsiteX157" fmla="*/ 604616 w 2303458"/>
                <a:gd name="connsiteY157" fmla="*/ 166942 h 420944"/>
                <a:gd name="connsiteX158" fmla="*/ 637790 w 2303458"/>
                <a:gd name="connsiteY158" fmla="*/ 145269 h 420944"/>
                <a:gd name="connsiteX159" fmla="*/ 676026 w 2303458"/>
                <a:gd name="connsiteY159" fmla="*/ 138341 h 420944"/>
                <a:gd name="connsiteX160" fmla="*/ 730684 w 2303458"/>
                <a:gd name="connsiteY160" fmla="*/ 155378 h 420944"/>
                <a:gd name="connsiteX161" fmla="*/ 768582 w 2303458"/>
                <a:gd name="connsiteY161" fmla="*/ 199763 h 420944"/>
                <a:gd name="connsiteX162" fmla="*/ 782762 w 2303458"/>
                <a:gd name="connsiteY162" fmla="*/ 261404 h 420944"/>
                <a:gd name="connsiteX163" fmla="*/ 765502 w 2303458"/>
                <a:gd name="connsiteY163" fmla="*/ 325584 h 420944"/>
                <a:gd name="connsiteX164" fmla="*/ 721024 w 2303458"/>
                <a:gd name="connsiteY164" fmla="*/ 370042 h 420944"/>
                <a:gd name="connsiteX165" fmla="*/ 660278 w 2303458"/>
                <a:gd name="connsiteY165" fmla="*/ 386664 h 420944"/>
                <a:gd name="connsiteX166" fmla="*/ 605942 w 2303458"/>
                <a:gd name="connsiteY166" fmla="*/ 370748 h 420944"/>
                <a:gd name="connsiteX167" fmla="*/ 570976 w 2303458"/>
                <a:gd name="connsiteY167" fmla="*/ 331986 h 420944"/>
                <a:gd name="connsiteX168" fmla="*/ 558604 w 2303458"/>
                <a:gd name="connsiteY168" fmla="*/ 283855 h 420944"/>
                <a:gd name="connsiteX169" fmla="*/ 569408 w 2303458"/>
                <a:gd name="connsiteY169" fmla="*/ 259299 h 420944"/>
                <a:gd name="connsiteX170" fmla="*/ 586106 w 2303458"/>
                <a:gd name="connsiteY170" fmla="*/ 254108 h 420944"/>
                <a:gd name="connsiteX171" fmla="*/ 607083 w 2303458"/>
                <a:gd name="connsiteY171" fmla="*/ 262807 h 420944"/>
                <a:gd name="connsiteX172" fmla="*/ 614170 w 2303458"/>
                <a:gd name="connsiteY172" fmla="*/ 281610 h 420944"/>
                <a:gd name="connsiteX173" fmla="*/ 607087 w 2303458"/>
                <a:gd name="connsiteY173" fmla="*/ 300412 h 420944"/>
                <a:gd name="connsiteX174" fmla="*/ 586141 w 2303458"/>
                <a:gd name="connsiteY174" fmla="*/ 309111 h 420944"/>
                <a:gd name="connsiteX175" fmla="*/ 579678 w 2303458"/>
                <a:gd name="connsiteY175" fmla="*/ 308760 h 420944"/>
                <a:gd name="connsiteX176" fmla="*/ 576588 w 2303458"/>
                <a:gd name="connsiteY176" fmla="*/ 307989 h 420944"/>
                <a:gd name="connsiteX177" fmla="*/ 606062 w 2303458"/>
                <a:gd name="connsiteY177" fmla="*/ 351940 h 420944"/>
                <a:gd name="connsiteX178" fmla="*/ 659158 w 2303458"/>
                <a:gd name="connsiteY178" fmla="*/ 370999 h 420944"/>
                <a:gd name="connsiteX179" fmla="*/ 693878 w 2303458"/>
                <a:gd name="connsiteY179" fmla="*/ 360942 h 420944"/>
                <a:gd name="connsiteX180" fmla="*/ 719322 w 2303458"/>
                <a:gd name="connsiteY180" fmla="*/ 334429 h 420944"/>
                <a:gd name="connsiteX181" fmla="*/ 731129 w 2303458"/>
                <a:gd name="connsiteY181" fmla="*/ 294458 h 420944"/>
                <a:gd name="connsiteX182" fmla="*/ 732816 w 2303458"/>
                <a:gd name="connsiteY182" fmla="*/ 257476 h 420944"/>
                <a:gd name="connsiteX183" fmla="*/ 731130 w 2303458"/>
                <a:gd name="connsiteY183" fmla="*/ 219311 h 420944"/>
                <a:gd name="connsiteX184" fmla="*/ 722695 w 2303458"/>
                <a:gd name="connsiteY184" fmla="*/ 186624 h 420944"/>
                <a:gd name="connsiteX185" fmla="*/ 708076 w 2303458"/>
                <a:gd name="connsiteY185" fmla="*/ 164833 h 420944"/>
                <a:gd name="connsiteX186" fmla="*/ 674901 w 2303458"/>
                <a:gd name="connsiteY186" fmla="*/ 150634 h 420944"/>
                <a:gd name="connsiteX187" fmla="*/ 637228 w 2303458"/>
                <a:gd name="connsiteY187" fmla="*/ 158840 h 420944"/>
                <a:gd name="connsiteX188" fmla="*/ 613802 w 2303458"/>
                <a:gd name="connsiteY188" fmla="*/ 175794 h 420944"/>
                <a:gd name="connsiteX189" fmla="*/ 602377 w 2303458"/>
                <a:gd name="connsiteY189" fmla="*/ 189999 h 420944"/>
                <a:gd name="connsiteX190" fmla="*/ 599368 w 2303458"/>
                <a:gd name="connsiteY190" fmla="*/ 193794 h 420944"/>
                <a:gd name="connsiteX191" fmla="*/ 595100 w 2303458"/>
                <a:gd name="connsiteY191" fmla="*/ 195060 h 420944"/>
                <a:gd name="connsiteX192" fmla="*/ 588244 w 2303458"/>
                <a:gd name="connsiteY192" fmla="*/ 191545 h 420944"/>
                <a:gd name="connsiteX193" fmla="*/ 587264 w 2303458"/>
                <a:gd name="connsiteY193" fmla="*/ 180438 h 420944"/>
                <a:gd name="connsiteX194" fmla="*/ 587264 w 2303458"/>
                <a:gd name="connsiteY194" fmla="*/ 14144 h 420944"/>
                <a:gd name="connsiteX195" fmla="*/ 587964 w 2303458"/>
                <a:gd name="connsiteY195" fmla="*/ 4029 h 420944"/>
                <a:gd name="connsiteX196" fmla="*/ 592862 w 2303458"/>
                <a:gd name="connsiteY196" fmla="*/ 657 h 420944"/>
                <a:gd name="connsiteX197" fmla="*/ 594541 w 2303458"/>
                <a:gd name="connsiteY197" fmla="*/ 868 h 420944"/>
                <a:gd name="connsiteX198" fmla="*/ 599578 w 2303458"/>
                <a:gd name="connsiteY198" fmla="*/ 2343 h 420944"/>
                <a:gd name="connsiteX199" fmla="*/ 638426 w 2303458"/>
                <a:gd name="connsiteY199" fmla="*/ 14636 h 420944"/>
                <a:gd name="connsiteX200" fmla="*/ 674339 w 2303458"/>
                <a:gd name="connsiteY200" fmla="*/ 18078 h 420944"/>
                <a:gd name="connsiteX201" fmla="*/ 722475 w 2303458"/>
                <a:gd name="connsiteY201" fmla="*/ 11826 h 420944"/>
                <a:gd name="connsiteX202" fmla="*/ 750774 w 2303458"/>
                <a:gd name="connsiteY202" fmla="*/ 1781 h 420944"/>
                <a:gd name="connsiteX203" fmla="*/ 754071 w 2303458"/>
                <a:gd name="connsiteY203" fmla="*/ 306 h 420944"/>
                <a:gd name="connsiteX204" fmla="*/ 755264 w 2303458"/>
                <a:gd name="connsiteY204" fmla="*/ 95 h 42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303458" h="420944">
                  <a:moveTo>
                    <a:pt x="1034246" y="98406"/>
                  </a:moveTo>
                  <a:cubicBezTo>
                    <a:pt x="1037255" y="98406"/>
                    <a:pt x="1039948" y="99529"/>
                    <a:pt x="1042324" y="101777"/>
                  </a:cubicBezTo>
                  <a:lnTo>
                    <a:pt x="1158654" y="218106"/>
                  </a:lnTo>
                  <a:lnTo>
                    <a:pt x="1274982" y="101777"/>
                  </a:lnTo>
                  <a:cubicBezTo>
                    <a:pt x="1277359" y="99529"/>
                    <a:pt x="1280052" y="98406"/>
                    <a:pt x="1283060" y="98406"/>
                  </a:cubicBezTo>
                  <a:cubicBezTo>
                    <a:pt x="1286070" y="98406"/>
                    <a:pt x="1288622" y="99529"/>
                    <a:pt x="1290718" y="101777"/>
                  </a:cubicBezTo>
                  <a:cubicBezTo>
                    <a:pt x="1292965" y="103873"/>
                    <a:pt x="1294090" y="106425"/>
                    <a:pt x="1294090" y="109434"/>
                  </a:cubicBezTo>
                  <a:cubicBezTo>
                    <a:pt x="1294090" y="112443"/>
                    <a:pt x="1292965" y="115136"/>
                    <a:pt x="1290718" y="117513"/>
                  </a:cubicBezTo>
                  <a:lnTo>
                    <a:pt x="1174388" y="233841"/>
                  </a:lnTo>
                  <a:lnTo>
                    <a:pt x="1290718" y="350170"/>
                  </a:lnTo>
                  <a:cubicBezTo>
                    <a:pt x="1292965" y="352547"/>
                    <a:pt x="1294090" y="355240"/>
                    <a:pt x="1294090" y="358249"/>
                  </a:cubicBezTo>
                  <a:cubicBezTo>
                    <a:pt x="1294090" y="361258"/>
                    <a:pt x="1292965" y="363810"/>
                    <a:pt x="1290718" y="365906"/>
                  </a:cubicBezTo>
                  <a:cubicBezTo>
                    <a:pt x="1288622" y="368154"/>
                    <a:pt x="1286070" y="369277"/>
                    <a:pt x="1283060" y="369277"/>
                  </a:cubicBezTo>
                  <a:cubicBezTo>
                    <a:pt x="1280052" y="369277"/>
                    <a:pt x="1277359" y="368154"/>
                    <a:pt x="1274982" y="365906"/>
                  </a:cubicBezTo>
                  <a:lnTo>
                    <a:pt x="1158654" y="249577"/>
                  </a:lnTo>
                  <a:lnTo>
                    <a:pt x="1042324" y="365906"/>
                  </a:lnTo>
                  <a:cubicBezTo>
                    <a:pt x="1039948" y="368154"/>
                    <a:pt x="1037255" y="369277"/>
                    <a:pt x="1034246" y="369277"/>
                  </a:cubicBezTo>
                  <a:cubicBezTo>
                    <a:pt x="1031237" y="369277"/>
                    <a:pt x="1028684" y="368154"/>
                    <a:pt x="1026589" y="365906"/>
                  </a:cubicBezTo>
                  <a:cubicBezTo>
                    <a:pt x="1024342" y="363810"/>
                    <a:pt x="1023218" y="361258"/>
                    <a:pt x="1023218" y="358249"/>
                  </a:cubicBezTo>
                  <a:cubicBezTo>
                    <a:pt x="1023218" y="355240"/>
                    <a:pt x="1024342" y="352547"/>
                    <a:pt x="1026589" y="350170"/>
                  </a:cubicBezTo>
                  <a:lnTo>
                    <a:pt x="1142918" y="233841"/>
                  </a:lnTo>
                  <a:lnTo>
                    <a:pt x="1026589" y="117513"/>
                  </a:lnTo>
                  <a:cubicBezTo>
                    <a:pt x="1024342" y="115136"/>
                    <a:pt x="1023218" y="112443"/>
                    <a:pt x="1023218" y="109434"/>
                  </a:cubicBezTo>
                  <a:cubicBezTo>
                    <a:pt x="1023218" y="106425"/>
                    <a:pt x="1024342" y="103873"/>
                    <a:pt x="1026589" y="101777"/>
                  </a:cubicBezTo>
                  <a:cubicBezTo>
                    <a:pt x="1028684" y="99529"/>
                    <a:pt x="1031237" y="98406"/>
                    <a:pt x="1034246" y="98406"/>
                  </a:cubicBezTo>
                  <a:close/>
                  <a:moveTo>
                    <a:pt x="187103" y="46739"/>
                  </a:moveTo>
                  <a:cubicBezTo>
                    <a:pt x="190266" y="46821"/>
                    <a:pt x="192904" y="47921"/>
                    <a:pt x="195016" y="50040"/>
                  </a:cubicBezTo>
                  <a:cubicBezTo>
                    <a:pt x="197129" y="52160"/>
                    <a:pt x="198226" y="54806"/>
                    <a:pt x="198308" y="57978"/>
                  </a:cubicBezTo>
                  <a:lnTo>
                    <a:pt x="198308" y="222637"/>
                  </a:lnTo>
                  <a:lnTo>
                    <a:pt x="362966" y="222637"/>
                  </a:lnTo>
                  <a:cubicBezTo>
                    <a:pt x="366139" y="222719"/>
                    <a:pt x="368785" y="223816"/>
                    <a:pt x="370904" y="225928"/>
                  </a:cubicBezTo>
                  <a:cubicBezTo>
                    <a:pt x="373024" y="228041"/>
                    <a:pt x="374124" y="230679"/>
                    <a:pt x="374206" y="233842"/>
                  </a:cubicBezTo>
                  <a:cubicBezTo>
                    <a:pt x="374124" y="237004"/>
                    <a:pt x="373024" y="239642"/>
                    <a:pt x="370904" y="241755"/>
                  </a:cubicBezTo>
                  <a:cubicBezTo>
                    <a:pt x="368785" y="243867"/>
                    <a:pt x="366139" y="244964"/>
                    <a:pt x="362966" y="245046"/>
                  </a:cubicBezTo>
                  <a:lnTo>
                    <a:pt x="198308" y="245046"/>
                  </a:lnTo>
                  <a:lnTo>
                    <a:pt x="198308" y="409705"/>
                  </a:lnTo>
                  <a:cubicBezTo>
                    <a:pt x="198226" y="412877"/>
                    <a:pt x="197129" y="415523"/>
                    <a:pt x="195016" y="417642"/>
                  </a:cubicBezTo>
                  <a:cubicBezTo>
                    <a:pt x="192904" y="419762"/>
                    <a:pt x="190266" y="420862"/>
                    <a:pt x="187103" y="420944"/>
                  </a:cubicBezTo>
                  <a:cubicBezTo>
                    <a:pt x="183940" y="420862"/>
                    <a:pt x="181302" y="419762"/>
                    <a:pt x="179190" y="417642"/>
                  </a:cubicBezTo>
                  <a:cubicBezTo>
                    <a:pt x="177078" y="415523"/>
                    <a:pt x="175980" y="412877"/>
                    <a:pt x="175899" y="409705"/>
                  </a:cubicBezTo>
                  <a:lnTo>
                    <a:pt x="175899" y="245046"/>
                  </a:lnTo>
                  <a:lnTo>
                    <a:pt x="11240" y="245046"/>
                  </a:lnTo>
                  <a:cubicBezTo>
                    <a:pt x="8068" y="244964"/>
                    <a:pt x="5422" y="243867"/>
                    <a:pt x="3302" y="241755"/>
                  </a:cubicBezTo>
                  <a:cubicBezTo>
                    <a:pt x="1183" y="239642"/>
                    <a:pt x="82" y="237004"/>
                    <a:pt x="0" y="233842"/>
                  </a:cubicBezTo>
                  <a:cubicBezTo>
                    <a:pt x="82" y="230679"/>
                    <a:pt x="1183" y="228041"/>
                    <a:pt x="3302" y="225928"/>
                  </a:cubicBezTo>
                  <a:cubicBezTo>
                    <a:pt x="5422" y="223816"/>
                    <a:pt x="8068" y="222719"/>
                    <a:pt x="11240" y="222637"/>
                  </a:cubicBezTo>
                  <a:lnTo>
                    <a:pt x="175899" y="222637"/>
                  </a:lnTo>
                  <a:lnTo>
                    <a:pt x="175899" y="57978"/>
                  </a:lnTo>
                  <a:cubicBezTo>
                    <a:pt x="175980" y="54806"/>
                    <a:pt x="177078" y="52160"/>
                    <a:pt x="179190" y="50040"/>
                  </a:cubicBezTo>
                  <a:cubicBezTo>
                    <a:pt x="181302" y="47921"/>
                    <a:pt x="183940" y="46821"/>
                    <a:pt x="187103" y="46739"/>
                  </a:cubicBezTo>
                  <a:close/>
                  <a:moveTo>
                    <a:pt x="2184876" y="12388"/>
                  </a:moveTo>
                  <a:cubicBezTo>
                    <a:pt x="2179823" y="12038"/>
                    <a:pt x="2172750" y="13300"/>
                    <a:pt x="2163656" y="16177"/>
                  </a:cubicBezTo>
                  <a:cubicBezTo>
                    <a:pt x="2154564" y="19053"/>
                    <a:pt x="2145658" y="25645"/>
                    <a:pt x="2136940" y="35953"/>
                  </a:cubicBezTo>
                  <a:cubicBezTo>
                    <a:pt x="2128221" y="46261"/>
                    <a:pt x="2121898" y="62388"/>
                    <a:pt x="2117969" y="84334"/>
                  </a:cubicBezTo>
                  <a:cubicBezTo>
                    <a:pt x="2115814" y="99674"/>
                    <a:pt x="2114502" y="116209"/>
                    <a:pt x="2114033" y="133938"/>
                  </a:cubicBezTo>
                  <a:cubicBezTo>
                    <a:pt x="2113564" y="151667"/>
                    <a:pt x="2113377" y="169607"/>
                    <a:pt x="2113471" y="187758"/>
                  </a:cubicBezTo>
                  <a:cubicBezTo>
                    <a:pt x="2113342" y="205100"/>
                    <a:pt x="2113600" y="224797"/>
                    <a:pt x="2114244" y="246847"/>
                  </a:cubicBezTo>
                  <a:cubicBezTo>
                    <a:pt x="2114888" y="268897"/>
                    <a:pt x="2116692" y="288734"/>
                    <a:pt x="2119656" y="306358"/>
                  </a:cubicBezTo>
                  <a:cubicBezTo>
                    <a:pt x="2125430" y="332799"/>
                    <a:pt x="2134824" y="350880"/>
                    <a:pt x="2147838" y="360599"/>
                  </a:cubicBezTo>
                  <a:cubicBezTo>
                    <a:pt x="2160852" y="370319"/>
                    <a:pt x="2173198" y="374909"/>
                    <a:pt x="2184876" y="374370"/>
                  </a:cubicBezTo>
                  <a:cubicBezTo>
                    <a:pt x="2198160" y="374780"/>
                    <a:pt x="2211232" y="369745"/>
                    <a:pt x="2224094" y="359264"/>
                  </a:cubicBezTo>
                  <a:cubicBezTo>
                    <a:pt x="2236955" y="348784"/>
                    <a:pt x="2245810" y="330399"/>
                    <a:pt x="2250660" y="304110"/>
                  </a:cubicBezTo>
                  <a:cubicBezTo>
                    <a:pt x="2253624" y="286158"/>
                    <a:pt x="2255428" y="267539"/>
                    <a:pt x="2256072" y="248252"/>
                  </a:cubicBezTo>
                  <a:cubicBezTo>
                    <a:pt x="2256716" y="228966"/>
                    <a:pt x="2256974" y="208801"/>
                    <a:pt x="2256844" y="187758"/>
                  </a:cubicBezTo>
                  <a:cubicBezTo>
                    <a:pt x="2256962" y="169665"/>
                    <a:pt x="2256728" y="150906"/>
                    <a:pt x="2256142" y="131479"/>
                  </a:cubicBezTo>
                  <a:cubicBezTo>
                    <a:pt x="2255556" y="112052"/>
                    <a:pt x="2253916" y="94276"/>
                    <a:pt x="2251222" y="78151"/>
                  </a:cubicBezTo>
                  <a:cubicBezTo>
                    <a:pt x="2247384" y="59820"/>
                    <a:pt x="2241442" y="45893"/>
                    <a:pt x="2233396" y="36369"/>
                  </a:cubicBezTo>
                  <a:cubicBezTo>
                    <a:pt x="2225352" y="26845"/>
                    <a:pt x="2216869" y="20413"/>
                    <a:pt x="2207950" y="17072"/>
                  </a:cubicBezTo>
                  <a:cubicBezTo>
                    <a:pt x="2199030" y="13731"/>
                    <a:pt x="2191338" y="12170"/>
                    <a:pt x="2184876" y="12388"/>
                  </a:cubicBezTo>
                  <a:close/>
                  <a:moveTo>
                    <a:pt x="1908652" y="12388"/>
                  </a:moveTo>
                  <a:cubicBezTo>
                    <a:pt x="1903598" y="12038"/>
                    <a:pt x="1896525" y="13300"/>
                    <a:pt x="1887432" y="16177"/>
                  </a:cubicBezTo>
                  <a:cubicBezTo>
                    <a:pt x="1878338" y="19053"/>
                    <a:pt x="1869433" y="25645"/>
                    <a:pt x="1860714" y="35953"/>
                  </a:cubicBezTo>
                  <a:cubicBezTo>
                    <a:pt x="1851996" y="46261"/>
                    <a:pt x="1845672" y="62388"/>
                    <a:pt x="1841744" y="84334"/>
                  </a:cubicBezTo>
                  <a:cubicBezTo>
                    <a:pt x="1839588" y="99674"/>
                    <a:pt x="1838276" y="116209"/>
                    <a:pt x="1837808" y="133938"/>
                  </a:cubicBezTo>
                  <a:cubicBezTo>
                    <a:pt x="1837340" y="151667"/>
                    <a:pt x="1837152" y="169607"/>
                    <a:pt x="1837246" y="187758"/>
                  </a:cubicBezTo>
                  <a:cubicBezTo>
                    <a:pt x="1837117" y="205100"/>
                    <a:pt x="1837375" y="224797"/>
                    <a:pt x="1838019" y="246847"/>
                  </a:cubicBezTo>
                  <a:cubicBezTo>
                    <a:pt x="1838663" y="268897"/>
                    <a:pt x="1840467" y="288734"/>
                    <a:pt x="1843430" y="306358"/>
                  </a:cubicBezTo>
                  <a:cubicBezTo>
                    <a:pt x="1849206" y="332799"/>
                    <a:pt x="1858600" y="350880"/>
                    <a:pt x="1871614" y="360599"/>
                  </a:cubicBezTo>
                  <a:cubicBezTo>
                    <a:pt x="1884627" y="370319"/>
                    <a:pt x="1896973" y="374909"/>
                    <a:pt x="1908652" y="374370"/>
                  </a:cubicBezTo>
                  <a:cubicBezTo>
                    <a:pt x="1921935" y="374780"/>
                    <a:pt x="1935006" y="369745"/>
                    <a:pt x="1947868" y="359264"/>
                  </a:cubicBezTo>
                  <a:cubicBezTo>
                    <a:pt x="1960730" y="348784"/>
                    <a:pt x="1969586" y="330399"/>
                    <a:pt x="1974434" y="304110"/>
                  </a:cubicBezTo>
                  <a:cubicBezTo>
                    <a:pt x="1977398" y="286158"/>
                    <a:pt x="1979202" y="267539"/>
                    <a:pt x="1979846" y="248252"/>
                  </a:cubicBezTo>
                  <a:cubicBezTo>
                    <a:pt x="1980490" y="228966"/>
                    <a:pt x="1980748" y="208801"/>
                    <a:pt x="1980620" y="187758"/>
                  </a:cubicBezTo>
                  <a:cubicBezTo>
                    <a:pt x="1980737" y="169665"/>
                    <a:pt x="1980503" y="150906"/>
                    <a:pt x="1979917" y="131479"/>
                  </a:cubicBezTo>
                  <a:cubicBezTo>
                    <a:pt x="1979332" y="112052"/>
                    <a:pt x="1977692" y="94276"/>
                    <a:pt x="1974996" y="78151"/>
                  </a:cubicBezTo>
                  <a:cubicBezTo>
                    <a:pt x="1971158" y="59820"/>
                    <a:pt x="1965216" y="45893"/>
                    <a:pt x="1957172" y="36369"/>
                  </a:cubicBezTo>
                  <a:cubicBezTo>
                    <a:pt x="1949127" y="26845"/>
                    <a:pt x="1940644" y="20413"/>
                    <a:pt x="1931724" y="17072"/>
                  </a:cubicBezTo>
                  <a:cubicBezTo>
                    <a:pt x="1922805" y="13731"/>
                    <a:pt x="1915114" y="12170"/>
                    <a:pt x="1908652" y="12388"/>
                  </a:cubicBezTo>
                  <a:close/>
                  <a:moveTo>
                    <a:pt x="2185438" y="95"/>
                  </a:moveTo>
                  <a:cubicBezTo>
                    <a:pt x="2198137" y="-656"/>
                    <a:pt x="2213784" y="3081"/>
                    <a:pt x="2232380" y="11308"/>
                  </a:cubicBezTo>
                  <a:cubicBezTo>
                    <a:pt x="2250976" y="19534"/>
                    <a:pt x="2267174" y="36756"/>
                    <a:pt x="2280974" y="62974"/>
                  </a:cubicBezTo>
                  <a:cubicBezTo>
                    <a:pt x="2290500" y="83842"/>
                    <a:pt x="2296696" y="105342"/>
                    <a:pt x="2299560" y="127474"/>
                  </a:cubicBezTo>
                  <a:cubicBezTo>
                    <a:pt x="2302424" y="149606"/>
                    <a:pt x="2303711" y="171949"/>
                    <a:pt x="2303418" y="194503"/>
                  </a:cubicBezTo>
                  <a:cubicBezTo>
                    <a:pt x="2303676" y="216799"/>
                    <a:pt x="2302460" y="238673"/>
                    <a:pt x="2299771" y="260126"/>
                  </a:cubicBezTo>
                  <a:cubicBezTo>
                    <a:pt x="2297082" y="281579"/>
                    <a:pt x="2291378" y="302049"/>
                    <a:pt x="2282656" y="321534"/>
                  </a:cubicBezTo>
                  <a:cubicBezTo>
                    <a:pt x="2269678" y="347608"/>
                    <a:pt x="2254090" y="365137"/>
                    <a:pt x="2235894" y="374122"/>
                  </a:cubicBezTo>
                  <a:cubicBezTo>
                    <a:pt x="2217696" y="383106"/>
                    <a:pt x="2200690" y="387287"/>
                    <a:pt x="2184876" y="386664"/>
                  </a:cubicBezTo>
                  <a:cubicBezTo>
                    <a:pt x="2170468" y="387146"/>
                    <a:pt x="2154586" y="383387"/>
                    <a:pt x="2137231" y="375385"/>
                  </a:cubicBezTo>
                  <a:cubicBezTo>
                    <a:pt x="2119876" y="367384"/>
                    <a:pt x="2104848" y="352244"/>
                    <a:pt x="2092148" y="329966"/>
                  </a:cubicBezTo>
                  <a:cubicBezTo>
                    <a:pt x="2081030" y="308267"/>
                    <a:pt x="2073946" y="285619"/>
                    <a:pt x="2070895" y="262023"/>
                  </a:cubicBezTo>
                  <a:cubicBezTo>
                    <a:pt x="2067844" y="238427"/>
                    <a:pt x="2066512" y="215921"/>
                    <a:pt x="2066897" y="194503"/>
                  </a:cubicBezTo>
                  <a:cubicBezTo>
                    <a:pt x="2066640" y="171937"/>
                    <a:pt x="2067856" y="149899"/>
                    <a:pt x="2070544" y="128387"/>
                  </a:cubicBezTo>
                  <a:cubicBezTo>
                    <a:pt x="2073233" y="106876"/>
                    <a:pt x="2078938" y="86383"/>
                    <a:pt x="2087659" y="66909"/>
                  </a:cubicBezTo>
                  <a:cubicBezTo>
                    <a:pt x="2099690" y="41255"/>
                    <a:pt x="2114645" y="23585"/>
                    <a:pt x="2132526" y="13899"/>
                  </a:cubicBezTo>
                  <a:cubicBezTo>
                    <a:pt x="2150406" y="4213"/>
                    <a:pt x="2168044" y="-388"/>
                    <a:pt x="2185438" y="95"/>
                  </a:cubicBezTo>
                  <a:close/>
                  <a:moveTo>
                    <a:pt x="1909214" y="95"/>
                  </a:moveTo>
                  <a:cubicBezTo>
                    <a:pt x="1921912" y="-656"/>
                    <a:pt x="1937560" y="3081"/>
                    <a:pt x="1956156" y="11308"/>
                  </a:cubicBezTo>
                  <a:cubicBezTo>
                    <a:pt x="1974752" y="19534"/>
                    <a:pt x="1990949" y="36756"/>
                    <a:pt x="2004748" y="62974"/>
                  </a:cubicBezTo>
                  <a:cubicBezTo>
                    <a:pt x="2014276" y="83842"/>
                    <a:pt x="2020472" y="105342"/>
                    <a:pt x="2023336" y="127474"/>
                  </a:cubicBezTo>
                  <a:cubicBezTo>
                    <a:pt x="2026200" y="149606"/>
                    <a:pt x="2027486" y="171949"/>
                    <a:pt x="2027194" y="194503"/>
                  </a:cubicBezTo>
                  <a:cubicBezTo>
                    <a:pt x="2027450" y="216799"/>
                    <a:pt x="2026235" y="238673"/>
                    <a:pt x="2023546" y="260126"/>
                  </a:cubicBezTo>
                  <a:cubicBezTo>
                    <a:pt x="2020858" y="281579"/>
                    <a:pt x="2015152" y="302049"/>
                    <a:pt x="2006432" y="321534"/>
                  </a:cubicBezTo>
                  <a:cubicBezTo>
                    <a:pt x="1993453" y="347608"/>
                    <a:pt x="1977866" y="365137"/>
                    <a:pt x="1959668" y="374122"/>
                  </a:cubicBezTo>
                  <a:cubicBezTo>
                    <a:pt x="1941472" y="383106"/>
                    <a:pt x="1924466" y="387287"/>
                    <a:pt x="1908652" y="386664"/>
                  </a:cubicBezTo>
                  <a:cubicBezTo>
                    <a:pt x="1894243" y="387146"/>
                    <a:pt x="1878362" y="383387"/>
                    <a:pt x="1861006" y="375385"/>
                  </a:cubicBezTo>
                  <a:cubicBezTo>
                    <a:pt x="1843651" y="367384"/>
                    <a:pt x="1828623" y="352244"/>
                    <a:pt x="1815922" y="329966"/>
                  </a:cubicBezTo>
                  <a:cubicBezTo>
                    <a:pt x="1804806" y="308267"/>
                    <a:pt x="1797722" y="285619"/>
                    <a:pt x="1794670" y="262023"/>
                  </a:cubicBezTo>
                  <a:cubicBezTo>
                    <a:pt x="1791619" y="238427"/>
                    <a:pt x="1790286" y="215921"/>
                    <a:pt x="1790672" y="194503"/>
                  </a:cubicBezTo>
                  <a:cubicBezTo>
                    <a:pt x="1790415" y="171937"/>
                    <a:pt x="1791630" y="149899"/>
                    <a:pt x="1794320" y="128387"/>
                  </a:cubicBezTo>
                  <a:cubicBezTo>
                    <a:pt x="1797008" y="106876"/>
                    <a:pt x="1802713" y="86383"/>
                    <a:pt x="1811434" y="66909"/>
                  </a:cubicBezTo>
                  <a:cubicBezTo>
                    <a:pt x="1823464" y="41255"/>
                    <a:pt x="1838420" y="23585"/>
                    <a:pt x="1856300" y="13899"/>
                  </a:cubicBezTo>
                  <a:cubicBezTo>
                    <a:pt x="1874181" y="4213"/>
                    <a:pt x="1891818" y="-388"/>
                    <a:pt x="1909214" y="95"/>
                  </a:cubicBezTo>
                  <a:close/>
                  <a:moveTo>
                    <a:pt x="1644777" y="95"/>
                  </a:moveTo>
                  <a:cubicBezTo>
                    <a:pt x="1650960" y="-139"/>
                    <a:pt x="1654723" y="610"/>
                    <a:pt x="1656068" y="2343"/>
                  </a:cubicBezTo>
                  <a:cubicBezTo>
                    <a:pt x="1657412" y="4076"/>
                    <a:pt x="1657949" y="8197"/>
                    <a:pt x="1657680" y="14706"/>
                  </a:cubicBezTo>
                  <a:lnTo>
                    <a:pt x="1657680" y="329968"/>
                  </a:lnTo>
                  <a:cubicBezTo>
                    <a:pt x="1657390" y="336849"/>
                    <a:pt x="1658159" y="342262"/>
                    <a:pt x="1659991" y="346207"/>
                  </a:cubicBezTo>
                  <a:cubicBezTo>
                    <a:pt x="1661822" y="350152"/>
                    <a:pt x="1666464" y="352942"/>
                    <a:pt x="1673915" y="354576"/>
                  </a:cubicBezTo>
                  <a:cubicBezTo>
                    <a:pt x="1681367" y="356210"/>
                    <a:pt x="1693376" y="357001"/>
                    <a:pt x="1709944" y="356949"/>
                  </a:cubicBezTo>
                  <a:lnTo>
                    <a:pt x="1727928" y="356949"/>
                  </a:lnTo>
                  <a:lnTo>
                    <a:pt x="1727928" y="374300"/>
                  </a:lnTo>
                  <a:cubicBezTo>
                    <a:pt x="1721028" y="373751"/>
                    <a:pt x="1711911" y="373357"/>
                    <a:pt x="1700579" y="373118"/>
                  </a:cubicBezTo>
                  <a:cubicBezTo>
                    <a:pt x="1689248" y="372880"/>
                    <a:pt x="1677761" y="372735"/>
                    <a:pt x="1666121" y="372683"/>
                  </a:cubicBezTo>
                  <a:cubicBezTo>
                    <a:pt x="1654480" y="372631"/>
                    <a:pt x="1644748" y="372611"/>
                    <a:pt x="1636922" y="372621"/>
                  </a:cubicBezTo>
                  <a:cubicBezTo>
                    <a:pt x="1629098" y="372611"/>
                    <a:pt x="1619365" y="372631"/>
                    <a:pt x="1607724" y="372683"/>
                  </a:cubicBezTo>
                  <a:cubicBezTo>
                    <a:pt x="1596084" y="372735"/>
                    <a:pt x="1584598" y="372880"/>
                    <a:pt x="1573266" y="373119"/>
                  </a:cubicBezTo>
                  <a:cubicBezTo>
                    <a:pt x="1561934" y="373357"/>
                    <a:pt x="1552818" y="373751"/>
                    <a:pt x="1545918" y="374300"/>
                  </a:cubicBezTo>
                  <a:lnTo>
                    <a:pt x="1545918" y="356949"/>
                  </a:lnTo>
                  <a:lnTo>
                    <a:pt x="1563901" y="356949"/>
                  </a:lnTo>
                  <a:cubicBezTo>
                    <a:pt x="1580469" y="356991"/>
                    <a:pt x="1592478" y="356158"/>
                    <a:pt x="1599930" y="354451"/>
                  </a:cubicBezTo>
                  <a:cubicBezTo>
                    <a:pt x="1607382" y="352744"/>
                    <a:pt x="1612023" y="349912"/>
                    <a:pt x="1613854" y="345957"/>
                  </a:cubicBezTo>
                  <a:cubicBezTo>
                    <a:pt x="1615686" y="342001"/>
                    <a:pt x="1616456" y="336672"/>
                    <a:pt x="1616164" y="329968"/>
                  </a:cubicBezTo>
                  <a:lnTo>
                    <a:pt x="1616164" y="38860"/>
                  </a:lnTo>
                  <a:cubicBezTo>
                    <a:pt x="1601015" y="45833"/>
                    <a:pt x="1586497" y="50077"/>
                    <a:pt x="1572612" y="51593"/>
                  </a:cubicBezTo>
                  <a:cubicBezTo>
                    <a:pt x="1558726" y="53109"/>
                    <a:pt x="1548704" y="53715"/>
                    <a:pt x="1542546" y="53412"/>
                  </a:cubicBezTo>
                  <a:lnTo>
                    <a:pt x="1542546" y="36061"/>
                  </a:lnTo>
                  <a:cubicBezTo>
                    <a:pt x="1548825" y="36283"/>
                    <a:pt x="1557746" y="35839"/>
                    <a:pt x="1569311" y="34729"/>
                  </a:cubicBezTo>
                  <a:cubicBezTo>
                    <a:pt x="1580875" y="33619"/>
                    <a:pt x="1593373" y="30511"/>
                    <a:pt x="1606804" y="25405"/>
                  </a:cubicBezTo>
                  <a:cubicBezTo>
                    <a:pt x="1620237" y="20298"/>
                    <a:pt x="1632894" y="11862"/>
                    <a:pt x="1644777" y="95"/>
                  </a:cubicBezTo>
                  <a:close/>
                  <a:moveTo>
                    <a:pt x="755264" y="95"/>
                  </a:moveTo>
                  <a:cubicBezTo>
                    <a:pt x="757216" y="142"/>
                    <a:pt x="758642" y="751"/>
                    <a:pt x="759542" y="1921"/>
                  </a:cubicBezTo>
                  <a:cubicBezTo>
                    <a:pt x="760443" y="3092"/>
                    <a:pt x="760887" y="4544"/>
                    <a:pt x="760876" y="6277"/>
                  </a:cubicBezTo>
                  <a:cubicBezTo>
                    <a:pt x="760818" y="9297"/>
                    <a:pt x="756566" y="15424"/>
                    <a:pt x="748124" y="24658"/>
                  </a:cubicBezTo>
                  <a:cubicBezTo>
                    <a:pt x="739681" y="33891"/>
                    <a:pt x="727396" y="42719"/>
                    <a:pt x="711268" y="51141"/>
                  </a:cubicBezTo>
                  <a:cubicBezTo>
                    <a:pt x="695141" y="59563"/>
                    <a:pt x="675522" y="64066"/>
                    <a:pt x="652410" y="64652"/>
                  </a:cubicBezTo>
                  <a:cubicBezTo>
                    <a:pt x="643249" y="64558"/>
                    <a:pt x="634440" y="63763"/>
                    <a:pt x="625982" y="62267"/>
                  </a:cubicBezTo>
                  <a:cubicBezTo>
                    <a:pt x="617525" y="60771"/>
                    <a:pt x="610402" y="59134"/>
                    <a:pt x="604616" y="57357"/>
                  </a:cubicBezTo>
                  <a:lnTo>
                    <a:pt x="604616" y="166942"/>
                  </a:lnTo>
                  <a:cubicBezTo>
                    <a:pt x="614760" y="157149"/>
                    <a:pt x="625818" y="149924"/>
                    <a:pt x="637790" y="145269"/>
                  </a:cubicBezTo>
                  <a:cubicBezTo>
                    <a:pt x="649762" y="140613"/>
                    <a:pt x="662508" y="138304"/>
                    <a:pt x="676026" y="138341"/>
                  </a:cubicBezTo>
                  <a:cubicBezTo>
                    <a:pt x="696458" y="138621"/>
                    <a:pt x="714678" y="144300"/>
                    <a:pt x="730684" y="155378"/>
                  </a:cubicBezTo>
                  <a:cubicBezTo>
                    <a:pt x="746690" y="166456"/>
                    <a:pt x="759322" y="181251"/>
                    <a:pt x="768582" y="199763"/>
                  </a:cubicBezTo>
                  <a:cubicBezTo>
                    <a:pt x="777842" y="218275"/>
                    <a:pt x="782568" y="238822"/>
                    <a:pt x="782762" y="261404"/>
                  </a:cubicBezTo>
                  <a:cubicBezTo>
                    <a:pt x="782458" y="285409"/>
                    <a:pt x="776704" y="306802"/>
                    <a:pt x="765502" y="325584"/>
                  </a:cubicBezTo>
                  <a:cubicBezTo>
                    <a:pt x="754300" y="344366"/>
                    <a:pt x="739474" y="359186"/>
                    <a:pt x="721024" y="370042"/>
                  </a:cubicBezTo>
                  <a:cubicBezTo>
                    <a:pt x="702574" y="380898"/>
                    <a:pt x="682326" y="386438"/>
                    <a:pt x="660278" y="386664"/>
                  </a:cubicBezTo>
                  <a:cubicBezTo>
                    <a:pt x="639206" y="386289"/>
                    <a:pt x="621094" y="380984"/>
                    <a:pt x="605942" y="370748"/>
                  </a:cubicBezTo>
                  <a:cubicBezTo>
                    <a:pt x="590790" y="360512"/>
                    <a:pt x="579134" y="347591"/>
                    <a:pt x="570976" y="331986"/>
                  </a:cubicBezTo>
                  <a:cubicBezTo>
                    <a:pt x="562817" y="316381"/>
                    <a:pt x="558694" y="300337"/>
                    <a:pt x="558604" y="283855"/>
                  </a:cubicBezTo>
                  <a:cubicBezTo>
                    <a:pt x="559258" y="271320"/>
                    <a:pt x="562860" y="263135"/>
                    <a:pt x="569408" y="259299"/>
                  </a:cubicBezTo>
                  <a:cubicBezTo>
                    <a:pt x="575956" y="255464"/>
                    <a:pt x="581522" y="253734"/>
                    <a:pt x="586106" y="254108"/>
                  </a:cubicBezTo>
                  <a:cubicBezTo>
                    <a:pt x="595378" y="254412"/>
                    <a:pt x="602370" y="257312"/>
                    <a:pt x="607083" y="262807"/>
                  </a:cubicBezTo>
                  <a:cubicBezTo>
                    <a:pt x="611796" y="268303"/>
                    <a:pt x="614158" y="274570"/>
                    <a:pt x="614170" y="281610"/>
                  </a:cubicBezTo>
                  <a:cubicBezTo>
                    <a:pt x="614156" y="288649"/>
                    <a:pt x="611796" y="294916"/>
                    <a:pt x="607087" y="300412"/>
                  </a:cubicBezTo>
                  <a:cubicBezTo>
                    <a:pt x="602379" y="305907"/>
                    <a:pt x="595396" y="308807"/>
                    <a:pt x="586141" y="309111"/>
                  </a:cubicBezTo>
                  <a:cubicBezTo>
                    <a:pt x="583144" y="309099"/>
                    <a:pt x="580990" y="308982"/>
                    <a:pt x="579678" y="308760"/>
                  </a:cubicBezTo>
                  <a:cubicBezTo>
                    <a:pt x="578367" y="308538"/>
                    <a:pt x="577336" y="308281"/>
                    <a:pt x="576588" y="307989"/>
                  </a:cubicBezTo>
                  <a:cubicBezTo>
                    <a:pt x="581642" y="325135"/>
                    <a:pt x="591466" y="339786"/>
                    <a:pt x="606062" y="351940"/>
                  </a:cubicBezTo>
                  <a:cubicBezTo>
                    <a:pt x="620658" y="364095"/>
                    <a:pt x="638356" y="370448"/>
                    <a:pt x="659158" y="370999"/>
                  </a:cubicBezTo>
                  <a:cubicBezTo>
                    <a:pt x="672136" y="370846"/>
                    <a:pt x="683710" y="367494"/>
                    <a:pt x="693878" y="360942"/>
                  </a:cubicBezTo>
                  <a:cubicBezTo>
                    <a:pt x="704046" y="354390"/>
                    <a:pt x="712528" y="345552"/>
                    <a:pt x="719322" y="334429"/>
                  </a:cubicBezTo>
                  <a:cubicBezTo>
                    <a:pt x="725788" y="322112"/>
                    <a:pt x="729724" y="308789"/>
                    <a:pt x="731129" y="294458"/>
                  </a:cubicBezTo>
                  <a:cubicBezTo>
                    <a:pt x="732535" y="280127"/>
                    <a:pt x="733098" y="267799"/>
                    <a:pt x="732816" y="257476"/>
                  </a:cubicBezTo>
                  <a:cubicBezTo>
                    <a:pt x="732957" y="243525"/>
                    <a:pt x="732394" y="230803"/>
                    <a:pt x="731130" y="219311"/>
                  </a:cubicBezTo>
                  <a:cubicBezTo>
                    <a:pt x="729864" y="207818"/>
                    <a:pt x="727053" y="196923"/>
                    <a:pt x="722695" y="186624"/>
                  </a:cubicBezTo>
                  <a:cubicBezTo>
                    <a:pt x="720564" y="180696"/>
                    <a:pt x="715690" y="173433"/>
                    <a:pt x="708076" y="164833"/>
                  </a:cubicBezTo>
                  <a:cubicBezTo>
                    <a:pt x="700462" y="156234"/>
                    <a:pt x="689403" y="151501"/>
                    <a:pt x="674901" y="150634"/>
                  </a:cubicBezTo>
                  <a:cubicBezTo>
                    <a:pt x="659782" y="150953"/>
                    <a:pt x="647224" y="153689"/>
                    <a:pt x="637228" y="158840"/>
                  </a:cubicBezTo>
                  <a:cubicBezTo>
                    <a:pt x="627232" y="163992"/>
                    <a:pt x="619424" y="169643"/>
                    <a:pt x="613802" y="175794"/>
                  </a:cubicBezTo>
                  <a:cubicBezTo>
                    <a:pt x="608182" y="181945"/>
                    <a:pt x="604373" y="186680"/>
                    <a:pt x="602377" y="189999"/>
                  </a:cubicBezTo>
                  <a:cubicBezTo>
                    <a:pt x="601340" y="191686"/>
                    <a:pt x="600336" y="192951"/>
                    <a:pt x="599368" y="193794"/>
                  </a:cubicBezTo>
                  <a:cubicBezTo>
                    <a:pt x="598400" y="194638"/>
                    <a:pt x="596978" y="195060"/>
                    <a:pt x="595100" y="195060"/>
                  </a:cubicBezTo>
                  <a:cubicBezTo>
                    <a:pt x="591346" y="195083"/>
                    <a:pt x="589060" y="193912"/>
                    <a:pt x="588244" y="191545"/>
                  </a:cubicBezTo>
                  <a:cubicBezTo>
                    <a:pt x="587428" y="189178"/>
                    <a:pt x="587101" y="185476"/>
                    <a:pt x="587264" y="180438"/>
                  </a:cubicBezTo>
                  <a:lnTo>
                    <a:pt x="587264" y="14144"/>
                  </a:lnTo>
                  <a:cubicBezTo>
                    <a:pt x="587148" y="9648"/>
                    <a:pt x="587382" y="6277"/>
                    <a:pt x="587964" y="4029"/>
                  </a:cubicBezTo>
                  <a:cubicBezTo>
                    <a:pt x="588547" y="1781"/>
                    <a:pt x="590180" y="657"/>
                    <a:pt x="592862" y="657"/>
                  </a:cubicBezTo>
                  <a:cubicBezTo>
                    <a:pt x="592862" y="622"/>
                    <a:pt x="593421" y="692"/>
                    <a:pt x="594541" y="868"/>
                  </a:cubicBezTo>
                  <a:cubicBezTo>
                    <a:pt x="595660" y="1043"/>
                    <a:pt x="597340" y="1535"/>
                    <a:pt x="599578" y="2343"/>
                  </a:cubicBezTo>
                  <a:cubicBezTo>
                    <a:pt x="612839" y="8162"/>
                    <a:pt x="625788" y="12259"/>
                    <a:pt x="638426" y="14636"/>
                  </a:cubicBezTo>
                  <a:cubicBezTo>
                    <a:pt x="651063" y="17013"/>
                    <a:pt x="663034" y="18160"/>
                    <a:pt x="674339" y="18078"/>
                  </a:cubicBezTo>
                  <a:cubicBezTo>
                    <a:pt x="693304" y="17715"/>
                    <a:pt x="709350" y="15631"/>
                    <a:pt x="722475" y="11826"/>
                  </a:cubicBezTo>
                  <a:cubicBezTo>
                    <a:pt x="735600" y="8021"/>
                    <a:pt x="745034" y="4673"/>
                    <a:pt x="750774" y="1781"/>
                  </a:cubicBezTo>
                  <a:cubicBezTo>
                    <a:pt x="752189" y="973"/>
                    <a:pt x="753288" y="481"/>
                    <a:pt x="754071" y="306"/>
                  </a:cubicBezTo>
                  <a:cubicBezTo>
                    <a:pt x="754854" y="130"/>
                    <a:pt x="755252" y="60"/>
                    <a:pt x="755264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 dirty="0">
                <a:solidFill>
                  <a:schemeClr val="bg1"/>
                </a:solidFill>
                <a:latin typeface="Latin Modern Math" panose="02000503000000000000" pitchFamily="50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DC9B277-5986-85A0-1147-A20A964A481E}"/>
              </a:ext>
            </a:extLst>
          </p:cNvPr>
          <p:cNvSpPr txBox="1"/>
          <p:nvPr/>
        </p:nvSpPr>
        <p:spPr>
          <a:xfrm>
            <a:off x="4505258" y="606155"/>
            <a:ext cx="4596168" cy="525589"/>
          </a:xfrm>
          <a:custGeom>
            <a:avLst/>
            <a:gdLst/>
            <a:ahLst/>
            <a:cxnLst/>
            <a:rect l="l" t="t" r="r" b="b"/>
            <a:pathLst>
              <a:path w="4596168" h="525589">
                <a:moveTo>
                  <a:pt x="2119634" y="416074"/>
                </a:moveTo>
                <a:lnTo>
                  <a:pt x="2471431" y="416074"/>
                </a:lnTo>
                <a:cubicBezTo>
                  <a:pt x="2474603" y="416156"/>
                  <a:pt x="2477249" y="417253"/>
                  <a:pt x="2479369" y="419366"/>
                </a:cubicBezTo>
                <a:cubicBezTo>
                  <a:pt x="2481488" y="421478"/>
                  <a:pt x="2482588" y="424116"/>
                  <a:pt x="2482670" y="427279"/>
                </a:cubicBezTo>
                <a:cubicBezTo>
                  <a:pt x="2482588" y="430442"/>
                  <a:pt x="2481488" y="433079"/>
                  <a:pt x="2479369" y="435192"/>
                </a:cubicBezTo>
                <a:cubicBezTo>
                  <a:pt x="2477249" y="437304"/>
                  <a:pt x="2474603" y="438402"/>
                  <a:pt x="2471431" y="438483"/>
                </a:cubicBezTo>
                <a:lnTo>
                  <a:pt x="2119634" y="438483"/>
                </a:lnTo>
                <a:cubicBezTo>
                  <a:pt x="2116461" y="438402"/>
                  <a:pt x="2113815" y="437304"/>
                  <a:pt x="2111696" y="435192"/>
                </a:cubicBezTo>
                <a:cubicBezTo>
                  <a:pt x="2109577" y="433079"/>
                  <a:pt x="2108477" y="430442"/>
                  <a:pt x="2108395" y="427279"/>
                </a:cubicBezTo>
                <a:cubicBezTo>
                  <a:pt x="2108477" y="424116"/>
                  <a:pt x="2109577" y="421478"/>
                  <a:pt x="2111696" y="419366"/>
                </a:cubicBezTo>
                <a:cubicBezTo>
                  <a:pt x="2113815" y="417253"/>
                  <a:pt x="2116461" y="416156"/>
                  <a:pt x="2119634" y="416074"/>
                </a:cubicBezTo>
                <a:close/>
                <a:moveTo>
                  <a:pt x="365568" y="333429"/>
                </a:moveTo>
                <a:cubicBezTo>
                  <a:pt x="341921" y="346908"/>
                  <a:pt x="324984" y="361967"/>
                  <a:pt x="314759" y="378607"/>
                </a:cubicBezTo>
                <a:cubicBezTo>
                  <a:pt x="304534" y="395247"/>
                  <a:pt x="299545" y="411852"/>
                  <a:pt x="299791" y="428422"/>
                </a:cubicBezTo>
                <a:cubicBezTo>
                  <a:pt x="300470" y="452228"/>
                  <a:pt x="309231" y="471644"/>
                  <a:pt x="326074" y="486668"/>
                </a:cubicBezTo>
                <a:cubicBezTo>
                  <a:pt x="342916" y="501692"/>
                  <a:pt x="363764" y="509444"/>
                  <a:pt x="388618" y="509924"/>
                </a:cubicBezTo>
                <a:cubicBezTo>
                  <a:pt x="412465" y="509573"/>
                  <a:pt x="432938" y="502969"/>
                  <a:pt x="450038" y="490111"/>
                </a:cubicBezTo>
                <a:cubicBezTo>
                  <a:pt x="467138" y="477253"/>
                  <a:pt x="476087" y="460250"/>
                  <a:pt x="476883" y="439101"/>
                </a:cubicBezTo>
                <a:cubicBezTo>
                  <a:pt x="476110" y="422192"/>
                  <a:pt x="471050" y="408936"/>
                  <a:pt x="461704" y="399334"/>
                </a:cubicBezTo>
                <a:cubicBezTo>
                  <a:pt x="452357" y="389731"/>
                  <a:pt x="443362" y="382378"/>
                  <a:pt x="434718" y="377272"/>
                </a:cubicBezTo>
                <a:close/>
                <a:moveTo>
                  <a:pt x="2119634" y="307051"/>
                </a:moveTo>
                <a:lnTo>
                  <a:pt x="2471431" y="307051"/>
                </a:lnTo>
                <a:cubicBezTo>
                  <a:pt x="2474603" y="307133"/>
                  <a:pt x="2477249" y="308230"/>
                  <a:pt x="2479369" y="310343"/>
                </a:cubicBezTo>
                <a:cubicBezTo>
                  <a:pt x="2481488" y="312455"/>
                  <a:pt x="2482588" y="315093"/>
                  <a:pt x="2482670" y="318256"/>
                </a:cubicBezTo>
                <a:cubicBezTo>
                  <a:pt x="2482588" y="321419"/>
                  <a:pt x="2481488" y="324056"/>
                  <a:pt x="2479369" y="326169"/>
                </a:cubicBezTo>
                <a:cubicBezTo>
                  <a:pt x="2477249" y="328281"/>
                  <a:pt x="2474603" y="329378"/>
                  <a:pt x="2471431" y="329460"/>
                </a:cubicBezTo>
                <a:lnTo>
                  <a:pt x="2119634" y="329460"/>
                </a:lnTo>
                <a:cubicBezTo>
                  <a:pt x="2116461" y="329378"/>
                  <a:pt x="2113815" y="328281"/>
                  <a:pt x="2111696" y="326169"/>
                </a:cubicBezTo>
                <a:cubicBezTo>
                  <a:pt x="2109577" y="324056"/>
                  <a:pt x="2108477" y="321419"/>
                  <a:pt x="2108395" y="318256"/>
                </a:cubicBezTo>
                <a:cubicBezTo>
                  <a:pt x="2108477" y="315093"/>
                  <a:pt x="2109577" y="312455"/>
                  <a:pt x="2111696" y="310343"/>
                </a:cubicBezTo>
                <a:cubicBezTo>
                  <a:pt x="2113815" y="308230"/>
                  <a:pt x="2116461" y="307133"/>
                  <a:pt x="2119634" y="307051"/>
                </a:cubicBezTo>
                <a:close/>
                <a:moveTo>
                  <a:pt x="3599875" y="237331"/>
                </a:moveTo>
                <a:cubicBezTo>
                  <a:pt x="3602884" y="237331"/>
                  <a:pt x="3605577" y="238455"/>
                  <a:pt x="3607954" y="240703"/>
                </a:cubicBezTo>
                <a:lnTo>
                  <a:pt x="3724282" y="357032"/>
                </a:lnTo>
                <a:lnTo>
                  <a:pt x="3840611" y="240703"/>
                </a:lnTo>
                <a:cubicBezTo>
                  <a:pt x="3842988" y="238455"/>
                  <a:pt x="3845681" y="237331"/>
                  <a:pt x="3848690" y="237331"/>
                </a:cubicBezTo>
                <a:cubicBezTo>
                  <a:pt x="3851698" y="237331"/>
                  <a:pt x="3854251" y="238455"/>
                  <a:pt x="3856347" y="240703"/>
                </a:cubicBezTo>
                <a:cubicBezTo>
                  <a:pt x="3858595" y="242799"/>
                  <a:pt x="3859718" y="245351"/>
                  <a:pt x="3859718" y="248360"/>
                </a:cubicBezTo>
                <a:cubicBezTo>
                  <a:pt x="3859718" y="251369"/>
                  <a:pt x="3858595" y="254062"/>
                  <a:pt x="3856347" y="256438"/>
                </a:cubicBezTo>
                <a:lnTo>
                  <a:pt x="3740018" y="372767"/>
                </a:lnTo>
                <a:lnTo>
                  <a:pt x="3856347" y="489096"/>
                </a:lnTo>
                <a:cubicBezTo>
                  <a:pt x="3858595" y="491473"/>
                  <a:pt x="3859718" y="494166"/>
                  <a:pt x="3859718" y="497175"/>
                </a:cubicBezTo>
                <a:cubicBezTo>
                  <a:pt x="3859718" y="500183"/>
                  <a:pt x="3858595" y="502736"/>
                  <a:pt x="3856347" y="504831"/>
                </a:cubicBezTo>
                <a:cubicBezTo>
                  <a:pt x="3854251" y="507079"/>
                  <a:pt x="3851698" y="508203"/>
                  <a:pt x="3848690" y="508203"/>
                </a:cubicBezTo>
                <a:cubicBezTo>
                  <a:pt x="3845681" y="508203"/>
                  <a:pt x="3842988" y="507079"/>
                  <a:pt x="3840611" y="504831"/>
                </a:cubicBezTo>
                <a:lnTo>
                  <a:pt x="3724282" y="388503"/>
                </a:lnTo>
                <a:lnTo>
                  <a:pt x="3607954" y="504831"/>
                </a:lnTo>
                <a:cubicBezTo>
                  <a:pt x="3605577" y="507079"/>
                  <a:pt x="3602884" y="508203"/>
                  <a:pt x="3599875" y="508203"/>
                </a:cubicBezTo>
                <a:cubicBezTo>
                  <a:pt x="3596866" y="508203"/>
                  <a:pt x="3594314" y="507079"/>
                  <a:pt x="3592218" y="504831"/>
                </a:cubicBezTo>
                <a:cubicBezTo>
                  <a:pt x="3589970" y="502736"/>
                  <a:pt x="3588846" y="500183"/>
                  <a:pt x="3588846" y="497175"/>
                </a:cubicBezTo>
                <a:cubicBezTo>
                  <a:pt x="3588846" y="494166"/>
                  <a:pt x="3589970" y="491473"/>
                  <a:pt x="3592218" y="489096"/>
                </a:cubicBezTo>
                <a:lnTo>
                  <a:pt x="3708547" y="372767"/>
                </a:lnTo>
                <a:lnTo>
                  <a:pt x="3592218" y="256438"/>
                </a:lnTo>
                <a:cubicBezTo>
                  <a:pt x="3589970" y="254062"/>
                  <a:pt x="3588846" y="251369"/>
                  <a:pt x="3588846" y="248360"/>
                </a:cubicBezTo>
                <a:cubicBezTo>
                  <a:pt x="3588846" y="245351"/>
                  <a:pt x="3589970" y="242799"/>
                  <a:pt x="3592218" y="240703"/>
                </a:cubicBezTo>
                <a:cubicBezTo>
                  <a:pt x="3594314" y="238455"/>
                  <a:pt x="3596866" y="237331"/>
                  <a:pt x="3599875" y="237331"/>
                </a:cubicBezTo>
                <a:close/>
                <a:moveTo>
                  <a:pt x="742375" y="237331"/>
                </a:moveTo>
                <a:cubicBezTo>
                  <a:pt x="745384" y="237331"/>
                  <a:pt x="748077" y="238455"/>
                  <a:pt x="750454" y="240703"/>
                </a:cubicBezTo>
                <a:lnTo>
                  <a:pt x="866782" y="357032"/>
                </a:lnTo>
                <a:lnTo>
                  <a:pt x="983111" y="240703"/>
                </a:lnTo>
                <a:cubicBezTo>
                  <a:pt x="985488" y="238455"/>
                  <a:pt x="988181" y="237331"/>
                  <a:pt x="991190" y="237331"/>
                </a:cubicBezTo>
                <a:cubicBezTo>
                  <a:pt x="994199" y="237331"/>
                  <a:pt x="996751" y="238455"/>
                  <a:pt x="998847" y="240703"/>
                </a:cubicBezTo>
                <a:cubicBezTo>
                  <a:pt x="1001094" y="242799"/>
                  <a:pt x="1002218" y="245351"/>
                  <a:pt x="1002218" y="248360"/>
                </a:cubicBezTo>
                <a:cubicBezTo>
                  <a:pt x="1002218" y="251369"/>
                  <a:pt x="1001094" y="254062"/>
                  <a:pt x="998847" y="256438"/>
                </a:cubicBezTo>
                <a:lnTo>
                  <a:pt x="882518" y="372767"/>
                </a:lnTo>
                <a:lnTo>
                  <a:pt x="998847" y="489096"/>
                </a:lnTo>
                <a:cubicBezTo>
                  <a:pt x="1001094" y="491473"/>
                  <a:pt x="1002218" y="494166"/>
                  <a:pt x="1002218" y="497175"/>
                </a:cubicBezTo>
                <a:cubicBezTo>
                  <a:pt x="1002218" y="500183"/>
                  <a:pt x="1001094" y="502736"/>
                  <a:pt x="998847" y="504831"/>
                </a:cubicBezTo>
                <a:cubicBezTo>
                  <a:pt x="996751" y="507079"/>
                  <a:pt x="994199" y="508203"/>
                  <a:pt x="991190" y="508203"/>
                </a:cubicBezTo>
                <a:cubicBezTo>
                  <a:pt x="988181" y="508203"/>
                  <a:pt x="985488" y="507079"/>
                  <a:pt x="983111" y="504831"/>
                </a:cubicBezTo>
                <a:lnTo>
                  <a:pt x="866782" y="388503"/>
                </a:lnTo>
                <a:lnTo>
                  <a:pt x="750454" y="504831"/>
                </a:lnTo>
                <a:cubicBezTo>
                  <a:pt x="748077" y="507079"/>
                  <a:pt x="745384" y="508203"/>
                  <a:pt x="742375" y="508203"/>
                </a:cubicBezTo>
                <a:cubicBezTo>
                  <a:pt x="739366" y="508203"/>
                  <a:pt x="736814" y="507079"/>
                  <a:pt x="734718" y="504831"/>
                </a:cubicBezTo>
                <a:cubicBezTo>
                  <a:pt x="732471" y="502736"/>
                  <a:pt x="731347" y="500183"/>
                  <a:pt x="731347" y="497175"/>
                </a:cubicBezTo>
                <a:cubicBezTo>
                  <a:pt x="731347" y="494166"/>
                  <a:pt x="732471" y="491473"/>
                  <a:pt x="734718" y="489096"/>
                </a:cubicBezTo>
                <a:lnTo>
                  <a:pt x="851047" y="372767"/>
                </a:lnTo>
                <a:lnTo>
                  <a:pt x="734718" y="256438"/>
                </a:lnTo>
                <a:cubicBezTo>
                  <a:pt x="732471" y="254062"/>
                  <a:pt x="731347" y="251369"/>
                  <a:pt x="731347" y="248360"/>
                </a:cubicBezTo>
                <a:cubicBezTo>
                  <a:pt x="731347" y="245351"/>
                  <a:pt x="732471" y="242799"/>
                  <a:pt x="734718" y="240703"/>
                </a:cubicBezTo>
                <a:cubicBezTo>
                  <a:pt x="736814" y="238455"/>
                  <a:pt x="739366" y="237331"/>
                  <a:pt x="742375" y="237331"/>
                </a:cubicBezTo>
                <a:close/>
                <a:moveTo>
                  <a:pt x="388056" y="153000"/>
                </a:moveTo>
                <a:cubicBezTo>
                  <a:pt x="367406" y="153269"/>
                  <a:pt x="349672" y="158632"/>
                  <a:pt x="334855" y="169089"/>
                </a:cubicBezTo>
                <a:cubicBezTo>
                  <a:pt x="320037" y="179546"/>
                  <a:pt x="312283" y="193481"/>
                  <a:pt x="311592" y="210894"/>
                </a:cubicBezTo>
                <a:cubicBezTo>
                  <a:pt x="311147" y="215918"/>
                  <a:pt x="312600" y="222593"/>
                  <a:pt x="315950" y="230919"/>
                </a:cubicBezTo>
                <a:cubicBezTo>
                  <a:pt x="319300" y="239245"/>
                  <a:pt x="327218" y="247746"/>
                  <a:pt x="339704" y="256423"/>
                </a:cubicBezTo>
                <a:lnTo>
                  <a:pt x="409421" y="301390"/>
                </a:lnTo>
                <a:cubicBezTo>
                  <a:pt x="426498" y="291507"/>
                  <a:pt x="439992" y="279937"/>
                  <a:pt x="449901" y="266681"/>
                </a:cubicBezTo>
                <a:cubicBezTo>
                  <a:pt x="459811" y="253426"/>
                  <a:pt x="464871" y="238764"/>
                  <a:pt x="465082" y="222698"/>
                </a:cubicBezTo>
                <a:cubicBezTo>
                  <a:pt x="464437" y="202088"/>
                  <a:pt x="456730" y="185413"/>
                  <a:pt x="441960" y="172673"/>
                </a:cubicBezTo>
                <a:cubicBezTo>
                  <a:pt x="427190" y="159932"/>
                  <a:pt x="409222" y="153375"/>
                  <a:pt x="388056" y="153000"/>
                </a:cubicBezTo>
                <a:close/>
                <a:moveTo>
                  <a:pt x="4477055" y="139021"/>
                </a:moveTo>
                <a:cubicBezTo>
                  <a:pt x="4512032" y="139558"/>
                  <a:pt x="4540458" y="149714"/>
                  <a:pt x="4562336" y="169489"/>
                </a:cubicBezTo>
                <a:cubicBezTo>
                  <a:pt x="4584214" y="189264"/>
                  <a:pt x="4595490" y="215435"/>
                  <a:pt x="4596166" y="248002"/>
                </a:cubicBezTo>
                <a:cubicBezTo>
                  <a:pt x="4596292" y="266279"/>
                  <a:pt x="4592298" y="283038"/>
                  <a:pt x="4584188" y="298281"/>
                </a:cubicBezTo>
                <a:cubicBezTo>
                  <a:pt x="4576077" y="313524"/>
                  <a:pt x="4563094" y="329955"/>
                  <a:pt x="4545240" y="347576"/>
                </a:cubicBezTo>
                <a:cubicBezTo>
                  <a:pt x="4527385" y="365197"/>
                  <a:pt x="4503905" y="386711"/>
                  <a:pt x="4474799" y="412120"/>
                </a:cubicBezTo>
                <a:lnTo>
                  <a:pt x="4415228" y="470024"/>
                </a:lnTo>
                <a:lnTo>
                  <a:pt x="4516404" y="470024"/>
                </a:lnTo>
                <a:cubicBezTo>
                  <a:pt x="4520885" y="470052"/>
                  <a:pt x="4527042" y="469996"/>
                  <a:pt x="4534874" y="469858"/>
                </a:cubicBezTo>
                <a:cubicBezTo>
                  <a:pt x="4542708" y="469719"/>
                  <a:pt x="4550072" y="469330"/>
                  <a:pt x="4556968" y="468692"/>
                </a:cubicBezTo>
                <a:cubicBezTo>
                  <a:pt x="4563864" y="468053"/>
                  <a:pt x="4568147" y="466998"/>
                  <a:pt x="4569816" y="465527"/>
                </a:cubicBezTo>
                <a:cubicBezTo>
                  <a:pt x="4572616" y="460807"/>
                  <a:pt x="4575029" y="453522"/>
                  <a:pt x="4577055" y="443672"/>
                </a:cubicBezTo>
                <a:cubicBezTo>
                  <a:pt x="4579082" y="433823"/>
                  <a:pt x="4580792" y="424430"/>
                  <a:pt x="4582186" y="415493"/>
                </a:cubicBezTo>
                <a:lnTo>
                  <a:pt x="4596166" y="415493"/>
                </a:lnTo>
                <a:lnTo>
                  <a:pt x="4580452" y="513226"/>
                </a:lnTo>
                <a:lnTo>
                  <a:pt x="4372008" y="513226"/>
                </a:lnTo>
                <a:cubicBezTo>
                  <a:pt x="4371880" y="506856"/>
                  <a:pt x="4372136" y="502484"/>
                  <a:pt x="4372780" y="500111"/>
                </a:cubicBezTo>
                <a:cubicBezTo>
                  <a:pt x="4373423" y="497738"/>
                  <a:pt x="4375224" y="495190"/>
                  <a:pt x="4378182" y="492467"/>
                </a:cubicBezTo>
                <a:lnTo>
                  <a:pt x="4486052" y="372206"/>
                </a:lnTo>
                <a:cubicBezTo>
                  <a:pt x="4502043" y="354591"/>
                  <a:pt x="4515750" y="335150"/>
                  <a:pt x="4527172" y="313885"/>
                </a:cubicBezTo>
                <a:cubicBezTo>
                  <a:pt x="4538594" y="292620"/>
                  <a:pt x="4544569" y="270659"/>
                  <a:pt x="4545096" y="248002"/>
                </a:cubicBezTo>
                <a:cubicBezTo>
                  <a:pt x="4545114" y="232373"/>
                  <a:pt x="4542392" y="217631"/>
                  <a:pt x="4536932" y="203778"/>
                </a:cubicBezTo>
                <a:cubicBezTo>
                  <a:pt x="4531472" y="189924"/>
                  <a:pt x="4523169" y="178630"/>
                  <a:pt x="4512023" y="169894"/>
                </a:cubicBezTo>
                <a:cubicBezTo>
                  <a:pt x="4500878" y="161157"/>
                  <a:pt x="4486784" y="156650"/>
                  <a:pt x="4469745" y="156372"/>
                </a:cubicBezTo>
                <a:cubicBezTo>
                  <a:pt x="4453122" y="156477"/>
                  <a:pt x="4438018" y="161471"/>
                  <a:pt x="4424433" y="171353"/>
                </a:cubicBezTo>
                <a:cubicBezTo>
                  <a:pt x="4410846" y="181235"/>
                  <a:pt x="4400669" y="195371"/>
                  <a:pt x="4393899" y="213763"/>
                </a:cubicBezTo>
                <a:cubicBezTo>
                  <a:pt x="4394659" y="213494"/>
                  <a:pt x="4395524" y="213330"/>
                  <a:pt x="4396495" y="213272"/>
                </a:cubicBezTo>
                <a:cubicBezTo>
                  <a:pt x="4397466" y="213213"/>
                  <a:pt x="4399032" y="213190"/>
                  <a:pt x="4401196" y="213202"/>
                </a:cubicBezTo>
                <a:cubicBezTo>
                  <a:pt x="4411030" y="213506"/>
                  <a:pt x="4418444" y="216546"/>
                  <a:pt x="4423438" y="222323"/>
                </a:cubicBezTo>
                <a:cubicBezTo>
                  <a:pt x="4428431" y="228099"/>
                  <a:pt x="4430934" y="234788"/>
                  <a:pt x="4430945" y="242389"/>
                </a:cubicBezTo>
                <a:cubicBezTo>
                  <a:pt x="4430325" y="253697"/>
                  <a:pt x="4426654" y="261532"/>
                  <a:pt x="4419930" y="265894"/>
                </a:cubicBezTo>
                <a:cubicBezTo>
                  <a:pt x="4413206" y="270256"/>
                  <a:pt x="4407148" y="272337"/>
                  <a:pt x="4401757" y="272139"/>
                </a:cubicBezTo>
                <a:cubicBezTo>
                  <a:pt x="4400860" y="272333"/>
                  <a:pt x="4398040" y="271945"/>
                  <a:pt x="4393296" y="270974"/>
                </a:cubicBezTo>
                <a:cubicBezTo>
                  <a:pt x="4388552" y="270004"/>
                  <a:pt x="4383902" y="267288"/>
                  <a:pt x="4379346" y="262825"/>
                </a:cubicBezTo>
                <a:cubicBezTo>
                  <a:pt x="4374790" y="258362"/>
                  <a:pt x="4372344" y="250989"/>
                  <a:pt x="4372008" y="240705"/>
                </a:cubicBezTo>
                <a:cubicBezTo>
                  <a:pt x="4372128" y="223706"/>
                  <a:pt x="4376502" y="207509"/>
                  <a:pt x="4385129" y="192116"/>
                </a:cubicBezTo>
                <a:cubicBezTo>
                  <a:pt x="4393756" y="176722"/>
                  <a:pt x="4405910" y="164107"/>
                  <a:pt x="4421594" y="154270"/>
                </a:cubicBezTo>
                <a:cubicBezTo>
                  <a:pt x="4437277" y="144433"/>
                  <a:pt x="4455764" y="139350"/>
                  <a:pt x="4477055" y="139021"/>
                </a:cubicBezTo>
                <a:close/>
                <a:moveTo>
                  <a:pt x="4219931" y="139021"/>
                </a:moveTo>
                <a:cubicBezTo>
                  <a:pt x="4226114" y="138787"/>
                  <a:pt x="4229878" y="139536"/>
                  <a:pt x="4231222" y="141269"/>
                </a:cubicBezTo>
                <a:cubicBezTo>
                  <a:pt x="4232566" y="143001"/>
                  <a:pt x="4233104" y="147123"/>
                  <a:pt x="4232834" y="153632"/>
                </a:cubicBezTo>
                <a:lnTo>
                  <a:pt x="4232834" y="468894"/>
                </a:lnTo>
                <a:cubicBezTo>
                  <a:pt x="4232543" y="475775"/>
                  <a:pt x="4233314" y="481187"/>
                  <a:pt x="4235145" y="485133"/>
                </a:cubicBezTo>
                <a:cubicBezTo>
                  <a:pt x="4236976" y="489078"/>
                  <a:pt x="4241618" y="491867"/>
                  <a:pt x="4249070" y="493502"/>
                </a:cubicBezTo>
                <a:cubicBezTo>
                  <a:pt x="4256520" y="495136"/>
                  <a:pt x="4268530" y="495927"/>
                  <a:pt x="4285098" y="495875"/>
                </a:cubicBezTo>
                <a:lnTo>
                  <a:pt x="4303082" y="495875"/>
                </a:lnTo>
                <a:lnTo>
                  <a:pt x="4303082" y="513226"/>
                </a:lnTo>
                <a:cubicBezTo>
                  <a:pt x="4296182" y="512677"/>
                  <a:pt x="4287066" y="512283"/>
                  <a:pt x="4275733" y="512044"/>
                </a:cubicBezTo>
                <a:cubicBezTo>
                  <a:pt x="4264402" y="511806"/>
                  <a:pt x="4252915" y="511661"/>
                  <a:pt x="4241274" y="511609"/>
                </a:cubicBezTo>
                <a:cubicBezTo>
                  <a:pt x="4229634" y="511557"/>
                  <a:pt x="4219902" y="511536"/>
                  <a:pt x="4212076" y="511547"/>
                </a:cubicBezTo>
                <a:cubicBezTo>
                  <a:pt x="4204252" y="511536"/>
                  <a:pt x="4194519" y="511557"/>
                  <a:pt x="4182878" y="511609"/>
                </a:cubicBezTo>
                <a:cubicBezTo>
                  <a:pt x="4171238" y="511661"/>
                  <a:pt x="4159752" y="511806"/>
                  <a:pt x="4148420" y="512044"/>
                </a:cubicBezTo>
                <a:cubicBezTo>
                  <a:pt x="4137088" y="512283"/>
                  <a:pt x="4127972" y="512677"/>
                  <a:pt x="4121072" y="513226"/>
                </a:cubicBezTo>
                <a:lnTo>
                  <a:pt x="4121072" y="495875"/>
                </a:lnTo>
                <a:lnTo>
                  <a:pt x="4139055" y="495875"/>
                </a:lnTo>
                <a:cubicBezTo>
                  <a:pt x="4155623" y="495917"/>
                  <a:pt x="4167632" y="495084"/>
                  <a:pt x="4175084" y="493377"/>
                </a:cubicBezTo>
                <a:cubicBezTo>
                  <a:pt x="4182535" y="491670"/>
                  <a:pt x="4187176" y="488838"/>
                  <a:pt x="4189008" y="484883"/>
                </a:cubicBezTo>
                <a:cubicBezTo>
                  <a:pt x="4190840" y="480927"/>
                  <a:pt x="4191610" y="475598"/>
                  <a:pt x="4191318" y="468894"/>
                </a:cubicBezTo>
                <a:lnTo>
                  <a:pt x="4191318" y="177786"/>
                </a:lnTo>
                <a:cubicBezTo>
                  <a:pt x="4176168" y="184759"/>
                  <a:pt x="4161651" y="189003"/>
                  <a:pt x="4147766" y="190519"/>
                </a:cubicBezTo>
                <a:cubicBezTo>
                  <a:pt x="4133880" y="192035"/>
                  <a:pt x="4123858" y="192641"/>
                  <a:pt x="4117700" y="192338"/>
                </a:cubicBezTo>
                <a:lnTo>
                  <a:pt x="4117700" y="174987"/>
                </a:lnTo>
                <a:cubicBezTo>
                  <a:pt x="4123979" y="175209"/>
                  <a:pt x="4132900" y="174765"/>
                  <a:pt x="4144464" y="173655"/>
                </a:cubicBezTo>
                <a:cubicBezTo>
                  <a:pt x="4156029" y="172545"/>
                  <a:pt x="4168527" y="169437"/>
                  <a:pt x="4181959" y="164331"/>
                </a:cubicBezTo>
                <a:cubicBezTo>
                  <a:pt x="4195390" y="159224"/>
                  <a:pt x="4208048" y="150788"/>
                  <a:pt x="4219931" y="139021"/>
                </a:cubicBezTo>
                <a:close/>
                <a:moveTo>
                  <a:pt x="3229280" y="139021"/>
                </a:moveTo>
                <a:cubicBezTo>
                  <a:pt x="3264257" y="139558"/>
                  <a:pt x="3292684" y="149714"/>
                  <a:pt x="3314561" y="169489"/>
                </a:cubicBezTo>
                <a:cubicBezTo>
                  <a:pt x="3336439" y="189264"/>
                  <a:pt x="3347716" y="215435"/>
                  <a:pt x="3348391" y="248002"/>
                </a:cubicBezTo>
                <a:cubicBezTo>
                  <a:pt x="3348516" y="266279"/>
                  <a:pt x="3344524" y="283038"/>
                  <a:pt x="3336413" y="298281"/>
                </a:cubicBezTo>
                <a:cubicBezTo>
                  <a:pt x="3328302" y="313524"/>
                  <a:pt x="3315320" y="329955"/>
                  <a:pt x="3297465" y="347576"/>
                </a:cubicBezTo>
                <a:cubicBezTo>
                  <a:pt x="3279610" y="365197"/>
                  <a:pt x="3256130" y="386711"/>
                  <a:pt x="3227024" y="412120"/>
                </a:cubicBezTo>
                <a:lnTo>
                  <a:pt x="3167454" y="470024"/>
                </a:lnTo>
                <a:lnTo>
                  <a:pt x="3268629" y="470024"/>
                </a:lnTo>
                <a:cubicBezTo>
                  <a:pt x="3273110" y="470052"/>
                  <a:pt x="3279267" y="469996"/>
                  <a:pt x="3287100" y="469858"/>
                </a:cubicBezTo>
                <a:cubicBezTo>
                  <a:pt x="3294933" y="469719"/>
                  <a:pt x="3302297" y="469330"/>
                  <a:pt x="3309193" y="468692"/>
                </a:cubicBezTo>
                <a:cubicBezTo>
                  <a:pt x="3316090" y="468053"/>
                  <a:pt x="3320372" y="466998"/>
                  <a:pt x="3322041" y="465527"/>
                </a:cubicBezTo>
                <a:cubicBezTo>
                  <a:pt x="3324841" y="460807"/>
                  <a:pt x="3327254" y="453522"/>
                  <a:pt x="3329280" y="443672"/>
                </a:cubicBezTo>
                <a:cubicBezTo>
                  <a:pt x="3331307" y="433823"/>
                  <a:pt x="3333017" y="424430"/>
                  <a:pt x="3334412" y="415493"/>
                </a:cubicBezTo>
                <a:lnTo>
                  <a:pt x="3348391" y="415493"/>
                </a:lnTo>
                <a:lnTo>
                  <a:pt x="3332677" y="513226"/>
                </a:lnTo>
                <a:lnTo>
                  <a:pt x="3124233" y="513226"/>
                </a:lnTo>
                <a:cubicBezTo>
                  <a:pt x="3124104" y="506856"/>
                  <a:pt x="3124362" y="502484"/>
                  <a:pt x="3125005" y="500111"/>
                </a:cubicBezTo>
                <a:cubicBezTo>
                  <a:pt x="3125648" y="497738"/>
                  <a:pt x="3127449" y="495190"/>
                  <a:pt x="3130407" y="492467"/>
                </a:cubicBezTo>
                <a:lnTo>
                  <a:pt x="3238277" y="372206"/>
                </a:lnTo>
                <a:cubicBezTo>
                  <a:pt x="3254268" y="354591"/>
                  <a:pt x="3267975" y="335150"/>
                  <a:pt x="3279397" y="313885"/>
                </a:cubicBezTo>
                <a:cubicBezTo>
                  <a:pt x="3290819" y="292620"/>
                  <a:pt x="3296794" y="270659"/>
                  <a:pt x="3297321" y="248002"/>
                </a:cubicBezTo>
                <a:cubicBezTo>
                  <a:pt x="3297339" y="232373"/>
                  <a:pt x="3294617" y="217631"/>
                  <a:pt x="3289157" y="203778"/>
                </a:cubicBezTo>
                <a:cubicBezTo>
                  <a:pt x="3283697" y="189924"/>
                  <a:pt x="3275394" y="178630"/>
                  <a:pt x="3264248" y="169894"/>
                </a:cubicBezTo>
                <a:cubicBezTo>
                  <a:pt x="3253102" y="161157"/>
                  <a:pt x="3239010" y="156650"/>
                  <a:pt x="3221970" y="156372"/>
                </a:cubicBezTo>
                <a:cubicBezTo>
                  <a:pt x="3205348" y="156477"/>
                  <a:pt x="3190244" y="161471"/>
                  <a:pt x="3176658" y="171353"/>
                </a:cubicBezTo>
                <a:cubicBezTo>
                  <a:pt x="3163072" y="181235"/>
                  <a:pt x="3152894" y="195371"/>
                  <a:pt x="3146124" y="213763"/>
                </a:cubicBezTo>
                <a:cubicBezTo>
                  <a:pt x="3146884" y="213494"/>
                  <a:pt x="3147750" y="213330"/>
                  <a:pt x="3148720" y="213272"/>
                </a:cubicBezTo>
                <a:cubicBezTo>
                  <a:pt x="3149691" y="213213"/>
                  <a:pt x="3151257" y="213190"/>
                  <a:pt x="3153421" y="213202"/>
                </a:cubicBezTo>
                <a:cubicBezTo>
                  <a:pt x="3163256" y="213506"/>
                  <a:pt x="3170669" y="216546"/>
                  <a:pt x="3175663" y="222323"/>
                </a:cubicBezTo>
                <a:cubicBezTo>
                  <a:pt x="3180656" y="228099"/>
                  <a:pt x="3183158" y="234788"/>
                  <a:pt x="3183170" y="242389"/>
                </a:cubicBezTo>
                <a:cubicBezTo>
                  <a:pt x="3182550" y="253697"/>
                  <a:pt x="3178878" y="261532"/>
                  <a:pt x="3172154" y="265894"/>
                </a:cubicBezTo>
                <a:cubicBezTo>
                  <a:pt x="3165430" y="270256"/>
                  <a:pt x="3159373" y="272337"/>
                  <a:pt x="3153982" y="272139"/>
                </a:cubicBezTo>
                <a:cubicBezTo>
                  <a:pt x="3153085" y="272333"/>
                  <a:pt x="3150264" y="271945"/>
                  <a:pt x="3145521" y="270974"/>
                </a:cubicBezTo>
                <a:cubicBezTo>
                  <a:pt x="3140778" y="270004"/>
                  <a:pt x="3136128" y="267288"/>
                  <a:pt x="3131571" y="262825"/>
                </a:cubicBezTo>
                <a:cubicBezTo>
                  <a:pt x="3127015" y="258362"/>
                  <a:pt x="3124569" y="250989"/>
                  <a:pt x="3124233" y="240705"/>
                </a:cubicBezTo>
                <a:cubicBezTo>
                  <a:pt x="3124354" y="223706"/>
                  <a:pt x="3128727" y="207509"/>
                  <a:pt x="3137354" y="192116"/>
                </a:cubicBezTo>
                <a:cubicBezTo>
                  <a:pt x="3145981" y="176722"/>
                  <a:pt x="3158136" y="164107"/>
                  <a:pt x="3173819" y="154270"/>
                </a:cubicBezTo>
                <a:cubicBezTo>
                  <a:pt x="3189502" y="144433"/>
                  <a:pt x="3207989" y="139350"/>
                  <a:pt x="3229280" y="139021"/>
                </a:cubicBezTo>
                <a:close/>
                <a:moveTo>
                  <a:pt x="2972156" y="139021"/>
                </a:moveTo>
                <a:cubicBezTo>
                  <a:pt x="2978339" y="138787"/>
                  <a:pt x="2982103" y="139536"/>
                  <a:pt x="2983447" y="141269"/>
                </a:cubicBezTo>
                <a:cubicBezTo>
                  <a:pt x="2984791" y="143001"/>
                  <a:pt x="2985329" y="147123"/>
                  <a:pt x="2985060" y="153632"/>
                </a:cubicBezTo>
                <a:lnTo>
                  <a:pt x="2985060" y="468894"/>
                </a:lnTo>
                <a:cubicBezTo>
                  <a:pt x="2984768" y="475775"/>
                  <a:pt x="2985538" y="481187"/>
                  <a:pt x="2987370" y="485133"/>
                </a:cubicBezTo>
                <a:cubicBezTo>
                  <a:pt x="2989202" y="489078"/>
                  <a:pt x="2993843" y="491867"/>
                  <a:pt x="3001295" y="493502"/>
                </a:cubicBezTo>
                <a:cubicBezTo>
                  <a:pt x="3008746" y="495136"/>
                  <a:pt x="3020756" y="495927"/>
                  <a:pt x="3037323" y="495875"/>
                </a:cubicBezTo>
                <a:lnTo>
                  <a:pt x="3055307" y="495875"/>
                </a:lnTo>
                <a:lnTo>
                  <a:pt x="3055307" y="513226"/>
                </a:lnTo>
                <a:cubicBezTo>
                  <a:pt x="3048406" y="512677"/>
                  <a:pt x="3039290" y="512283"/>
                  <a:pt x="3027958" y="512044"/>
                </a:cubicBezTo>
                <a:cubicBezTo>
                  <a:pt x="3016626" y="511806"/>
                  <a:pt x="3005140" y="511661"/>
                  <a:pt x="2993500" y="511609"/>
                </a:cubicBezTo>
                <a:cubicBezTo>
                  <a:pt x="2981859" y="511557"/>
                  <a:pt x="2972127" y="511536"/>
                  <a:pt x="2964302" y="511547"/>
                </a:cubicBezTo>
                <a:cubicBezTo>
                  <a:pt x="2956477" y="511536"/>
                  <a:pt x="2946744" y="511557"/>
                  <a:pt x="2935104" y="511609"/>
                </a:cubicBezTo>
                <a:cubicBezTo>
                  <a:pt x="2923463" y="511661"/>
                  <a:pt x="2911977" y="511806"/>
                  <a:pt x="2900645" y="512044"/>
                </a:cubicBezTo>
                <a:cubicBezTo>
                  <a:pt x="2889313" y="512283"/>
                  <a:pt x="2880197" y="512677"/>
                  <a:pt x="2873297" y="513226"/>
                </a:cubicBezTo>
                <a:lnTo>
                  <a:pt x="2873297" y="495875"/>
                </a:lnTo>
                <a:lnTo>
                  <a:pt x="2891280" y="495875"/>
                </a:lnTo>
                <a:cubicBezTo>
                  <a:pt x="2907848" y="495917"/>
                  <a:pt x="2919858" y="495084"/>
                  <a:pt x="2927309" y="493377"/>
                </a:cubicBezTo>
                <a:cubicBezTo>
                  <a:pt x="2934760" y="491670"/>
                  <a:pt x="2939402" y="488838"/>
                  <a:pt x="2941233" y="484883"/>
                </a:cubicBezTo>
                <a:cubicBezTo>
                  <a:pt x="2943065" y="480927"/>
                  <a:pt x="2943835" y="475598"/>
                  <a:pt x="2943544" y="468894"/>
                </a:cubicBezTo>
                <a:lnTo>
                  <a:pt x="2943544" y="177786"/>
                </a:lnTo>
                <a:cubicBezTo>
                  <a:pt x="2928394" y="184759"/>
                  <a:pt x="2913876" y="189003"/>
                  <a:pt x="2899991" y="190519"/>
                </a:cubicBezTo>
                <a:cubicBezTo>
                  <a:pt x="2886105" y="192035"/>
                  <a:pt x="2876083" y="192641"/>
                  <a:pt x="2869925" y="192338"/>
                </a:cubicBezTo>
                <a:lnTo>
                  <a:pt x="2869925" y="174987"/>
                </a:lnTo>
                <a:cubicBezTo>
                  <a:pt x="2876204" y="175209"/>
                  <a:pt x="2885126" y="174765"/>
                  <a:pt x="2896690" y="173655"/>
                </a:cubicBezTo>
                <a:cubicBezTo>
                  <a:pt x="2908254" y="172545"/>
                  <a:pt x="2920752" y="169437"/>
                  <a:pt x="2934184" y="164331"/>
                </a:cubicBezTo>
                <a:cubicBezTo>
                  <a:pt x="2947616" y="159224"/>
                  <a:pt x="2960273" y="150788"/>
                  <a:pt x="2972156" y="139021"/>
                </a:cubicBezTo>
                <a:close/>
                <a:moveTo>
                  <a:pt x="1624616" y="139021"/>
                </a:moveTo>
                <a:cubicBezTo>
                  <a:pt x="1652542" y="139371"/>
                  <a:pt x="1676519" y="146530"/>
                  <a:pt x="1696547" y="160499"/>
                </a:cubicBezTo>
                <a:cubicBezTo>
                  <a:pt x="1716575" y="174468"/>
                  <a:pt x="1727055" y="193147"/>
                  <a:pt x="1727988" y="216538"/>
                </a:cubicBezTo>
                <a:cubicBezTo>
                  <a:pt x="1727591" y="239128"/>
                  <a:pt x="1720247" y="259267"/>
                  <a:pt x="1705956" y="276954"/>
                </a:cubicBezTo>
                <a:cubicBezTo>
                  <a:pt x="1691665" y="294642"/>
                  <a:pt x="1672807" y="307474"/>
                  <a:pt x="1649382" y="315451"/>
                </a:cubicBezTo>
                <a:cubicBezTo>
                  <a:pt x="1678847" y="321956"/>
                  <a:pt x="1701780" y="334620"/>
                  <a:pt x="1718179" y="353443"/>
                </a:cubicBezTo>
                <a:cubicBezTo>
                  <a:pt x="1734578" y="372266"/>
                  <a:pt x="1742905" y="393513"/>
                  <a:pt x="1743162" y="417185"/>
                </a:cubicBezTo>
                <a:cubicBezTo>
                  <a:pt x="1742955" y="436555"/>
                  <a:pt x="1737693" y="454408"/>
                  <a:pt x="1727379" y="470746"/>
                </a:cubicBezTo>
                <a:cubicBezTo>
                  <a:pt x="1717064" y="487084"/>
                  <a:pt x="1702939" y="500239"/>
                  <a:pt x="1685003" y="510213"/>
                </a:cubicBezTo>
                <a:cubicBezTo>
                  <a:pt x="1667067" y="520186"/>
                  <a:pt x="1646564" y="525312"/>
                  <a:pt x="1623493" y="525589"/>
                </a:cubicBezTo>
                <a:cubicBezTo>
                  <a:pt x="1591956" y="525111"/>
                  <a:pt x="1565384" y="516804"/>
                  <a:pt x="1543774" y="500669"/>
                </a:cubicBezTo>
                <a:cubicBezTo>
                  <a:pt x="1522165" y="484534"/>
                  <a:pt x="1510911" y="463442"/>
                  <a:pt x="1510012" y="437393"/>
                </a:cubicBezTo>
                <a:cubicBezTo>
                  <a:pt x="1510480" y="425231"/>
                  <a:pt x="1514035" y="416717"/>
                  <a:pt x="1520678" y="411852"/>
                </a:cubicBezTo>
                <a:cubicBezTo>
                  <a:pt x="1527321" y="406987"/>
                  <a:pt x="1534244" y="404648"/>
                  <a:pt x="1541448" y="404835"/>
                </a:cubicBezTo>
                <a:cubicBezTo>
                  <a:pt x="1549880" y="404882"/>
                  <a:pt x="1557154" y="407595"/>
                  <a:pt x="1563270" y="412975"/>
                </a:cubicBezTo>
                <a:cubicBezTo>
                  <a:pt x="1569386" y="418354"/>
                  <a:pt x="1572591" y="426119"/>
                  <a:pt x="1572883" y="436270"/>
                </a:cubicBezTo>
                <a:cubicBezTo>
                  <a:pt x="1572568" y="447065"/>
                  <a:pt x="1568849" y="455229"/>
                  <a:pt x="1561726" y="460762"/>
                </a:cubicBezTo>
                <a:cubicBezTo>
                  <a:pt x="1554604" y="466295"/>
                  <a:pt x="1545974" y="468422"/>
                  <a:pt x="1535834" y="467144"/>
                </a:cubicBezTo>
                <a:cubicBezTo>
                  <a:pt x="1546501" y="483456"/>
                  <a:pt x="1560263" y="494738"/>
                  <a:pt x="1577120" y="500988"/>
                </a:cubicBezTo>
                <a:cubicBezTo>
                  <a:pt x="1593978" y="507239"/>
                  <a:pt x="1608873" y="510218"/>
                  <a:pt x="1621806" y="509924"/>
                </a:cubicBezTo>
                <a:cubicBezTo>
                  <a:pt x="1630379" y="510195"/>
                  <a:pt x="1639536" y="507840"/>
                  <a:pt x="1649276" y="502862"/>
                </a:cubicBezTo>
                <a:cubicBezTo>
                  <a:pt x="1659016" y="497884"/>
                  <a:pt x="1667382" y="488660"/>
                  <a:pt x="1674373" y="475191"/>
                </a:cubicBezTo>
                <a:cubicBezTo>
                  <a:pt x="1681364" y="461722"/>
                  <a:pt x="1685022" y="442386"/>
                  <a:pt x="1685348" y="417185"/>
                </a:cubicBezTo>
                <a:cubicBezTo>
                  <a:pt x="1685442" y="389190"/>
                  <a:pt x="1680053" y="366746"/>
                  <a:pt x="1669181" y="349851"/>
                </a:cubicBezTo>
                <a:cubicBezTo>
                  <a:pt x="1658310" y="332956"/>
                  <a:pt x="1641393" y="324286"/>
                  <a:pt x="1618430" y="323840"/>
                </a:cubicBezTo>
                <a:lnTo>
                  <a:pt x="1593685" y="323840"/>
                </a:lnTo>
                <a:cubicBezTo>
                  <a:pt x="1588940" y="323968"/>
                  <a:pt x="1585496" y="323712"/>
                  <a:pt x="1583353" y="323071"/>
                </a:cubicBezTo>
                <a:cubicBezTo>
                  <a:pt x="1581210" y="322430"/>
                  <a:pt x="1580157" y="320636"/>
                  <a:pt x="1580192" y="317688"/>
                </a:cubicBezTo>
                <a:cubicBezTo>
                  <a:pt x="1580262" y="314997"/>
                  <a:pt x="1581105" y="313249"/>
                  <a:pt x="1582720" y="312445"/>
                </a:cubicBezTo>
                <a:cubicBezTo>
                  <a:pt x="1584336" y="311641"/>
                  <a:pt x="1586303" y="311152"/>
                  <a:pt x="1588623" y="310977"/>
                </a:cubicBezTo>
                <a:cubicBezTo>
                  <a:pt x="1590978" y="310942"/>
                  <a:pt x="1594563" y="310732"/>
                  <a:pt x="1599379" y="310348"/>
                </a:cubicBezTo>
                <a:cubicBezTo>
                  <a:pt x="1604195" y="309963"/>
                  <a:pt x="1607920" y="309614"/>
                  <a:pt x="1610556" y="309299"/>
                </a:cubicBezTo>
                <a:cubicBezTo>
                  <a:pt x="1617739" y="309522"/>
                  <a:pt x="1625730" y="307951"/>
                  <a:pt x="1634529" y="304588"/>
                </a:cubicBezTo>
                <a:cubicBezTo>
                  <a:pt x="1643328" y="301224"/>
                  <a:pt x="1652022" y="293043"/>
                  <a:pt x="1660610" y="280045"/>
                </a:cubicBezTo>
                <a:cubicBezTo>
                  <a:pt x="1667663" y="266967"/>
                  <a:pt x="1672115" y="254036"/>
                  <a:pt x="1673967" y="241254"/>
                </a:cubicBezTo>
                <a:cubicBezTo>
                  <a:pt x="1675818" y="228471"/>
                  <a:pt x="1676615" y="220046"/>
                  <a:pt x="1676357" y="215977"/>
                </a:cubicBezTo>
                <a:cubicBezTo>
                  <a:pt x="1675548" y="191220"/>
                  <a:pt x="1669432" y="174401"/>
                  <a:pt x="1658009" y="165518"/>
                </a:cubicBezTo>
                <a:cubicBezTo>
                  <a:pt x="1646585" y="156635"/>
                  <a:pt x="1634704" y="152462"/>
                  <a:pt x="1622367" y="153000"/>
                </a:cubicBezTo>
                <a:cubicBezTo>
                  <a:pt x="1611483" y="152730"/>
                  <a:pt x="1598672" y="155100"/>
                  <a:pt x="1583935" y="160109"/>
                </a:cubicBezTo>
                <a:cubicBezTo>
                  <a:pt x="1569197" y="165119"/>
                  <a:pt x="1557098" y="174386"/>
                  <a:pt x="1547637" y="187913"/>
                </a:cubicBezTo>
                <a:cubicBezTo>
                  <a:pt x="1552771" y="187328"/>
                  <a:pt x="1559623" y="188497"/>
                  <a:pt x="1568194" y="191421"/>
                </a:cubicBezTo>
                <a:cubicBezTo>
                  <a:pt x="1576766" y="194344"/>
                  <a:pt x="1581513" y="202529"/>
                  <a:pt x="1582437" y="215977"/>
                </a:cubicBezTo>
                <a:cubicBezTo>
                  <a:pt x="1582332" y="224291"/>
                  <a:pt x="1579736" y="231096"/>
                  <a:pt x="1574649" y="236393"/>
                </a:cubicBezTo>
                <a:cubicBezTo>
                  <a:pt x="1569562" y="241690"/>
                  <a:pt x="1562617" y="244426"/>
                  <a:pt x="1553811" y="244602"/>
                </a:cubicBezTo>
                <a:cubicBezTo>
                  <a:pt x="1545497" y="244543"/>
                  <a:pt x="1538692" y="241994"/>
                  <a:pt x="1533394" y="236954"/>
                </a:cubicBezTo>
                <a:cubicBezTo>
                  <a:pt x="1528097" y="231915"/>
                  <a:pt x="1525361" y="224735"/>
                  <a:pt x="1525186" y="215415"/>
                </a:cubicBezTo>
                <a:cubicBezTo>
                  <a:pt x="1525780" y="193548"/>
                  <a:pt x="1535255" y="175477"/>
                  <a:pt x="1553611" y="161203"/>
                </a:cubicBezTo>
                <a:cubicBezTo>
                  <a:pt x="1571967" y="146929"/>
                  <a:pt x="1595635" y="139535"/>
                  <a:pt x="1624616" y="139021"/>
                </a:cubicBezTo>
                <a:close/>
                <a:moveTo>
                  <a:pt x="1343330" y="139021"/>
                </a:moveTo>
                <a:cubicBezTo>
                  <a:pt x="1378307" y="139558"/>
                  <a:pt x="1406734" y="149714"/>
                  <a:pt x="1428611" y="169489"/>
                </a:cubicBezTo>
                <a:cubicBezTo>
                  <a:pt x="1450489" y="189264"/>
                  <a:pt x="1461766" y="215435"/>
                  <a:pt x="1462441" y="248002"/>
                </a:cubicBezTo>
                <a:cubicBezTo>
                  <a:pt x="1462566" y="266279"/>
                  <a:pt x="1458574" y="283038"/>
                  <a:pt x="1450463" y="298281"/>
                </a:cubicBezTo>
                <a:cubicBezTo>
                  <a:pt x="1442352" y="313524"/>
                  <a:pt x="1429370" y="329955"/>
                  <a:pt x="1411515" y="347576"/>
                </a:cubicBezTo>
                <a:cubicBezTo>
                  <a:pt x="1393660" y="365197"/>
                  <a:pt x="1370180" y="386711"/>
                  <a:pt x="1341074" y="412120"/>
                </a:cubicBezTo>
                <a:lnTo>
                  <a:pt x="1281504" y="470024"/>
                </a:lnTo>
                <a:lnTo>
                  <a:pt x="1382680" y="470024"/>
                </a:lnTo>
                <a:cubicBezTo>
                  <a:pt x="1387160" y="470052"/>
                  <a:pt x="1393317" y="469996"/>
                  <a:pt x="1401150" y="469858"/>
                </a:cubicBezTo>
                <a:cubicBezTo>
                  <a:pt x="1408983" y="469719"/>
                  <a:pt x="1416347" y="469330"/>
                  <a:pt x="1423244" y="468692"/>
                </a:cubicBezTo>
                <a:cubicBezTo>
                  <a:pt x="1430139" y="468053"/>
                  <a:pt x="1434422" y="466998"/>
                  <a:pt x="1436092" y="465527"/>
                </a:cubicBezTo>
                <a:cubicBezTo>
                  <a:pt x="1438891" y="460807"/>
                  <a:pt x="1441304" y="453522"/>
                  <a:pt x="1443330" y="443672"/>
                </a:cubicBezTo>
                <a:cubicBezTo>
                  <a:pt x="1445357" y="433823"/>
                  <a:pt x="1447067" y="424430"/>
                  <a:pt x="1448462" y="415493"/>
                </a:cubicBezTo>
                <a:lnTo>
                  <a:pt x="1462441" y="415493"/>
                </a:lnTo>
                <a:lnTo>
                  <a:pt x="1446727" y="513226"/>
                </a:lnTo>
                <a:lnTo>
                  <a:pt x="1238283" y="513226"/>
                </a:lnTo>
                <a:cubicBezTo>
                  <a:pt x="1238154" y="506856"/>
                  <a:pt x="1238412" y="502484"/>
                  <a:pt x="1239055" y="500111"/>
                </a:cubicBezTo>
                <a:cubicBezTo>
                  <a:pt x="1239698" y="497738"/>
                  <a:pt x="1241499" y="495190"/>
                  <a:pt x="1244457" y="492467"/>
                </a:cubicBezTo>
                <a:lnTo>
                  <a:pt x="1352327" y="372206"/>
                </a:lnTo>
                <a:cubicBezTo>
                  <a:pt x="1368318" y="354591"/>
                  <a:pt x="1382025" y="335150"/>
                  <a:pt x="1393447" y="313885"/>
                </a:cubicBezTo>
                <a:cubicBezTo>
                  <a:pt x="1404869" y="292620"/>
                  <a:pt x="1410844" y="270659"/>
                  <a:pt x="1411371" y="248002"/>
                </a:cubicBezTo>
                <a:cubicBezTo>
                  <a:pt x="1411389" y="232373"/>
                  <a:pt x="1408667" y="217631"/>
                  <a:pt x="1403207" y="203778"/>
                </a:cubicBezTo>
                <a:cubicBezTo>
                  <a:pt x="1397747" y="189924"/>
                  <a:pt x="1389444" y="178630"/>
                  <a:pt x="1378298" y="169894"/>
                </a:cubicBezTo>
                <a:cubicBezTo>
                  <a:pt x="1367152" y="161157"/>
                  <a:pt x="1353060" y="156650"/>
                  <a:pt x="1336020" y="156372"/>
                </a:cubicBezTo>
                <a:cubicBezTo>
                  <a:pt x="1319398" y="156477"/>
                  <a:pt x="1304294" y="161471"/>
                  <a:pt x="1290708" y="171353"/>
                </a:cubicBezTo>
                <a:cubicBezTo>
                  <a:pt x="1277122" y="181235"/>
                  <a:pt x="1266944" y="195371"/>
                  <a:pt x="1260174" y="213763"/>
                </a:cubicBezTo>
                <a:cubicBezTo>
                  <a:pt x="1260934" y="213494"/>
                  <a:pt x="1261799" y="213330"/>
                  <a:pt x="1262770" y="213272"/>
                </a:cubicBezTo>
                <a:cubicBezTo>
                  <a:pt x="1263741" y="213213"/>
                  <a:pt x="1265308" y="213190"/>
                  <a:pt x="1267471" y="213202"/>
                </a:cubicBezTo>
                <a:cubicBezTo>
                  <a:pt x="1277305" y="213506"/>
                  <a:pt x="1284719" y="216546"/>
                  <a:pt x="1289713" y="222323"/>
                </a:cubicBezTo>
                <a:cubicBezTo>
                  <a:pt x="1294706" y="228099"/>
                  <a:pt x="1297208" y="234788"/>
                  <a:pt x="1297220" y="242389"/>
                </a:cubicBezTo>
                <a:cubicBezTo>
                  <a:pt x="1296600" y="253697"/>
                  <a:pt x="1292928" y="261532"/>
                  <a:pt x="1286205" y="265894"/>
                </a:cubicBezTo>
                <a:cubicBezTo>
                  <a:pt x="1279481" y="270256"/>
                  <a:pt x="1273423" y="272337"/>
                  <a:pt x="1268032" y="272139"/>
                </a:cubicBezTo>
                <a:cubicBezTo>
                  <a:pt x="1267135" y="272333"/>
                  <a:pt x="1264315" y="271945"/>
                  <a:pt x="1259571" y="270974"/>
                </a:cubicBezTo>
                <a:cubicBezTo>
                  <a:pt x="1254828" y="270004"/>
                  <a:pt x="1250178" y="267288"/>
                  <a:pt x="1245622" y="262825"/>
                </a:cubicBezTo>
                <a:cubicBezTo>
                  <a:pt x="1241065" y="258362"/>
                  <a:pt x="1238619" y="250989"/>
                  <a:pt x="1238283" y="240705"/>
                </a:cubicBezTo>
                <a:cubicBezTo>
                  <a:pt x="1238404" y="223706"/>
                  <a:pt x="1242777" y="207509"/>
                  <a:pt x="1251404" y="192116"/>
                </a:cubicBezTo>
                <a:cubicBezTo>
                  <a:pt x="1260031" y="176722"/>
                  <a:pt x="1272186" y="164107"/>
                  <a:pt x="1287869" y="154270"/>
                </a:cubicBezTo>
                <a:cubicBezTo>
                  <a:pt x="1303552" y="144433"/>
                  <a:pt x="1322039" y="139350"/>
                  <a:pt x="1343330" y="139021"/>
                </a:cubicBezTo>
                <a:close/>
                <a:moveTo>
                  <a:pt x="388618" y="139021"/>
                </a:moveTo>
                <a:cubicBezTo>
                  <a:pt x="405973" y="139096"/>
                  <a:pt x="422292" y="142497"/>
                  <a:pt x="437574" y="149223"/>
                </a:cubicBezTo>
                <a:cubicBezTo>
                  <a:pt x="452855" y="155950"/>
                  <a:pt x="465295" y="165549"/>
                  <a:pt x="474892" y="178021"/>
                </a:cubicBezTo>
                <a:cubicBezTo>
                  <a:pt x="484488" y="190493"/>
                  <a:pt x="489437" y="205385"/>
                  <a:pt x="489738" y="222698"/>
                </a:cubicBezTo>
                <a:cubicBezTo>
                  <a:pt x="489437" y="241259"/>
                  <a:pt x="483173" y="257817"/>
                  <a:pt x="470947" y="272373"/>
                </a:cubicBezTo>
                <a:cubicBezTo>
                  <a:pt x="458721" y="286928"/>
                  <a:pt x="442342" y="299411"/>
                  <a:pt x="421810" y="309822"/>
                </a:cubicBezTo>
                <a:cubicBezTo>
                  <a:pt x="439196" y="320583"/>
                  <a:pt x="451629" y="328569"/>
                  <a:pt x="459111" y="333780"/>
                </a:cubicBezTo>
                <a:cubicBezTo>
                  <a:pt x="466592" y="338991"/>
                  <a:pt x="472703" y="344308"/>
                  <a:pt x="477444" y="349730"/>
                </a:cubicBezTo>
                <a:cubicBezTo>
                  <a:pt x="487908" y="361674"/>
                  <a:pt x="495148" y="373618"/>
                  <a:pt x="499166" y="385563"/>
                </a:cubicBezTo>
                <a:cubicBezTo>
                  <a:pt x="503183" y="397507"/>
                  <a:pt x="505098" y="408608"/>
                  <a:pt x="504912" y="418866"/>
                </a:cubicBezTo>
                <a:cubicBezTo>
                  <a:pt x="504013" y="449626"/>
                  <a:pt x="492478" y="474931"/>
                  <a:pt x="470307" y="494782"/>
                </a:cubicBezTo>
                <a:cubicBezTo>
                  <a:pt x="448136" y="514632"/>
                  <a:pt x="420719" y="524902"/>
                  <a:pt x="388056" y="525589"/>
                </a:cubicBezTo>
                <a:cubicBezTo>
                  <a:pt x="368036" y="525493"/>
                  <a:pt x="349241" y="521509"/>
                  <a:pt x="331670" y="513638"/>
                </a:cubicBezTo>
                <a:cubicBezTo>
                  <a:pt x="314099" y="505767"/>
                  <a:pt x="299807" y="494585"/>
                  <a:pt x="288795" y="480094"/>
                </a:cubicBezTo>
                <a:cubicBezTo>
                  <a:pt x="277782" y="465602"/>
                  <a:pt x="272105" y="448378"/>
                  <a:pt x="271762" y="428422"/>
                </a:cubicBezTo>
                <a:cubicBezTo>
                  <a:pt x="272157" y="409928"/>
                  <a:pt x="276731" y="393954"/>
                  <a:pt x="285484" y="380499"/>
                </a:cubicBezTo>
                <a:cubicBezTo>
                  <a:pt x="294237" y="367043"/>
                  <a:pt x="304801" y="355774"/>
                  <a:pt x="317177" y="346690"/>
                </a:cubicBezTo>
                <a:cubicBezTo>
                  <a:pt x="329553" y="337607"/>
                  <a:pt x="341372" y="330376"/>
                  <a:pt x="352635" y="324998"/>
                </a:cubicBezTo>
                <a:cubicBezTo>
                  <a:pt x="345162" y="319974"/>
                  <a:pt x="337338" y="314564"/>
                  <a:pt x="329162" y="308768"/>
                </a:cubicBezTo>
                <a:cubicBezTo>
                  <a:pt x="320986" y="302971"/>
                  <a:pt x="315130" y="298264"/>
                  <a:pt x="311592" y="294645"/>
                </a:cubicBezTo>
                <a:cubicBezTo>
                  <a:pt x="300268" y="281143"/>
                  <a:pt x="293217" y="268801"/>
                  <a:pt x="290438" y="257618"/>
                </a:cubicBezTo>
                <a:cubicBezTo>
                  <a:pt x="287659" y="246435"/>
                  <a:pt x="286492" y="238167"/>
                  <a:pt x="286936" y="232816"/>
                </a:cubicBezTo>
                <a:cubicBezTo>
                  <a:pt x="287658" y="206038"/>
                  <a:pt x="297578" y="183871"/>
                  <a:pt x="316693" y="166315"/>
                </a:cubicBezTo>
                <a:cubicBezTo>
                  <a:pt x="335809" y="148760"/>
                  <a:pt x="359784" y="139662"/>
                  <a:pt x="388618" y="139021"/>
                </a:cubicBezTo>
                <a:close/>
                <a:moveTo>
                  <a:pt x="105080" y="139021"/>
                </a:moveTo>
                <a:cubicBezTo>
                  <a:pt x="140057" y="139558"/>
                  <a:pt x="168484" y="149714"/>
                  <a:pt x="190361" y="169489"/>
                </a:cubicBezTo>
                <a:cubicBezTo>
                  <a:pt x="212239" y="189264"/>
                  <a:pt x="223516" y="215435"/>
                  <a:pt x="224191" y="248002"/>
                </a:cubicBezTo>
                <a:cubicBezTo>
                  <a:pt x="224316" y="266279"/>
                  <a:pt x="220324" y="283038"/>
                  <a:pt x="212213" y="298281"/>
                </a:cubicBezTo>
                <a:cubicBezTo>
                  <a:pt x="204102" y="313524"/>
                  <a:pt x="191120" y="329955"/>
                  <a:pt x="173265" y="347576"/>
                </a:cubicBezTo>
                <a:cubicBezTo>
                  <a:pt x="155410" y="365197"/>
                  <a:pt x="131930" y="386711"/>
                  <a:pt x="102824" y="412120"/>
                </a:cubicBezTo>
                <a:lnTo>
                  <a:pt x="43254" y="470024"/>
                </a:lnTo>
                <a:lnTo>
                  <a:pt x="144430" y="470024"/>
                </a:lnTo>
                <a:cubicBezTo>
                  <a:pt x="148910" y="470052"/>
                  <a:pt x="155067" y="469996"/>
                  <a:pt x="162900" y="469858"/>
                </a:cubicBezTo>
                <a:cubicBezTo>
                  <a:pt x="170733" y="469719"/>
                  <a:pt x="178097" y="469330"/>
                  <a:pt x="184994" y="468692"/>
                </a:cubicBezTo>
                <a:cubicBezTo>
                  <a:pt x="191890" y="468053"/>
                  <a:pt x="196172" y="466998"/>
                  <a:pt x="197842" y="465527"/>
                </a:cubicBezTo>
                <a:cubicBezTo>
                  <a:pt x="200641" y="460807"/>
                  <a:pt x="203054" y="453522"/>
                  <a:pt x="205080" y="443672"/>
                </a:cubicBezTo>
                <a:cubicBezTo>
                  <a:pt x="207107" y="433823"/>
                  <a:pt x="208817" y="424430"/>
                  <a:pt x="210212" y="415493"/>
                </a:cubicBezTo>
                <a:lnTo>
                  <a:pt x="224191" y="415493"/>
                </a:lnTo>
                <a:lnTo>
                  <a:pt x="208477" y="513226"/>
                </a:lnTo>
                <a:lnTo>
                  <a:pt x="33" y="513226"/>
                </a:lnTo>
                <a:cubicBezTo>
                  <a:pt x="-96" y="506856"/>
                  <a:pt x="162" y="502484"/>
                  <a:pt x="805" y="500111"/>
                </a:cubicBezTo>
                <a:cubicBezTo>
                  <a:pt x="1448" y="497738"/>
                  <a:pt x="3249" y="495190"/>
                  <a:pt x="6207" y="492467"/>
                </a:cubicBezTo>
                <a:lnTo>
                  <a:pt x="114077" y="372206"/>
                </a:lnTo>
                <a:cubicBezTo>
                  <a:pt x="130068" y="354591"/>
                  <a:pt x="143775" y="335150"/>
                  <a:pt x="155197" y="313885"/>
                </a:cubicBezTo>
                <a:cubicBezTo>
                  <a:pt x="166619" y="292620"/>
                  <a:pt x="172594" y="270659"/>
                  <a:pt x="173121" y="248002"/>
                </a:cubicBezTo>
                <a:cubicBezTo>
                  <a:pt x="173139" y="232373"/>
                  <a:pt x="170417" y="217631"/>
                  <a:pt x="164957" y="203778"/>
                </a:cubicBezTo>
                <a:cubicBezTo>
                  <a:pt x="159497" y="189924"/>
                  <a:pt x="151194" y="178630"/>
                  <a:pt x="140048" y="169894"/>
                </a:cubicBezTo>
                <a:cubicBezTo>
                  <a:pt x="128903" y="161157"/>
                  <a:pt x="114810" y="156650"/>
                  <a:pt x="97770" y="156372"/>
                </a:cubicBezTo>
                <a:cubicBezTo>
                  <a:pt x="81148" y="156477"/>
                  <a:pt x="66044" y="161471"/>
                  <a:pt x="52458" y="171353"/>
                </a:cubicBezTo>
                <a:cubicBezTo>
                  <a:pt x="38872" y="181235"/>
                  <a:pt x="28694" y="195371"/>
                  <a:pt x="21924" y="213763"/>
                </a:cubicBezTo>
                <a:cubicBezTo>
                  <a:pt x="22684" y="213494"/>
                  <a:pt x="23550" y="213330"/>
                  <a:pt x="24520" y="213272"/>
                </a:cubicBezTo>
                <a:cubicBezTo>
                  <a:pt x="25491" y="213213"/>
                  <a:pt x="27058" y="213190"/>
                  <a:pt x="29221" y="213202"/>
                </a:cubicBezTo>
                <a:cubicBezTo>
                  <a:pt x="39056" y="213506"/>
                  <a:pt x="46469" y="216546"/>
                  <a:pt x="51463" y="222323"/>
                </a:cubicBezTo>
                <a:cubicBezTo>
                  <a:pt x="56456" y="228099"/>
                  <a:pt x="58959" y="234788"/>
                  <a:pt x="58970" y="242389"/>
                </a:cubicBezTo>
                <a:cubicBezTo>
                  <a:pt x="58350" y="253697"/>
                  <a:pt x="54679" y="261532"/>
                  <a:pt x="47955" y="265894"/>
                </a:cubicBezTo>
                <a:cubicBezTo>
                  <a:pt x="41231" y="270256"/>
                  <a:pt x="35173" y="272337"/>
                  <a:pt x="29782" y="272139"/>
                </a:cubicBezTo>
                <a:cubicBezTo>
                  <a:pt x="28885" y="272333"/>
                  <a:pt x="26065" y="271945"/>
                  <a:pt x="21321" y="270974"/>
                </a:cubicBezTo>
                <a:cubicBezTo>
                  <a:pt x="16578" y="270004"/>
                  <a:pt x="11928" y="267288"/>
                  <a:pt x="7372" y="262825"/>
                </a:cubicBezTo>
                <a:cubicBezTo>
                  <a:pt x="2815" y="258362"/>
                  <a:pt x="369" y="250989"/>
                  <a:pt x="33" y="240705"/>
                </a:cubicBezTo>
                <a:cubicBezTo>
                  <a:pt x="154" y="223706"/>
                  <a:pt x="4528" y="207509"/>
                  <a:pt x="13154" y="192116"/>
                </a:cubicBezTo>
                <a:cubicBezTo>
                  <a:pt x="21781" y="176722"/>
                  <a:pt x="33936" y="164107"/>
                  <a:pt x="49619" y="154270"/>
                </a:cubicBezTo>
                <a:cubicBezTo>
                  <a:pt x="65302" y="144433"/>
                  <a:pt x="83789" y="139350"/>
                  <a:pt x="105080" y="139021"/>
                </a:cubicBezTo>
                <a:close/>
                <a:moveTo>
                  <a:pt x="2224283" y="138379"/>
                </a:moveTo>
                <a:cubicBezTo>
                  <a:pt x="2207661" y="139186"/>
                  <a:pt x="2194751" y="142008"/>
                  <a:pt x="2185550" y="146846"/>
                </a:cubicBezTo>
                <a:cubicBezTo>
                  <a:pt x="2176350" y="151683"/>
                  <a:pt x="2169945" y="157350"/>
                  <a:pt x="2166336" y="163847"/>
                </a:cubicBezTo>
                <a:cubicBezTo>
                  <a:pt x="2162727" y="170344"/>
                  <a:pt x="2160999" y="176485"/>
                  <a:pt x="2161151" y="182270"/>
                </a:cubicBezTo>
                <a:cubicBezTo>
                  <a:pt x="2161361" y="190017"/>
                  <a:pt x="2164068" y="196240"/>
                  <a:pt x="2169272" y="200939"/>
                </a:cubicBezTo>
                <a:cubicBezTo>
                  <a:pt x="2174475" y="205638"/>
                  <a:pt x="2180918" y="208051"/>
                  <a:pt x="2188600" y="208178"/>
                </a:cubicBezTo>
                <a:cubicBezTo>
                  <a:pt x="2193361" y="208229"/>
                  <a:pt x="2198478" y="206976"/>
                  <a:pt x="2203951" y="204419"/>
                </a:cubicBezTo>
                <a:cubicBezTo>
                  <a:pt x="2209424" y="201862"/>
                  <a:pt x="2214134" y="197697"/>
                  <a:pt x="2218082" y="191922"/>
                </a:cubicBezTo>
                <a:cubicBezTo>
                  <a:pt x="2222030" y="186148"/>
                  <a:pt x="2224097" y="178460"/>
                  <a:pt x="2224283" y="168859"/>
                </a:cubicBezTo>
                <a:close/>
                <a:moveTo>
                  <a:pt x="2419507" y="80162"/>
                </a:moveTo>
                <a:cubicBezTo>
                  <a:pt x="2424218" y="80466"/>
                  <a:pt x="2429253" y="80693"/>
                  <a:pt x="2434611" y="80845"/>
                </a:cubicBezTo>
                <a:cubicBezTo>
                  <a:pt x="2439970" y="80997"/>
                  <a:pt x="2444778" y="81073"/>
                  <a:pt x="2449035" y="81073"/>
                </a:cubicBezTo>
                <a:lnTo>
                  <a:pt x="2482258" y="80162"/>
                </a:lnTo>
                <a:lnTo>
                  <a:pt x="2482258" y="89573"/>
                </a:lnTo>
                <a:cubicBezTo>
                  <a:pt x="2479013" y="89408"/>
                  <a:pt x="2475445" y="89738"/>
                  <a:pt x="2471552" y="90564"/>
                </a:cubicBezTo>
                <a:cubicBezTo>
                  <a:pt x="2467660" y="91389"/>
                  <a:pt x="2465539" y="93701"/>
                  <a:pt x="2465189" y="97500"/>
                </a:cubicBezTo>
                <a:cubicBezTo>
                  <a:pt x="2465189" y="98071"/>
                  <a:pt x="2465342" y="98757"/>
                  <a:pt x="2465647" y="99558"/>
                </a:cubicBezTo>
                <a:cubicBezTo>
                  <a:pt x="2465951" y="100358"/>
                  <a:pt x="2466409" y="101501"/>
                  <a:pt x="2467018" y="102987"/>
                </a:cubicBezTo>
                <a:lnTo>
                  <a:pt x="2500851" y="185001"/>
                </a:lnTo>
                <a:lnTo>
                  <a:pt x="2531636" y="110000"/>
                </a:lnTo>
                <a:cubicBezTo>
                  <a:pt x="2532379" y="108285"/>
                  <a:pt x="2532874" y="106989"/>
                  <a:pt x="2533122" y="106113"/>
                </a:cubicBezTo>
                <a:cubicBezTo>
                  <a:pt x="2533369" y="105236"/>
                  <a:pt x="2533484" y="104093"/>
                  <a:pt x="2533465" y="102683"/>
                </a:cubicBezTo>
                <a:cubicBezTo>
                  <a:pt x="2533458" y="98821"/>
                  <a:pt x="2532252" y="95721"/>
                  <a:pt x="2529845" y="93384"/>
                </a:cubicBezTo>
                <a:cubicBezTo>
                  <a:pt x="2527438" y="91046"/>
                  <a:pt x="2523870" y="89776"/>
                  <a:pt x="2519139" y="89573"/>
                </a:cubicBezTo>
                <a:lnTo>
                  <a:pt x="2519139" y="80162"/>
                </a:lnTo>
                <a:lnTo>
                  <a:pt x="2545657" y="81073"/>
                </a:lnTo>
                <a:cubicBezTo>
                  <a:pt x="2549238" y="81073"/>
                  <a:pt x="2553048" y="80997"/>
                  <a:pt x="2557087" y="80845"/>
                </a:cubicBezTo>
                <a:cubicBezTo>
                  <a:pt x="2561125" y="80693"/>
                  <a:pt x="2564935" y="80466"/>
                  <a:pt x="2568517" y="80162"/>
                </a:cubicBezTo>
                <a:lnTo>
                  <a:pt x="2568517" y="89573"/>
                </a:lnTo>
                <a:cubicBezTo>
                  <a:pt x="2565697" y="89185"/>
                  <a:pt x="2561354" y="90037"/>
                  <a:pt x="2555486" y="92126"/>
                </a:cubicBezTo>
                <a:cubicBezTo>
                  <a:pt x="2549619" y="94216"/>
                  <a:pt x="2544514" y="99869"/>
                  <a:pt x="2540170" y="109085"/>
                </a:cubicBezTo>
                <a:lnTo>
                  <a:pt x="2486525" y="239264"/>
                </a:lnTo>
                <a:cubicBezTo>
                  <a:pt x="2482899" y="248300"/>
                  <a:pt x="2477883" y="256254"/>
                  <a:pt x="2471476" y="263126"/>
                </a:cubicBezTo>
                <a:cubicBezTo>
                  <a:pt x="2465069" y="269998"/>
                  <a:pt x="2457080" y="273615"/>
                  <a:pt x="2447511" y="273977"/>
                </a:cubicBezTo>
                <a:cubicBezTo>
                  <a:pt x="2439685" y="273806"/>
                  <a:pt x="2433115" y="271407"/>
                  <a:pt x="2427801" y="266782"/>
                </a:cubicBezTo>
                <a:cubicBezTo>
                  <a:pt x="2422488" y="262156"/>
                  <a:pt x="2419723" y="256331"/>
                  <a:pt x="2419507" y="249307"/>
                </a:cubicBezTo>
                <a:cubicBezTo>
                  <a:pt x="2419660" y="244767"/>
                  <a:pt x="2421029" y="241445"/>
                  <a:pt x="2423616" y="239340"/>
                </a:cubicBezTo>
                <a:cubicBezTo>
                  <a:pt x="2426203" y="237234"/>
                  <a:pt x="2429094" y="236195"/>
                  <a:pt x="2432290" y="236220"/>
                </a:cubicBezTo>
                <a:cubicBezTo>
                  <a:pt x="2435885" y="236258"/>
                  <a:pt x="2438890" y="237399"/>
                  <a:pt x="2441306" y="239644"/>
                </a:cubicBezTo>
                <a:cubicBezTo>
                  <a:pt x="2443722" y="241888"/>
                  <a:pt x="2444977" y="245008"/>
                  <a:pt x="2445073" y="249003"/>
                </a:cubicBezTo>
                <a:cubicBezTo>
                  <a:pt x="2445168" y="251589"/>
                  <a:pt x="2444369" y="254176"/>
                  <a:pt x="2442676" y="256763"/>
                </a:cubicBezTo>
                <a:cubicBezTo>
                  <a:pt x="2440983" y="259350"/>
                  <a:pt x="2437825" y="261024"/>
                  <a:pt x="2433203" y="261785"/>
                </a:cubicBezTo>
                <a:cubicBezTo>
                  <a:pt x="2436234" y="264432"/>
                  <a:pt x="2439151" y="266043"/>
                  <a:pt x="2441954" y="266619"/>
                </a:cubicBezTo>
                <a:cubicBezTo>
                  <a:pt x="2444757" y="267194"/>
                  <a:pt x="2446609" y="267425"/>
                  <a:pt x="2447511" y="267310"/>
                </a:cubicBezTo>
                <a:cubicBezTo>
                  <a:pt x="2453957" y="267153"/>
                  <a:pt x="2459353" y="265126"/>
                  <a:pt x="2463699" y="261230"/>
                </a:cubicBezTo>
                <a:cubicBezTo>
                  <a:pt x="2468045" y="257334"/>
                  <a:pt x="2471680" y="252508"/>
                  <a:pt x="2474604" y="246752"/>
                </a:cubicBezTo>
                <a:cubicBezTo>
                  <a:pt x="2477528" y="240996"/>
                  <a:pt x="2480079" y="235250"/>
                  <a:pt x="2482258" y="229514"/>
                </a:cubicBezTo>
                <a:lnTo>
                  <a:pt x="2489878" y="211526"/>
                </a:lnTo>
                <a:lnTo>
                  <a:pt x="2444159" y="100244"/>
                </a:lnTo>
                <a:cubicBezTo>
                  <a:pt x="2442181" y="95131"/>
                  <a:pt x="2439366" y="92018"/>
                  <a:pt x="2435714" y="90907"/>
                </a:cubicBezTo>
                <a:cubicBezTo>
                  <a:pt x="2432062" y="89795"/>
                  <a:pt x="2426660" y="89351"/>
                  <a:pt x="2419507" y="89573"/>
                </a:cubicBezTo>
                <a:close/>
                <a:moveTo>
                  <a:pt x="2296518" y="80162"/>
                </a:moveTo>
                <a:lnTo>
                  <a:pt x="2394021" y="80162"/>
                </a:lnTo>
                <a:cubicBezTo>
                  <a:pt x="2396751" y="80080"/>
                  <a:pt x="2398757" y="80244"/>
                  <a:pt x="2400039" y="80655"/>
                </a:cubicBezTo>
                <a:cubicBezTo>
                  <a:pt x="2401321" y="81065"/>
                  <a:pt x="2401956" y="82214"/>
                  <a:pt x="2401944" y="84102"/>
                </a:cubicBezTo>
                <a:cubicBezTo>
                  <a:pt x="2402001" y="84638"/>
                  <a:pt x="2401886" y="85233"/>
                  <a:pt x="2401601" y="85885"/>
                </a:cubicBezTo>
                <a:cubicBezTo>
                  <a:pt x="2401315" y="86536"/>
                  <a:pt x="2400515" y="87665"/>
                  <a:pt x="2399201" y="89269"/>
                </a:cubicBezTo>
                <a:lnTo>
                  <a:pt x="2314495" y="203911"/>
                </a:lnTo>
                <a:lnTo>
                  <a:pt x="2350450" y="203911"/>
                </a:lnTo>
                <a:cubicBezTo>
                  <a:pt x="2362075" y="203968"/>
                  <a:pt x="2370953" y="202364"/>
                  <a:pt x="2377082" y="199100"/>
                </a:cubicBezTo>
                <a:cubicBezTo>
                  <a:pt x="2383212" y="195837"/>
                  <a:pt x="2387531" y="190575"/>
                  <a:pt x="2390038" y="183314"/>
                </a:cubicBezTo>
                <a:cubicBezTo>
                  <a:pt x="2392545" y="176052"/>
                  <a:pt x="2394177" y="166454"/>
                  <a:pt x="2394935" y="154518"/>
                </a:cubicBezTo>
                <a:lnTo>
                  <a:pt x="2402553" y="154518"/>
                </a:lnTo>
                <a:lnTo>
                  <a:pt x="2397373" y="211493"/>
                </a:lnTo>
                <a:lnTo>
                  <a:pt x="2296823" y="211493"/>
                </a:lnTo>
                <a:cubicBezTo>
                  <a:pt x="2293960" y="211581"/>
                  <a:pt x="2291916" y="211405"/>
                  <a:pt x="2290691" y="210962"/>
                </a:cubicBezTo>
                <a:cubicBezTo>
                  <a:pt x="2289466" y="210520"/>
                  <a:pt x="2288869" y="209282"/>
                  <a:pt x="2288901" y="207247"/>
                </a:cubicBezTo>
                <a:cubicBezTo>
                  <a:pt x="2288844" y="206565"/>
                  <a:pt x="2288958" y="205882"/>
                  <a:pt x="2289243" y="205199"/>
                </a:cubicBezTo>
                <a:cubicBezTo>
                  <a:pt x="2289529" y="204515"/>
                  <a:pt x="2290329" y="203374"/>
                  <a:pt x="2291643" y="201777"/>
                </a:cubicBezTo>
                <a:lnTo>
                  <a:pt x="2376654" y="86830"/>
                </a:lnTo>
                <a:lnTo>
                  <a:pt x="2341918" y="86830"/>
                </a:lnTo>
                <a:cubicBezTo>
                  <a:pt x="2325655" y="86652"/>
                  <a:pt x="2314838" y="89828"/>
                  <a:pt x="2309468" y="96358"/>
                </a:cubicBezTo>
                <a:cubicBezTo>
                  <a:pt x="2304097" y="102888"/>
                  <a:pt x="2301203" y="113839"/>
                  <a:pt x="2300784" y="129211"/>
                </a:cubicBezTo>
                <a:lnTo>
                  <a:pt x="2293166" y="129211"/>
                </a:lnTo>
                <a:close/>
                <a:moveTo>
                  <a:pt x="2192565" y="74981"/>
                </a:moveTo>
                <a:cubicBezTo>
                  <a:pt x="2199968" y="74935"/>
                  <a:pt x="2207274" y="76239"/>
                  <a:pt x="2214483" y="78893"/>
                </a:cubicBezTo>
                <a:cubicBezTo>
                  <a:pt x="2221692" y="81547"/>
                  <a:pt x="2228305" y="85827"/>
                  <a:pt x="2234323" y="91733"/>
                </a:cubicBezTo>
                <a:cubicBezTo>
                  <a:pt x="2239572" y="97366"/>
                  <a:pt x="2242766" y="103167"/>
                  <a:pt x="2243907" y="109137"/>
                </a:cubicBezTo>
                <a:cubicBezTo>
                  <a:pt x="2245048" y="115107"/>
                  <a:pt x="2245504" y="121286"/>
                  <a:pt x="2245276" y="127675"/>
                </a:cubicBezTo>
                <a:lnTo>
                  <a:pt x="2245276" y="188664"/>
                </a:lnTo>
                <a:cubicBezTo>
                  <a:pt x="2245229" y="189332"/>
                  <a:pt x="2245459" y="190876"/>
                  <a:pt x="2245966" y="193295"/>
                </a:cubicBezTo>
                <a:cubicBezTo>
                  <a:pt x="2246473" y="195713"/>
                  <a:pt x="2247540" y="198047"/>
                  <a:pt x="2249166" y="200297"/>
                </a:cubicBezTo>
                <a:cubicBezTo>
                  <a:pt x="2250793" y="202546"/>
                  <a:pt x="2253262" y="203751"/>
                  <a:pt x="2256573" y="203911"/>
                </a:cubicBezTo>
                <a:cubicBezTo>
                  <a:pt x="2258500" y="204203"/>
                  <a:pt x="2260752" y="203161"/>
                  <a:pt x="2263328" y="200785"/>
                </a:cubicBezTo>
                <a:cubicBezTo>
                  <a:pt x="2265904" y="198409"/>
                  <a:pt x="2267317" y="192946"/>
                  <a:pt x="2267565" y="184395"/>
                </a:cubicBezTo>
                <a:lnTo>
                  <a:pt x="2267565" y="167318"/>
                </a:lnTo>
                <a:lnTo>
                  <a:pt x="2275147" y="167318"/>
                </a:lnTo>
                <a:lnTo>
                  <a:pt x="2275147" y="184395"/>
                </a:lnTo>
                <a:lnTo>
                  <a:pt x="2275147" y="184404"/>
                </a:lnTo>
                <a:cubicBezTo>
                  <a:pt x="2274957" y="192527"/>
                  <a:pt x="2273275" y="198680"/>
                  <a:pt x="2270099" y="202865"/>
                </a:cubicBezTo>
                <a:cubicBezTo>
                  <a:pt x="2266924" y="207049"/>
                  <a:pt x="2263392" y="209863"/>
                  <a:pt x="2259506" y="211306"/>
                </a:cubicBezTo>
                <a:cubicBezTo>
                  <a:pt x="2255619" y="212750"/>
                  <a:pt x="2252514" y="213422"/>
                  <a:pt x="2250191" y="213322"/>
                </a:cubicBezTo>
                <a:cubicBezTo>
                  <a:pt x="2243010" y="213044"/>
                  <a:pt x="2237408" y="210409"/>
                  <a:pt x="2233387" y="205416"/>
                </a:cubicBezTo>
                <a:cubicBezTo>
                  <a:pt x="2229365" y="200423"/>
                  <a:pt x="2227035" y="194740"/>
                  <a:pt x="2226398" y="188366"/>
                </a:cubicBezTo>
                <a:cubicBezTo>
                  <a:pt x="2223458" y="195737"/>
                  <a:pt x="2218593" y="201941"/>
                  <a:pt x="2211805" y="206978"/>
                </a:cubicBezTo>
                <a:cubicBezTo>
                  <a:pt x="2205017" y="212015"/>
                  <a:pt x="2196572" y="214638"/>
                  <a:pt x="2186469" y="214846"/>
                </a:cubicBezTo>
                <a:cubicBezTo>
                  <a:pt x="2179821" y="214905"/>
                  <a:pt x="2172762" y="213944"/>
                  <a:pt x="2165292" y="211965"/>
                </a:cubicBezTo>
                <a:cubicBezTo>
                  <a:pt x="2157821" y="209986"/>
                  <a:pt x="2151418" y="206635"/>
                  <a:pt x="2146083" y="201911"/>
                </a:cubicBezTo>
                <a:cubicBezTo>
                  <a:pt x="2140748" y="197188"/>
                  <a:pt x="2137960" y="190739"/>
                  <a:pt x="2137720" y="182565"/>
                </a:cubicBezTo>
                <a:cubicBezTo>
                  <a:pt x="2137561" y="175691"/>
                  <a:pt x="2139781" y="168703"/>
                  <a:pt x="2144379" y="161600"/>
                </a:cubicBezTo>
                <a:cubicBezTo>
                  <a:pt x="2148976" y="154497"/>
                  <a:pt x="2156906" y="148271"/>
                  <a:pt x="2168166" y="142922"/>
                </a:cubicBezTo>
                <a:cubicBezTo>
                  <a:pt x="2177938" y="138520"/>
                  <a:pt x="2187749" y="135661"/>
                  <a:pt x="2197597" y="134346"/>
                </a:cubicBezTo>
                <a:cubicBezTo>
                  <a:pt x="2207446" y="133031"/>
                  <a:pt x="2216341" y="132230"/>
                  <a:pt x="2224283" y="131944"/>
                </a:cubicBezTo>
                <a:lnTo>
                  <a:pt x="2224283" y="120667"/>
                </a:lnTo>
                <a:cubicBezTo>
                  <a:pt x="2223870" y="107185"/>
                  <a:pt x="2220350" y="97294"/>
                  <a:pt x="2213723" y="90995"/>
                </a:cubicBezTo>
                <a:cubicBezTo>
                  <a:pt x="2207096" y="84696"/>
                  <a:pt x="2199840" y="81580"/>
                  <a:pt x="2191955" y="81648"/>
                </a:cubicBezTo>
                <a:cubicBezTo>
                  <a:pt x="2186827" y="81565"/>
                  <a:pt x="2181147" y="82571"/>
                  <a:pt x="2174915" y="84666"/>
                </a:cubicBezTo>
                <a:cubicBezTo>
                  <a:pt x="2168682" y="86760"/>
                  <a:pt x="2163384" y="90440"/>
                  <a:pt x="2159021" y="95705"/>
                </a:cubicBezTo>
                <a:cubicBezTo>
                  <a:pt x="2165805" y="96194"/>
                  <a:pt x="2170150" y="98110"/>
                  <a:pt x="2172055" y="101452"/>
                </a:cubicBezTo>
                <a:cubicBezTo>
                  <a:pt x="2173961" y="104794"/>
                  <a:pt x="2174799" y="107547"/>
                  <a:pt x="2174571" y="109709"/>
                </a:cubicBezTo>
                <a:cubicBezTo>
                  <a:pt x="2174520" y="113755"/>
                  <a:pt x="2173249" y="117078"/>
                  <a:pt x="2170759" y="119678"/>
                </a:cubicBezTo>
                <a:cubicBezTo>
                  <a:pt x="2168268" y="122277"/>
                  <a:pt x="2164863" y="123622"/>
                  <a:pt x="2160543" y="123711"/>
                </a:cubicBezTo>
                <a:cubicBezTo>
                  <a:pt x="2156498" y="123685"/>
                  <a:pt x="2153176" y="122442"/>
                  <a:pt x="2150577" y="119982"/>
                </a:cubicBezTo>
                <a:cubicBezTo>
                  <a:pt x="2147978" y="117522"/>
                  <a:pt x="2146634" y="113996"/>
                  <a:pt x="2146545" y="109405"/>
                </a:cubicBezTo>
                <a:cubicBezTo>
                  <a:pt x="2146899" y="99169"/>
                  <a:pt x="2151443" y="90917"/>
                  <a:pt x="2160177" y="84649"/>
                </a:cubicBezTo>
                <a:cubicBezTo>
                  <a:pt x="2168910" y="78380"/>
                  <a:pt x="2179706" y="75158"/>
                  <a:pt x="2192565" y="74981"/>
                </a:cubicBezTo>
                <a:close/>
                <a:moveTo>
                  <a:pt x="2096153" y="0"/>
                </a:moveTo>
                <a:lnTo>
                  <a:pt x="2096153" y="188364"/>
                </a:lnTo>
                <a:cubicBezTo>
                  <a:pt x="2095867" y="194937"/>
                  <a:pt x="2097277" y="198938"/>
                  <a:pt x="2100382" y="200367"/>
                </a:cubicBezTo>
                <a:cubicBezTo>
                  <a:pt x="2103487" y="201796"/>
                  <a:pt x="2110002" y="202368"/>
                  <a:pt x="2119927" y="202082"/>
                </a:cubicBezTo>
                <a:lnTo>
                  <a:pt x="2119927" y="211493"/>
                </a:lnTo>
                <a:lnTo>
                  <a:pt x="2086113" y="210582"/>
                </a:lnTo>
                <a:lnTo>
                  <a:pt x="2052300" y="211493"/>
                </a:lnTo>
                <a:lnTo>
                  <a:pt x="2052300" y="202082"/>
                </a:lnTo>
                <a:cubicBezTo>
                  <a:pt x="2062225" y="202368"/>
                  <a:pt x="2068740" y="201796"/>
                  <a:pt x="2071845" y="200367"/>
                </a:cubicBezTo>
                <a:cubicBezTo>
                  <a:pt x="2074950" y="198938"/>
                  <a:pt x="2076360" y="194937"/>
                  <a:pt x="2076074" y="188364"/>
                </a:cubicBezTo>
                <a:lnTo>
                  <a:pt x="2076074" y="29836"/>
                </a:lnTo>
                <a:cubicBezTo>
                  <a:pt x="2076417" y="22589"/>
                  <a:pt x="2075122" y="17877"/>
                  <a:pt x="2072188" y="15698"/>
                </a:cubicBezTo>
                <a:cubicBezTo>
                  <a:pt x="2069254" y="13519"/>
                  <a:pt x="2062625" y="12541"/>
                  <a:pt x="2052300" y="12763"/>
                </a:cubicBezTo>
                <a:lnTo>
                  <a:pt x="2052300" y="33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00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Tm="0">
        <p:fade/>
      </p:transition>
    </mc:Choice>
    <mc:Fallback xmlns="">
      <p:transition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95DD9-0134-1CB7-D951-E32781D10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 descr="Calculator outline">
            <a:extLst>
              <a:ext uri="{FF2B5EF4-FFF2-40B4-BE49-F238E27FC236}">
                <a16:creationId xmlns:a16="http://schemas.microsoft.com/office/drawing/2014/main" id="{3F772597-DB46-9C52-B8D9-B7FAC3F19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5600" y="385614"/>
            <a:ext cx="1152128" cy="1152128"/>
          </a:xfrm>
          <a:prstGeom prst="rect">
            <a:avLst/>
          </a:prstGeom>
        </p:spPr>
      </p:pic>
      <p:pic>
        <p:nvPicPr>
          <p:cNvPr id="9" name="Graphic 8" descr="Head with gears outline">
            <a:extLst>
              <a:ext uri="{FF2B5EF4-FFF2-40B4-BE49-F238E27FC236}">
                <a16:creationId xmlns:a16="http://schemas.microsoft.com/office/drawing/2014/main" id="{7EE1161A-63DA-F715-EDAD-B0646CF35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5600" y="5013176"/>
            <a:ext cx="1245840" cy="12458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A6C4EA-4036-287F-D98F-77B5F61B85CB}"/>
              </a:ext>
            </a:extLst>
          </p:cNvPr>
          <p:cNvSpPr txBox="1"/>
          <p:nvPr/>
        </p:nvSpPr>
        <p:spPr>
          <a:xfrm>
            <a:off x="5447928" y="270892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1234</a:t>
            </a:r>
            <a:endParaRPr lang="zh-CN" altLang="en-US" sz="4800" dirty="0">
              <a:solidFill>
                <a:schemeClr val="bg1"/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FF79DD-0815-FA9D-A2F0-A95BB121757D}"/>
              </a:ext>
            </a:extLst>
          </p:cNvPr>
          <p:cNvSpPr/>
          <p:nvPr/>
        </p:nvSpPr>
        <p:spPr>
          <a:xfrm>
            <a:off x="5410200" y="2636912"/>
            <a:ext cx="741680" cy="864096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0B7743-BB8C-DFF2-384B-BB41F239A4AC}"/>
              </a:ext>
            </a:extLst>
          </p:cNvPr>
          <p:cNvSpPr txBox="1"/>
          <p:nvPr/>
        </p:nvSpPr>
        <p:spPr>
          <a:xfrm>
            <a:off x="5663952" y="148478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C000C"/>
                </a:solidFill>
                <a:latin typeface="Iosevka Light" panose="02000409030000000004" pitchFamily="49" charset="0"/>
                <a:ea typeface="Iosevka Light" panose="02000409030000000004" pitchFamily="49" charset="0"/>
                <a:cs typeface="Iosevka Light" panose="02000409030000000004" pitchFamily="49" charset="0"/>
              </a:rPr>
              <a:t>-</a:t>
            </a:r>
            <a:r>
              <a:rPr lang="en-US" altLang="zh-CN" sz="3600" dirty="0">
                <a:solidFill>
                  <a:srgbClr val="0C000C"/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1200</a:t>
            </a:r>
            <a:endParaRPr lang="zh-CN" altLang="en-US" sz="3600" dirty="0">
              <a:solidFill>
                <a:srgbClr val="0C000C"/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5D24A8-0E4E-F3FB-B110-9A736919B008}"/>
              </a:ext>
            </a:extLst>
          </p:cNvPr>
          <p:cNvCxnSpPr>
            <a:cxnSpLocks/>
          </p:cNvCxnSpPr>
          <p:nvPr/>
        </p:nvCxnSpPr>
        <p:spPr>
          <a:xfrm>
            <a:off x="5519936" y="2852936"/>
            <a:ext cx="648072" cy="504056"/>
          </a:xfrm>
          <a:prstGeom prst="line">
            <a:avLst/>
          </a:prstGeom>
          <a:ln w="38100">
            <a:solidFill>
              <a:srgbClr val="0C00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29627F3-0A89-FF13-0EB3-6F790529AB0B}"/>
              </a:ext>
            </a:extLst>
          </p:cNvPr>
          <p:cNvSpPr txBox="1"/>
          <p:nvPr/>
        </p:nvSpPr>
        <p:spPr>
          <a:xfrm>
            <a:off x="6960096" y="2708920"/>
            <a:ext cx="4185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= 1234 - 1200</a:t>
            </a:r>
            <a:endParaRPr lang="zh-CN" altLang="en-US" sz="4800" dirty="0">
              <a:solidFill>
                <a:schemeClr val="bg1"/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578ADC-1615-534C-36A9-AD0D8CF9E1E9}"/>
              </a:ext>
            </a:extLst>
          </p:cNvPr>
          <p:cNvSpPr txBox="1"/>
          <p:nvPr/>
        </p:nvSpPr>
        <p:spPr>
          <a:xfrm>
            <a:off x="4511824" y="5334362"/>
            <a:ext cx="4291367" cy="539425"/>
          </a:xfrm>
          <a:custGeom>
            <a:avLst/>
            <a:gdLst/>
            <a:ahLst/>
            <a:cxnLst/>
            <a:rect l="l" t="t" r="r" b="b"/>
            <a:pathLst>
              <a:path w="4291367" h="539425">
                <a:moveTo>
                  <a:pt x="365568" y="230374"/>
                </a:moveTo>
                <a:cubicBezTo>
                  <a:pt x="341921" y="243853"/>
                  <a:pt x="324984" y="258912"/>
                  <a:pt x="314759" y="275552"/>
                </a:cubicBezTo>
                <a:cubicBezTo>
                  <a:pt x="304534" y="292192"/>
                  <a:pt x="299545" y="308797"/>
                  <a:pt x="299791" y="325367"/>
                </a:cubicBezTo>
                <a:cubicBezTo>
                  <a:pt x="300470" y="349174"/>
                  <a:pt x="309231" y="368589"/>
                  <a:pt x="326074" y="383613"/>
                </a:cubicBezTo>
                <a:cubicBezTo>
                  <a:pt x="342916" y="398637"/>
                  <a:pt x="363764" y="406389"/>
                  <a:pt x="388618" y="406870"/>
                </a:cubicBezTo>
                <a:cubicBezTo>
                  <a:pt x="412465" y="406518"/>
                  <a:pt x="432938" y="399914"/>
                  <a:pt x="450038" y="387056"/>
                </a:cubicBezTo>
                <a:cubicBezTo>
                  <a:pt x="467138" y="374198"/>
                  <a:pt x="476087" y="357195"/>
                  <a:pt x="476883" y="336047"/>
                </a:cubicBezTo>
                <a:cubicBezTo>
                  <a:pt x="476110" y="319137"/>
                  <a:pt x="471050" y="305881"/>
                  <a:pt x="461704" y="296279"/>
                </a:cubicBezTo>
                <a:cubicBezTo>
                  <a:pt x="452357" y="286677"/>
                  <a:pt x="443362" y="279323"/>
                  <a:pt x="434718" y="274217"/>
                </a:cubicBezTo>
                <a:close/>
                <a:moveTo>
                  <a:pt x="3295075" y="134277"/>
                </a:moveTo>
                <a:cubicBezTo>
                  <a:pt x="3298084" y="134277"/>
                  <a:pt x="3300777" y="135400"/>
                  <a:pt x="3303154" y="137648"/>
                </a:cubicBezTo>
                <a:lnTo>
                  <a:pt x="3419482" y="253977"/>
                </a:lnTo>
                <a:lnTo>
                  <a:pt x="3535811" y="137648"/>
                </a:lnTo>
                <a:cubicBezTo>
                  <a:pt x="3538188" y="135400"/>
                  <a:pt x="3540881" y="134277"/>
                  <a:pt x="3543890" y="134277"/>
                </a:cubicBezTo>
                <a:cubicBezTo>
                  <a:pt x="3546898" y="134277"/>
                  <a:pt x="3549451" y="135400"/>
                  <a:pt x="3551547" y="137648"/>
                </a:cubicBezTo>
                <a:cubicBezTo>
                  <a:pt x="3553795" y="139744"/>
                  <a:pt x="3554918" y="142296"/>
                  <a:pt x="3554918" y="145305"/>
                </a:cubicBezTo>
                <a:cubicBezTo>
                  <a:pt x="3554918" y="148314"/>
                  <a:pt x="3553795" y="151007"/>
                  <a:pt x="3551547" y="153384"/>
                </a:cubicBezTo>
                <a:lnTo>
                  <a:pt x="3435218" y="269712"/>
                </a:lnTo>
                <a:lnTo>
                  <a:pt x="3551547" y="386041"/>
                </a:lnTo>
                <a:cubicBezTo>
                  <a:pt x="3553795" y="388418"/>
                  <a:pt x="3554918" y="391111"/>
                  <a:pt x="3554918" y="394120"/>
                </a:cubicBezTo>
                <a:cubicBezTo>
                  <a:pt x="3554918" y="397129"/>
                  <a:pt x="3553795" y="399681"/>
                  <a:pt x="3551547" y="401777"/>
                </a:cubicBezTo>
                <a:cubicBezTo>
                  <a:pt x="3549451" y="404025"/>
                  <a:pt x="3546898" y="405148"/>
                  <a:pt x="3543890" y="405148"/>
                </a:cubicBezTo>
                <a:cubicBezTo>
                  <a:pt x="3540881" y="405148"/>
                  <a:pt x="3538188" y="404025"/>
                  <a:pt x="3535811" y="401777"/>
                </a:cubicBezTo>
                <a:lnTo>
                  <a:pt x="3419482" y="285448"/>
                </a:lnTo>
                <a:lnTo>
                  <a:pt x="3303154" y="401777"/>
                </a:lnTo>
                <a:cubicBezTo>
                  <a:pt x="3300777" y="404025"/>
                  <a:pt x="3298084" y="405148"/>
                  <a:pt x="3295075" y="405148"/>
                </a:cubicBezTo>
                <a:cubicBezTo>
                  <a:pt x="3292066" y="405148"/>
                  <a:pt x="3289514" y="404025"/>
                  <a:pt x="3287418" y="401777"/>
                </a:cubicBezTo>
                <a:cubicBezTo>
                  <a:pt x="3285170" y="399681"/>
                  <a:pt x="3284046" y="397129"/>
                  <a:pt x="3284046" y="394120"/>
                </a:cubicBezTo>
                <a:cubicBezTo>
                  <a:pt x="3284046" y="391111"/>
                  <a:pt x="3285170" y="388418"/>
                  <a:pt x="3287418" y="386041"/>
                </a:cubicBezTo>
                <a:lnTo>
                  <a:pt x="3403747" y="269712"/>
                </a:lnTo>
                <a:lnTo>
                  <a:pt x="3287418" y="153384"/>
                </a:lnTo>
                <a:cubicBezTo>
                  <a:pt x="3285170" y="151007"/>
                  <a:pt x="3284046" y="148314"/>
                  <a:pt x="3284046" y="145305"/>
                </a:cubicBezTo>
                <a:cubicBezTo>
                  <a:pt x="3284046" y="142296"/>
                  <a:pt x="3285170" y="139744"/>
                  <a:pt x="3287418" y="137648"/>
                </a:cubicBezTo>
                <a:cubicBezTo>
                  <a:pt x="3289514" y="135400"/>
                  <a:pt x="3292066" y="134277"/>
                  <a:pt x="3295075" y="134277"/>
                </a:cubicBezTo>
                <a:close/>
                <a:moveTo>
                  <a:pt x="751900" y="134277"/>
                </a:moveTo>
                <a:cubicBezTo>
                  <a:pt x="754909" y="134277"/>
                  <a:pt x="757602" y="135400"/>
                  <a:pt x="759979" y="137648"/>
                </a:cubicBezTo>
                <a:lnTo>
                  <a:pt x="876308" y="253977"/>
                </a:lnTo>
                <a:lnTo>
                  <a:pt x="992636" y="137648"/>
                </a:lnTo>
                <a:cubicBezTo>
                  <a:pt x="995013" y="135400"/>
                  <a:pt x="997706" y="134277"/>
                  <a:pt x="1000715" y="134277"/>
                </a:cubicBezTo>
                <a:cubicBezTo>
                  <a:pt x="1003724" y="134277"/>
                  <a:pt x="1006276" y="135400"/>
                  <a:pt x="1008372" y="137648"/>
                </a:cubicBezTo>
                <a:cubicBezTo>
                  <a:pt x="1010619" y="139744"/>
                  <a:pt x="1011743" y="142296"/>
                  <a:pt x="1011743" y="145305"/>
                </a:cubicBezTo>
                <a:cubicBezTo>
                  <a:pt x="1011743" y="148314"/>
                  <a:pt x="1010619" y="151007"/>
                  <a:pt x="1008372" y="153384"/>
                </a:cubicBezTo>
                <a:lnTo>
                  <a:pt x="892043" y="269712"/>
                </a:lnTo>
                <a:lnTo>
                  <a:pt x="1008372" y="386041"/>
                </a:lnTo>
                <a:cubicBezTo>
                  <a:pt x="1010619" y="388418"/>
                  <a:pt x="1011743" y="391111"/>
                  <a:pt x="1011743" y="394120"/>
                </a:cubicBezTo>
                <a:cubicBezTo>
                  <a:pt x="1011743" y="397129"/>
                  <a:pt x="1010619" y="399681"/>
                  <a:pt x="1008372" y="401777"/>
                </a:cubicBezTo>
                <a:cubicBezTo>
                  <a:pt x="1006276" y="404025"/>
                  <a:pt x="1003724" y="405148"/>
                  <a:pt x="1000715" y="405148"/>
                </a:cubicBezTo>
                <a:cubicBezTo>
                  <a:pt x="997706" y="405148"/>
                  <a:pt x="995013" y="404025"/>
                  <a:pt x="992636" y="401777"/>
                </a:cubicBezTo>
                <a:lnTo>
                  <a:pt x="876308" y="285448"/>
                </a:lnTo>
                <a:lnTo>
                  <a:pt x="759979" y="401777"/>
                </a:lnTo>
                <a:cubicBezTo>
                  <a:pt x="757602" y="404025"/>
                  <a:pt x="754909" y="405148"/>
                  <a:pt x="751900" y="405148"/>
                </a:cubicBezTo>
                <a:cubicBezTo>
                  <a:pt x="748891" y="405148"/>
                  <a:pt x="746339" y="404025"/>
                  <a:pt x="744243" y="401777"/>
                </a:cubicBezTo>
                <a:cubicBezTo>
                  <a:pt x="741996" y="399681"/>
                  <a:pt x="740872" y="397129"/>
                  <a:pt x="740872" y="394120"/>
                </a:cubicBezTo>
                <a:cubicBezTo>
                  <a:pt x="740872" y="391111"/>
                  <a:pt x="741996" y="388418"/>
                  <a:pt x="744243" y="386041"/>
                </a:cubicBezTo>
                <a:lnTo>
                  <a:pt x="860572" y="269712"/>
                </a:lnTo>
                <a:lnTo>
                  <a:pt x="744243" y="153384"/>
                </a:lnTo>
                <a:cubicBezTo>
                  <a:pt x="741996" y="151007"/>
                  <a:pt x="740872" y="148314"/>
                  <a:pt x="740872" y="145305"/>
                </a:cubicBezTo>
                <a:cubicBezTo>
                  <a:pt x="740872" y="142296"/>
                  <a:pt x="741996" y="139744"/>
                  <a:pt x="744243" y="137648"/>
                </a:cubicBezTo>
                <a:cubicBezTo>
                  <a:pt x="746339" y="135400"/>
                  <a:pt x="748891" y="134277"/>
                  <a:pt x="751900" y="134277"/>
                </a:cubicBezTo>
                <a:close/>
                <a:moveTo>
                  <a:pt x="388056" y="49945"/>
                </a:moveTo>
                <a:cubicBezTo>
                  <a:pt x="367406" y="50214"/>
                  <a:pt x="349672" y="55578"/>
                  <a:pt x="334855" y="66035"/>
                </a:cubicBezTo>
                <a:cubicBezTo>
                  <a:pt x="320037" y="76492"/>
                  <a:pt x="312283" y="90427"/>
                  <a:pt x="311592" y="107840"/>
                </a:cubicBezTo>
                <a:cubicBezTo>
                  <a:pt x="311147" y="112863"/>
                  <a:pt x="312600" y="119538"/>
                  <a:pt x="315950" y="127864"/>
                </a:cubicBezTo>
                <a:cubicBezTo>
                  <a:pt x="319300" y="136190"/>
                  <a:pt x="327218" y="144691"/>
                  <a:pt x="339704" y="153368"/>
                </a:cubicBezTo>
                <a:lnTo>
                  <a:pt x="409421" y="198335"/>
                </a:lnTo>
                <a:cubicBezTo>
                  <a:pt x="426498" y="188452"/>
                  <a:pt x="439992" y="176882"/>
                  <a:pt x="449901" y="163627"/>
                </a:cubicBezTo>
                <a:cubicBezTo>
                  <a:pt x="459811" y="150371"/>
                  <a:pt x="464871" y="135710"/>
                  <a:pt x="465082" y="119643"/>
                </a:cubicBezTo>
                <a:cubicBezTo>
                  <a:pt x="464437" y="99034"/>
                  <a:pt x="456730" y="82358"/>
                  <a:pt x="441960" y="69618"/>
                </a:cubicBezTo>
                <a:cubicBezTo>
                  <a:pt x="427190" y="56877"/>
                  <a:pt x="409222" y="50320"/>
                  <a:pt x="388056" y="49945"/>
                </a:cubicBezTo>
                <a:close/>
                <a:moveTo>
                  <a:pt x="4172255" y="35966"/>
                </a:moveTo>
                <a:cubicBezTo>
                  <a:pt x="4207231" y="36503"/>
                  <a:pt x="4235659" y="46659"/>
                  <a:pt x="4257537" y="66434"/>
                </a:cubicBezTo>
                <a:cubicBezTo>
                  <a:pt x="4279413" y="86210"/>
                  <a:pt x="4290691" y="112381"/>
                  <a:pt x="4291365" y="144948"/>
                </a:cubicBezTo>
                <a:cubicBezTo>
                  <a:pt x="4291491" y="163224"/>
                  <a:pt x="4287499" y="179983"/>
                  <a:pt x="4279388" y="195226"/>
                </a:cubicBezTo>
                <a:cubicBezTo>
                  <a:pt x="4271277" y="210469"/>
                  <a:pt x="4258295" y="226901"/>
                  <a:pt x="4240439" y="244521"/>
                </a:cubicBezTo>
                <a:cubicBezTo>
                  <a:pt x="4222585" y="262142"/>
                  <a:pt x="4199105" y="283657"/>
                  <a:pt x="4169999" y="309066"/>
                </a:cubicBezTo>
                <a:lnTo>
                  <a:pt x="4110429" y="366969"/>
                </a:lnTo>
                <a:lnTo>
                  <a:pt x="4211604" y="366969"/>
                </a:lnTo>
                <a:cubicBezTo>
                  <a:pt x="4216085" y="366997"/>
                  <a:pt x="4222241" y="366941"/>
                  <a:pt x="4230075" y="366803"/>
                </a:cubicBezTo>
                <a:cubicBezTo>
                  <a:pt x="4237908" y="366664"/>
                  <a:pt x="4245272" y="366275"/>
                  <a:pt x="4252169" y="365637"/>
                </a:cubicBezTo>
                <a:cubicBezTo>
                  <a:pt x="4259065" y="364998"/>
                  <a:pt x="4263347" y="363943"/>
                  <a:pt x="4265017" y="362472"/>
                </a:cubicBezTo>
                <a:cubicBezTo>
                  <a:pt x="4267816" y="357752"/>
                  <a:pt x="4270229" y="350467"/>
                  <a:pt x="4272255" y="340617"/>
                </a:cubicBezTo>
                <a:cubicBezTo>
                  <a:pt x="4274282" y="330768"/>
                  <a:pt x="4275992" y="321375"/>
                  <a:pt x="4277387" y="312439"/>
                </a:cubicBezTo>
                <a:lnTo>
                  <a:pt x="4291365" y="312439"/>
                </a:lnTo>
                <a:lnTo>
                  <a:pt x="4275652" y="410171"/>
                </a:lnTo>
                <a:lnTo>
                  <a:pt x="4067208" y="410171"/>
                </a:lnTo>
                <a:cubicBezTo>
                  <a:pt x="4067079" y="403801"/>
                  <a:pt x="4067337" y="399429"/>
                  <a:pt x="4067979" y="397056"/>
                </a:cubicBezTo>
                <a:cubicBezTo>
                  <a:pt x="4068623" y="394683"/>
                  <a:pt x="4070423" y="392135"/>
                  <a:pt x="4073382" y="389412"/>
                </a:cubicBezTo>
                <a:lnTo>
                  <a:pt x="4181253" y="269151"/>
                </a:lnTo>
                <a:cubicBezTo>
                  <a:pt x="4197243" y="251536"/>
                  <a:pt x="4210949" y="232096"/>
                  <a:pt x="4222372" y="210830"/>
                </a:cubicBezTo>
                <a:cubicBezTo>
                  <a:pt x="4233794" y="189565"/>
                  <a:pt x="4239769" y="167605"/>
                  <a:pt x="4240296" y="144948"/>
                </a:cubicBezTo>
                <a:cubicBezTo>
                  <a:pt x="4240313" y="129318"/>
                  <a:pt x="4237592" y="114576"/>
                  <a:pt x="4232132" y="100723"/>
                </a:cubicBezTo>
                <a:cubicBezTo>
                  <a:pt x="4226672" y="86870"/>
                  <a:pt x="4218369" y="75575"/>
                  <a:pt x="4207223" y="66839"/>
                </a:cubicBezTo>
                <a:cubicBezTo>
                  <a:pt x="4196077" y="58103"/>
                  <a:pt x="4181985" y="53595"/>
                  <a:pt x="4164945" y="53317"/>
                </a:cubicBezTo>
                <a:cubicBezTo>
                  <a:pt x="4148323" y="53423"/>
                  <a:pt x="4133219" y="58416"/>
                  <a:pt x="4119633" y="68298"/>
                </a:cubicBezTo>
                <a:cubicBezTo>
                  <a:pt x="4106047" y="78180"/>
                  <a:pt x="4095869" y="92316"/>
                  <a:pt x="4089099" y="110708"/>
                </a:cubicBezTo>
                <a:cubicBezTo>
                  <a:pt x="4089859" y="110439"/>
                  <a:pt x="4090725" y="110275"/>
                  <a:pt x="4091695" y="110217"/>
                </a:cubicBezTo>
                <a:cubicBezTo>
                  <a:pt x="4092665" y="110158"/>
                  <a:pt x="4094233" y="110135"/>
                  <a:pt x="4096396" y="110147"/>
                </a:cubicBezTo>
                <a:cubicBezTo>
                  <a:pt x="4106231" y="110451"/>
                  <a:pt x="4113644" y="113491"/>
                  <a:pt x="4118637" y="119268"/>
                </a:cubicBezTo>
                <a:cubicBezTo>
                  <a:pt x="4123631" y="125045"/>
                  <a:pt x="4126133" y="131734"/>
                  <a:pt x="4126145" y="139335"/>
                </a:cubicBezTo>
                <a:cubicBezTo>
                  <a:pt x="4125525" y="150643"/>
                  <a:pt x="4121853" y="158477"/>
                  <a:pt x="4115129" y="162839"/>
                </a:cubicBezTo>
                <a:cubicBezTo>
                  <a:pt x="4108405" y="167201"/>
                  <a:pt x="4102348" y="169283"/>
                  <a:pt x="4096957" y="169084"/>
                </a:cubicBezTo>
                <a:cubicBezTo>
                  <a:pt x="4096060" y="169278"/>
                  <a:pt x="4093239" y="168890"/>
                  <a:pt x="4088496" y="167920"/>
                </a:cubicBezTo>
                <a:cubicBezTo>
                  <a:pt x="4083753" y="166949"/>
                  <a:pt x="4079103" y="164233"/>
                  <a:pt x="4074546" y="159770"/>
                </a:cubicBezTo>
                <a:cubicBezTo>
                  <a:pt x="4069990" y="155308"/>
                  <a:pt x="4067544" y="147934"/>
                  <a:pt x="4067208" y="137651"/>
                </a:cubicBezTo>
                <a:cubicBezTo>
                  <a:pt x="4067329" y="120651"/>
                  <a:pt x="4071702" y="104455"/>
                  <a:pt x="4080329" y="89061"/>
                </a:cubicBezTo>
                <a:cubicBezTo>
                  <a:pt x="4088955" y="73667"/>
                  <a:pt x="4101111" y="61052"/>
                  <a:pt x="4116793" y="51215"/>
                </a:cubicBezTo>
                <a:cubicBezTo>
                  <a:pt x="4132477" y="41378"/>
                  <a:pt x="4150964" y="36295"/>
                  <a:pt x="4172255" y="35966"/>
                </a:cubicBezTo>
                <a:close/>
                <a:moveTo>
                  <a:pt x="3915131" y="35966"/>
                </a:moveTo>
                <a:cubicBezTo>
                  <a:pt x="3921314" y="35732"/>
                  <a:pt x="3925077" y="36481"/>
                  <a:pt x="3926422" y="38214"/>
                </a:cubicBezTo>
                <a:cubicBezTo>
                  <a:pt x="3927766" y="39947"/>
                  <a:pt x="3928303" y="44068"/>
                  <a:pt x="3928035" y="50577"/>
                </a:cubicBezTo>
                <a:lnTo>
                  <a:pt x="3928035" y="365839"/>
                </a:lnTo>
                <a:cubicBezTo>
                  <a:pt x="3927743" y="372720"/>
                  <a:pt x="3928513" y="378133"/>
                  <a:pt x="3930345" y="382078"/>
                </a:cubicBezTo>
                <a:cubicBezTo>
                  <a:pt x="3932177" y="386023"/>
                  <a:pt x="3936818" y="388813"/>
                  <a:pt x="3944269" y="390447"/>
                </a:cubicBezTo>
                <a:cubicBezTo>
                  <a:pt x="3951721" y="392081"/>
                  <a:pt x="3963731" y="392872"/>
                  <a:pt x="3980298" y="392820"/>
                </a:cubicBezTo>
                <a:lnTo>
                  <a:pt x="3998281" y="392820"/>
                </a:lnTo>
                <a:lnTo>
                  <a:pt x="3998281" y="410171"/>
                </a:lnTo>
                <a:cubicBezTo>
                  <a:pt x="3991381" y="409622"/>
                  <a:pt x="3982265" y="409228"/>
                  <a:pt x="3970933" y="408989"/>
                </a:cubicBezTo>
                <a:cubicBezTo>
                  <a:pt x="3959601" y="408751"/>
                  <a:pt x="3948115" y="408606"/>
                  <a:pt x="3936475" y="408554"/>
                </a:cubicBezTo>
                <a:cubicBezTo>
                  <a:pt x="3924834" y="408502"/>
                  <a:pt x="3915101" y="408482"/>
                  <a:pt x="3907277" y="408492"/>
                </a:cubicBezTo>
                <a:cubicBezTo>
                  <a:pt x="3899452" y="408482"/>
                  <a:pt x="3889719" y="408502"/>
                  <a:pt x="3878079" y="408554"/>
                </a:cubicBezTo>
                <a:cubicBezTo>
                  <a:pt x="3866438" y="408606"/>
                  <a:pt x="3854952" y="408751"/>
                  <a:pt x="3843620" y="408990"/>
                </a:cubicBezTo>
                <a:cubicBezTo>
                  <a:pt x="3832288" y="409228"/>
                  <a:pt x="3823172" y="409622"/>
                  <a:pt x="3816272" y="410171"/>
                </a:cubicBezTo>
                <a:lnTo>
                  <a:pt x="3816272" y="392820"/>
                </a:lnTo>
                <a:lnTo>
                  <a:pt x="3834255" y="392820"/>
                </a:lnTo>
                <a:cubicBezTo>
                  <a:pt x="3850823" y="392862"/>
                  <a:pt x="3862833" y="392029"/>
                  <a:pt x="3870284" y="390322"/>
                </a:cubicBezTo>
                <a:cubicBezTo>
                  <a:pt x="3877735" y="388615"/>
                  <a:pt x="3882377" y="385783"/>
                  <a:pt x="3884208" y="381828"/>
                </a:cubicBezTo>
                <a:cubicBezTo>
                  <a:pt x="3886040" y="377872"/>
                  <a:pt x="3886810" y="372543"/>
                  <a:pt x="3886519" y="365839"/>
                </a:cubicBezTo>
                <a:lnTo>
                  <a:pt x="3886519" y="74731"/>
                </a:lnTo>
                <a:cubicBezTo>
                  <a:pt x="3871369" y="81704"/>
                  <a:pt x="3856851" y="85948"/>
                  <a:pt x="3842966" y="87464"/>
                </a:cubicBezTo>
                <a:cubicBezTo>
                  <a:pt x="3829080" y="88980"/>
                  <a:pt x="3819058" y="89587"/>
                  <a:pt x="3812900" y="89283"/>
                </a:cubicBezTo>
                <a:lnTo>
                  <a:pt x="3812900" y="71932"/>
                </a:lnTo>
                <a:cubicBezTo>
                  <a:pt x="3819179" y="72154"/>
                  <a:pt x="3828101" y="71710"/>
                  <a:pt x="3839665" y="70600"/>
                </a:cubicBezTo>
                <a:cubicBezTo>
                  <a:pt x="3851229" y="69490"/>
                  <a:pt x="3863727" y="66382"/>
                  <a:pt x="3877159" y="61276"/>
                </a:cubicBezTo>
                <a:cubicBezTo>
                  <a:pt x="3890591" y="56169"/>
                  <a:pt x="3903248" y="47733"/>
                  <a:pt x="3915131" y="35966"/>
                </a:cubicBezTo>
                <a:close/>
                <a:moveTo>
                  <a:pt x="2924480" y="35966"/>
                </a:moveTo>
                <a:cubicBezTo>
                  <a:pt x="2959457" y="36503"/>
                  <a:pt x="2987884" y="46659"/>
                  <a:pt x="3009761" y="66434"/>
                </a:cubicBezTo>
                <a:cubicBezTo>
                  <a:pt x="3031639" y="86210"/>
                  <a:pt x="3042916" y="112381"/>
                  <a:pt x="3043591" y="144948"/>
                </a:cubicBezTo>
                <a:cubicBezTo>
                  <a:pt x="3043716" y="163224"/>
                  <a:pt x="3039724" y="179983"/>
                  <a:pt x="3031613" y="195226"/>
                </a:cubicBezTo>
                <a:cubicBezTo>
                  <a:pt x="3023502" y="210469"/>
                  <a:pt x="3010520" y="226901"/>
                  <a:pt x="2992665" y="244521"/>
                </a:cubicBezTo>
                <a:cubicBezTo>
                  <a:pt x="2974810" y="262142"/>
                  <a:pt x="2951330" y="283657"/>
                  <a:pt x="2922224" y="309066"/>
                </a:cubicBezTo>
                <a:lnTo>
                  <a:pt x="2862654" y="366969"/>
                </a:lnTo>
                <a:lnTo>
                  <a:pt x="2963829" y="366969"/>
                </a:lnTo>
                <a:cubicBezTo>
                  <a:pt x="2968310" y="366997"/>
                  <a:pt x="2974467" y="366941"/>
                  <a:pt x="2982300" y="366803"/>
                </a:cubicBezTo>
                <a:cubicBezTo>
                  <a:pt x="2990133" y="366664"/>
                  <a:pt x="2997497" y="366275"/>
                  <a:pt x="3004393" y="365637"/>
                </a:cubicBezTo>
                <a:cubicBezTo>
                  <a:pt x="3011290" y="364998"/>
                  <a:pt x="3015572" y="363943"/>
                  <a:pt x="3017241" y="362472"/>
                </a:cubicBezTo>
                <a:cubicBezTo>
                  <a:pt x="3020041" y="357752"/>
                  <a:pt x="3022454" y="350467"/>
                  <a:pt x="3024480" y="340617"/>
                </a:cubicBezTo>
                <a:cubicBezTo>
                  <a:pt x="3026507" y="330768"/>
                  <a:pt x="3028217" y="321375"/>
                  <a:pt x="3029612" y="312439"/>
                </a:cubicBezTo>
                <a:lnTo>
                  <a:pt x="3043591" y="312439"/>
                </a:lnTo>
                <a:lnTo>
                  <a:pt x="3027877" y="410171"/>
                </a:lnTo>
                <a:lnTo>
                  <a:pt x="2819433" y="410171"/>
                </a:lnTo>
                <a:cubicBezTo>
                  <a:pt x="2819304" y="403801"/>
                  <a:pt x="2819562" y="399429"/>
                  <a:pt x="2820205" y="397056"/>
                </a:cubicBezTo>
                <a:cubicBezTo>
                  <a:pt x="2820848" y="394683"/>
                  <a:pt x="2822649" y="392135"/>
                  <a:pt x="2825607" y="389412"/>
                </a:cubicBezTo>
                <a:lnTo>
                  <a:pt x="2933477" y="269151"/>
                </a:lnTo>
                <a:cubicBezTo>
                  <a:pt x="2949468" y="251536"/>
                  <a:pt x="2963175" y="232096"/>
                  <a:pt x="2974597" y="210830"/>
                </a:cubicBezTo>
                <a:cubicBezTo>
                  <a:pt x="2986019" y="189565"/>
                  <a:pt x="2991994" y="167605"/>
                  <a:pt x="2992521" y="144948"/>
                </a:cubicBezTo>
                <a:cubicBezTo>
                  <a:pt x="2992539" y="129318"/>
                  <a:pt x="2989817" y="114576"/>
                  <a:pt x="2984357" y="100723"/>
                </a:cubicBezTo>
                <a:cubicBezTo>
                  <a:pt x="2978897" y="86870"/>
                  <a:pt x="2970594" y="75575"/>
                  <a:pt x="2959448" y="66839"/>
                </a:cubicBezTo>
                <a:cubicBezTo>
                  <a:pt x="2948302" y="58103"/>
                  <a:pt x="2934210" y="53595"/>
                  <a:pt x="2917170" y="53317"/>
                </a:cubicBezTo>
                <a:cubicBezTo>
                  <a:pt x="2900548" y="53423"/>
                  <a:pt x="2885444" y="58416"/>
                  <a:pt x="2871858" y="68298"/>
                </a:cubicBezTo>
                <a:cubicBezTo>
                  <a:pt x="2858272" y="78180"/>
                  <a:pt x="2848094" y="92316"/>
                  <a:pt x="2841324" y="110708"/>
                </a:cubicBezTo>
                <a:cubicBezTo>
                  <a:pt x="2842084" y="110439"/>
                  <a:pt x="2842950" y="110275"/>
                  <a:pt x="2843920" y="110217"/>
                </a:cubicBezTo>
                <a:cubicBezTo>
                  <a:pt x="2844891" y="110158"/>
                  <a:pt x="2846457" y="110135"/>
                  <a:pt x="2848621" y="110147"/>
                </a:cubicBezTo>
                <a:cubicBezTo>
                  <a:pt x="2858456" y="110451"/>
                  <a:pt x="2865869" y="113491"/>
                  <a:pt x="2870863" y="119268"/>
                </a:cubicBezTo>
                <a:cubicBezTo>
                  <a:pt x="2875856" y="125045"/>
                  <a:pt x="2878358" y="131734"/>
                  <a:pt x="2878370" y="139335"/>
                </a:cubicBezTo>
                <a:cubicBezTo>
                  <a:pt x="2877750" y="150643"/>
                  <a:pt x="2874078" y="158477"/>
                  <a:pt x="2867354" y="162839"/>
                </a:cubicBezTo>
                <a:cubicBezTo>
                  <a:pt x="2860630" y="167201"/>
                  <a:pt x="2854573" y="169283"/>
                  <a:pt x="2849182" y="169084"/>
                </a:cubicBezTo>
                <a:cubicBezTo>
                  <a:pt x="2848285" y="169278"/>
                  <a:pt x="2845464" y="168890"/>
                  <a:pt x="2840721" y="167920"/>
                </a:cubicBezTo>
                <a:cubicBezTo>
                  <a:pt x="2835978" y="166949"/>
                  <a:pt x="2831328" y="164233"/>
                  <a:pt x="2826771" y="159770"/>
                </a:cubicBezTo>
                <a:cubicBezTo>
                  <a:pt x="2822215" y="155308"/>
                  <a:pt x="2819769" y="147934"/>
                  <a:pt x="2819433" y="137651"/>
                </a:cubicBezTo>
                <a:cubicBezTo>
                  <a:pt x="2819554" y="120651"/>
                  <a:pt x="2823927" y="104455"/>
                  <a:pt x="2832554" y="89061"/>
                </a:cubicBezTo>
                <a:cubicBezTo>
                  <a:pt x="2841181" y="73667"/>
                  <a:pt x="2853336" y="61052"/>
                  <a:pt x="2869019" y="51215"/>
                </a:cubicBezTo>
                <a:cubicBezTo>
                  <a:pt x="2884702" y="41378"/>
                  <a:pt x="2903189" y="36295"/>
                  <a:pt x="2924480" y="35966"/>
                </a:cubicBezTo>
                <a:close/>
                <a:moveTo>
                  <a:pt x="2667356" y="35966"/>
                </a:moveTo>
                <a:cubicBezTo>
                  <a:pt x="2673539" y="35732"/>
                  <a:pt x="2677303" y="36481"/>
                  <a:pt x="2678647" y="38214"/>
                </a:cubicBezTo>
                <a:cubicBezTo>
                  <a:pt x="2679991" y="39947"/>
                  <a:pt x="2680529" y="44068"/>
                  <a:pt x="2680260" y="50577"/>
                </a:cubicBezTo>
                <a:lnTo>
                  <a:pt x="2680260" y="365839"/>
                </a:lnTo>
                <a:cubicBezTo>
                  <a:pt x="2679968" y="372720"/>
                  <a:pt x="2680738" y="378133"/>
                  <a:pt x="2682570" y="382078"/>
                </a:cubicBezTo>
                <a:cubicBezTo>
                  <a:pt x="2684402" y="386023"/>
                  <a:pt x="2689043" y="388813"/>
                  <a:pt x="2696495" y="390447"/>
                </a:cubicBezTo>
                <a:cubicBezTo>
                  <a:pt x="2703946" y="392081"/>
                  <a:pt x="2715956" y="392872"/>
                  <a:pt x="2732523" y="392820"/>
                </a:cubicBezTo>
                <a:lnTo>
                  <a:pt x="2750507" y="392820"/>
                </a:lnTo>
                <a:lnTo>
                  <a:pt x="2750507" y="410171"/>
                </a:lnTo>
                <a:cubicBezTo>
                  <a:pt x="2743606" y="409622"/>
                  <a:pt x="2734490" y="409228"/>
                  <a:pt x="2723158" y="408989"/>
                </a:cubicBezTo>
                <a:cubicBezTo>
                  <a:pt x="2711826" y="408751"/>
                  <a:pt x="2700340" y="408606"/>
                  <a:pt x="2688700" y="408554"/>
                </a:cubicBezTo>
                <a:cubicBezTo>
                  <a:pt x="2677059" y="408502"/>
                  <a:pt x="2667327" y="408482"/>
                  <a:pt x="2659502" y="408492"/>
                </a:cubicBezTo>
                <a:cubicBezTo>
                  <a:pt x="2651677" y="408482"/>
                  <a:pt x="2641944" y="408502"/>
                  <a:pt x="2630304" y="408554"/>
                </a:cubicBezTo>
                <a:cubicBezTo>
                  <a:pt x="2618663" y="408606"/>
                  <a:pt x="2607177" y="408751"/>
                  <a:pt x="2595845" y="408990"/>
                </a:cubicBezTo>
                <a:cubicBezTo>
                  <a:pt x="2584513" y="409228"/>
                  <a:pt x="2575397" y="409622"/>
                  <a:pt x="2568497" y="410171"/>
                </a:cubicBezTo>
                <a:lnTo>
                  <a:pt x="2568497" y="392820"/>
                </a:lnTo>
                <a:lnTo>
                  <a:pt x="2586480" y="392820"/>
                </a:lnTo>
                <a:cubicBezTo>
                  <a:pt x="2603048" y="392862"/>
                  <a:pt x="2615058" y="392029"/>
                  <a:pt x="2622509" y="390322"/>
                </a:cubicBezTo>
                <a:cubicBezTo>
                  <a:pt x="2629960" y="388615"/>
                  <a:pt x="2634602" y="385783"/>
                  <a:pt x="2636433" y="381828"/>
                </a:cubicBezTo>
                <a:cubicBezTo>
                  <a:pt x="2638265" y="377872"/>
                  <a:pt x="2639035" y="372543"/>
                  <a:pt x="2638744" y="365839"/>
                </a:cubicBezTo>
                <a:lnTo>
                  <a:pt x="2638744" y="74731"/>
                </a:lnTo>
                <a:cubicBezTo>
                  <a:pt x="2623594" y="81704"/>
                  <a:pt x="2609076" y="85948"/>
                  <a:pt x="2595191" y="87464"/>
                </a:cubicBezTo>
                <a:cubicBezTo>
                  <a:pt x="2581305" y="88980"/>
                  <a:pt x="2571283" y="89587"/>
                  <a:pt x="2565125" y="89283"/>
                </a:cubicBezTo>
                <a:lnTo>
                  <a:pt x="2565125" y="71932"/>
                </a:lnTo>
                <a:cubicBezTo>
                  <a:pt x="2571404" y="72154"/>
                  <a:pt x="2580326" y="71710"/>
                  <a:pt x="2591890" y="70600"/>
                </a:cubicBezTo>
                <a:cubicBezTo>
                  <a:pt x="2603454" y="69490"/>
                  <a:pt x="2615952" y="66382"/>
                  <a:pt x="2629384" y="61276"/>
                </a:cubicBezTo>
                <a:cubicBezTo>
                  <a:pt x="2642816" y="56169"/>
                  <a:pt x="2655473" y="47733"/>
                  <a:pt x="2667356" y="35966"/>
                </a:cubicBezTo>
                <a:close/>
                <a:moveTo>
                  <a:pt x="1624616" y="35966"/>
                </a:moveTo>
                <a:cubicBezTo>
                  <a:pt x="1652542" y="36316"/>
                  <a:pt x="1676519" y="43475"/>
                  <a:pt x="1696547" y="57444"/>
                </a:cubicBezTo>
                <a:cubicBezTo>
                  <a:pt x="1716575" y="71413"/>
                  <a:pt x="1727055" y="90093"/>
                  <a:pt x="1727988" y="113483"/>
                </a:cubicBezTo>
                <a:cubicBezTo>
                  <a:pt x="1727591" y="136073"/>
                  <a:pt x="1720247" y="156212"/>
                  <a:pt x="1705956" y="173899"/>
                </a:cubicBezTo>
                <a:cubicBezTo>
                  <a:pt x="1691665" y="191587"/>
                  <a:pt x="1672807" y="204419"/>
                  <a:pt x="1649382" y="212396"/>
                </a:cubicBezTo>
                <a:cubicBezTo>
                  <a:pt x="1678847" y="218901"/>
                  <a:pt x="1701780" y="231565"/>
                  <a:pt x="1718179" y="250388"/>
                </a:cubicBezTo>
                <a:cubicBezTo>
                  <a:pt x="1734578" y="269211"/>
                  <a:pt x="1742905" y="290459"/>
                  <a:pt x="1743162" y="314130"/>
                </a:cubicBezTo>
                <a:cubicBezTo>
                  <a:pt x="1742955" y="333500"/>
                  <a:pt x="1737693" y="351354"/>
                  <a:pt x="1727379" y="367691"/>
                </a:cubicBezTo>
                <a:cubicBezTo>
                  <a:pt x="1717064" y="384029"/>
                  <a:pt x="1702939" y="397184"/>
                  <a:pt x="1685003" y="407158"/>
                </a:cubicBezTo>
                <a:cubicBezTo>
                  <a:pt x="1667067" y="417131"/>
                  <a:pt x="1646564" y="422257"/>
                  <a:pt x="1623493" y="422535"/>
                </a:cubicBezTo>
                <a:cubicBezTo>
                  <a:pt x="1591956" y="422056"/>
                  <a:pt x="1565384" y="413749"/>
                  <a:pt x="1543774" y="397614"/>
                </a:cubicBezTo>
                <a:cubicBezTo>
                  <a:pt x="1522165" y="381479"/>
                  <a:pt x="1510911" y="360387"/>
                  <a:pt x="1510012" y="334338"/>
                </a:cubicBezTo>
                <a:cubicBezTo>
                  <a:pt x="1510480" y="322176"/>
                  <a:pt x="1514035" y="313662"/>
                  <a:pt x="1520678" y="308797"/>
                </a:cubicBezTo>
                <a:cubicBezTo>
                  <a:pt x="1527321" y="303932"/>
                  <a:pt x="1534244" y="301593"/>
                  <a:pt x="1541448" y="301780"/>
                </a:cubicBezTo>
                <a:cubicBezTo>
                  <a:pt x="1549880" y="301827"/>
                  <a:pt x="1557154" y="304540"/>
                  <a:pt x="1563270" y="309920"/>
                </a:cubicBezTo>
                <a:cubicBezTo>
                  <a:pt x="1569386" y="315299"/>
                  <a:pt x="1572591" y="323065"/>
                  <a:pt x="1572883" y="333215"/>
                </a:cubicBezTo>
                <a:cubicBezTo>
                  <a:pt x="1572568" y="344010"/>
                  <a:pt x="1568849" y="352174"/>
                  <a:pt x="1561726" y="357707"/>
                </a:cubicBezTo>
                <a:cubicBezTo>
                  <a:pt x="1554604" y="363240"/>
                  <a:pt x="1545974" y="365367"/>
                  <a:pt x="1535834" y="364089"/>
                </a:cubicBezTo>
                <a:cubicBezTo>
                  <a:pt x="1546501" y="380402"/>
                  <a:pt x="1560263" y="391683"/>
                  <a:pt x="1577120" y="397933"/>
                </a:cubicBezTo>
                <a:cubicBezTo>
                  <a:pt x="1593978" y="404184"/>
                  <a:pt x="1608873" y="407163"/>
                  <a:pt x="1621806" y="406870"/>
                </a:cubicBezTo>
                <a:cubicBezTo>
                  <a:pt x="1630379" y="407140"/>
                  <a:pt x="1639536" y="404786"/>
                  <a:pt x="1649276" y="399807"/>
                </a:cubicBezTo>
                <a:cubicBezTo>
                  <a:pt x="1659016" y="394829"/>
                  <a:pt x="1667382" y="385605"/>
                  <a:pt x="1674373" y="372136"/>
                </a:cubicBezTo>
                <a:cubicBezTo>
                  <a:pt x="1681364" y="358667"/>
                  <a:pt x="1685022" y="339332"/>
                  <a:pt x="1685348" y="314130"/>
                </a:cubicBezTo>
                <a:cubicBezTo>
                  <a:pt x="1685442" y="286136"/>
                  <a:pt x="1680053" y="263691"/>
                  <a:pt x="1669181" y="246796"/>
                </a:cubicBezTo>
                <a:cubicBezTo>
                  <a:pt x="1658310" y="229902"/>
                  <a:pt x="1641393" y="221231"/>
                  <a:pt x="1618430" y="220786"/>
                </a:cubicBezTo>
                <a:lnTo>
                  <a:pt x="1593685" y="220786"/>
                </a:lnTo>
                <a:cubicBezTo>
                  <a:pt x="1588940" y="220914"/>
                  <a:pt x="1585496" y="220657"/>
                  <a:pt x="1583353" y="220017"/>
                </a:cubicBezTo>
                <a:cubicBezTo>
                  <a:pt x="1581210" y="219376"/>
                  <a:pt x="1580157" y="217581"/>
                  <a:pt x="1580192" y="214634"/>
                </a:cubicBezTo>
                <a:cubicBezTo>
                  <a:pt x="1580262" y="211942"/>
                  <a:pt x="1581105" y="210194"/>
                  <a:pt x="1582720" y="209390"/>
                </a:cubicBezTo>
                <a:cubicBezTo>
                  <a:pt x="1584336" y="208586"/>
                  <a:pt x="1586303" y="208097"/>
                  <a:pt x="1588623" y="207922"/>
                </a:cubicBezTo>
                <a:cubicBezTo>
                  <a:pt x="1590978" y="207887"/>
                  <a:pt x="1594563" y="207678"/>
                  <a:pt x="1599379" y="207293"/>
                </a:cubicBezTo>
                <a:cubicBezTo>
                  <a:pt x="1604195" y="206909"/>
                  <a:pt x="1607920" y="206559"/>
                  <a:pt x="1610556" y="206244"/>
                </a:cubicBezTo>
                <a:cubicBezTo>
                  <a:pt x="1617739" y="206467"/>
                  <a:pt x="1625730" y="204897"/>
                  <a:pt x="1634529" y="201533"/>
                </a:cubicBezTo>
                <a:cubicBezTo>
                  <a:pt x="1643328" y="198169"/>
                  <a:pt x="1652022" y="189988"/>
                  <a:pt x="1660610" y="176990"/>
                </a:cubicBezTo>
                <a:cubicBezTo>
                  <a:pt x="1667663" y="163912"/>
                  <a:pt x="1672115" y="150981"/>
                  <a:pt x="1673967" y="138199"/>
                </a:cubicBezTo>
                <a:cubicBezTo>
                  <a:pt x="1675818" y="125417"/>
                  <a:pt x="1676615" y="116991"/>
                  <a:pt x="1676357" y="112922"/>
                </a:cubicBezTo>
                <a:cubicBezTo>
                  <a:pt x="1675548" y="88165"/>
                  <a:pt x="1669432" y="71346"/>
                  <a:pt x="1658009" y="62463"/>
                </a:cubicBezTo>
                <a:cubicBezTo>
                  <a:pt x="1646585" y="53580"/>
                  <a:pt x="1634704" y="49407"/>
                  <a:pt x="1622367" y="49945"/>
                </a:cubicBezTo>
                <a:cubicBezTo>
                  <a:pt x="1611483" y="49675"/>
                  <a:pt x="1598672" y="52045"/>
                  <a:pt x="1583935" y="57054"/>
                </a:cubicBezTo>
                <a:cubicBezTo>
                  <a:pt x="1569197" y="62064"/>
                  <a:pt x="1557098" y="71332"/>
                  <a:pt x="1547637" y="84858"/>
                </a:cubicBezTo>
                <a:cubicBezTo>
                  <a:pt x="1552771" y="84273"/>
                  <a:pt x="1559623" y="85442"/>
                  <a:pt x="1568194" y="88366"/>
                </a:cubicBezTo>
                <a:cubicBezTo>
                  <a:pt x="1576766" y="91289"/>
                  <a:pt x="1581513" y="99474"/>
                  <a:pt x="1582437" y="112922"/>
                </a:cubicBezTo>
                <a:cubicBezTo>
                  <a:pt x="1582332" y="121236"/>
                  <a:pt x="1579736" y="128041"/>
                  <a:pt x="1574649" y="133338"/>
                </a:cubicBezTo>
                <a:cubicBezTo>
                  <a:pt x="1569562" y="138635"/>
                  <a:pt x="1562617" y="141372"/>
                  <a:pt x="1553811" y="141547"/>
                </a:cubicBezTo>
                <a:cubicBezTo>
                  <a:pt x="1545497" y="141489"/>
                  <a:pt x="1538692" y="138939"/>
                  <a:pt x="1533394" y="133900"/>
                </a:cubicBezTo>
                <a:cubicBezTo>
                  <a:pt x="1528097" y="128860"/>
                  <a:pt x="1525361" y="121680"/>
                  <a:pt x="1525186" y="112360"/>
                </a:cubicBezTo>
                <a:cubicBezTo>
                  <a:pt x="1525780" y="90493"/>
                  <a:pt x="1535255" y="72423"/>
                  <a:pt x="1553611" y="58148"/>
                </a:cubicBezTo>
                <a:cubicBezTo>
                  <a:pt x="1571967" y="43874"/>
                  <a:pt x="1595635" y="36480"/>
                  <a:pt x="1624616" y="35966"/>
                </a:cubicBezTo>
                <a:close/>
                <a:moveTo>
                  <a:pt x="1343330" y="35966"/>
                </a:moveTo>
                <a:cubicBezTo>
                  <a:pt x="1378307" y="36503"/>
                  <a:pt x="1406734" y="46659"/>
                  <a:pt x="1428611" y="66434"/>
                </a:cubicBezTo>
                <a:cubicBezTo>
                  <a:pt x="1450489" y="86210"/>
                  <a:pt x="1461766" y="112381"/>
                  <a:pt x="1462441" y="144948"/>
                </a:cubicBezTo>
                <a:cubicBezTo>
                  <a:pt x="1462566" y="163224"/>
                  <a:pt x="1458574" y="179983"/>
                  <a:pt x="1450463" y="195226"/>
                </a:cubicBezTo>
                <a:cubicBezTo>
                  <a:pt x="1442352" y="210469"/>
                  <a:pt x="1429370" y="226901"/>
                  <a:pt x="1411515" y="244521"/>
                </a:cubicBezTo>
                <a:cubicBezTo>
                  <a:pt x="1393660" y="262142"/>
                  <a:pt x="1370180" y="283657"/>
                  <a:pt x="1341074" y="309066"/>
                </a:cubicBezTo>
                <a:lnTo>
                  <a:pt x="1281504" y="366969"/>
                </a:lnTo>
                <a:lnTo>
                  <a:pt x="1382680" y="366969"/>
                </a:lnTo>
                <a:cubicBezTo>
                  <a:pt x="1387160" y="366997"/>
                  <a:pt x="1393317" y="366941"/>
                  <a:pt x="1401150" y="366803"/>
                </a:cubicBezTo>
                <a:cubicBezTo>
                  <a:pt x="1408983" y="366664"/>
                  <a:pt x="1416347" y="366275"/>
                  <a:pt x="1423244" y="365637"/>
                </a:cubicBezTo>
                <a:cubicBezTo>
                  <a:pt x="1430139" y="364998"/>
                  <a:pt x="1434422" y="363943"/>
                  <a:pt x="1436092" y="362472"/>
                </a:cubicBezTo>
                <a:cubicBezTo>
                  <a:pt x="1438891" y="357752"/>
                  <a:pt x="1441304" y="350467"/>
                  <a:pt x="1443330" y="340617"/>
                </a:cubicBezTo>
                <a:cubicBezTo>
                  <a:pt x="1445357" y="330768"/>
                  <a:pt x="1447067" y="321375"/>
                  <a:pt x="1448462" y="312439"/>
                </a:cubicBezTo>
                <a:lnTo>
                  <a:pt x="1462441" y="312439"/>
                </a:lnTo>
                <a:lnTo>
                  <a:pt x="1446727" y="410171"/>
                </a:lnTo>
                <a:lnTo>
                  <a:pt x="1238283" y="410171"/>
                </a:lnTo>
                <a:cubicBezTo>
                  <a:pt x="1238154" y="403801"/>
                  <a:pt x="1238412" y="399429"/>
                  <a:pt x="1239055" y="397056"/>
                </a:cubicBezTo>
                <a:cubicBezTo>
                  <a:pt x="1239698" y="394683"/>
                  <a:pt x="1241499" y="392135"/>
                  <a:pt x="1244457" y="389412"/>
                </a:cubicBezTo>
                <a:lnTo>
                  <a:pt x="1352327" y="269151"/>
                </a:lnTo>
                <a:cubicBezTo>
                  <a:pt x="1368318" y="251536"/>
                  <a:pt x="1382025" y="232096"/>
                  <a:pt x="1393447" y="210830"/>
                </a:cubicBezTo>
                <a:cubicBezTo>
                  <a:pt x="1404869" y="189565"/>
                  <a:pt x="1410844" y="167605"/>
                  <a:pt x="1411371" y="144948"/>
                </a:cubicBezTo>
                <a:cubicBezTo>
                  <a:pt x="1411389" y="129318"/>
                  <a:pt x="1408667" y="114576"/>
                  <a:pt x="1403207" y="100723"/>
                </a:cubicBezTo>
                <a:cubicBezTo>
                  <a:pt x="1397747" y="86870"/>
                  <a:pt x="1389444" y="75575"/>
                  <a:pt x="1378298" y="66839"/>
                </a:cubicBezTo>
                <a:cubicBezTo>
                  <a:pt x="1367152" y="58103"/>
                  <a:pt x="1353060" y="53595"/>
                  <a:pt x="1336020" y="53317"/>
                </a:cubicBezTo>
                <a:cubicBezTo>
                  <a:pt x="1319398" y="53423"/>
                  <a:pt x="1304294" y="58416"/>
                  <a:pt x="1290708" y="68298"/>
                </a:cubicBezTo>
                <a:cubicBezTo>
                  <a:pt x="1277122" y="78180"/>
                  <a:pt x="1266944" y="92316"/>
                  <a:pt x="1260174" y="110708"/>
                </a:cubicBezTo>
                <a:cubicBezTo>
                  <a:pt x="1260934" y="110439"/>
                  <a:pt x="1261799" y="110275"/>
                  <a:pt x="1262770" y="110217"/>
                </a:cubicBezTo>
                <a:cubicBezTo>
                  <a:pt x="1263741" y="110158"/>
                  <a:pt x="1265308" y="110135"/>
                  <a:pt x="1267471" y="110147"/>
                </a:cubicBezTo>
                <a:cubicBezTo>
                  <a:pt x="1277305" y="110451"/>
                  <a:pt x="1284719" y="113491"/>
                  <a:pt x="1289713" y="119268"/>
                </a:cubicBezTo>
                <a:cubicBezTo>
                  <a:pt x="1294706" y="125045"/>
                  <a:pt x="1297208" y="131734"/>
                  <a:pt x="1297220" y="139335"/>
                </a:cubicBezTo>
                <a:cubicBezTo>
                  <a:pt x="1296600" y="150643"/>
                  <a:pt x="1292928" y="158477"/>
                  <a:pt x="1286205" y="162839"/>
                </a:cubicBezTo>
                <a:cubicBezTo>
                  <a:pt x="1279481" y="167201"/>
                  <a:pt x="1273423" y="169283"/>
                  <a:pt x="1268032" y="169084"/>
                </a:cubicBezTo>
                <a:cubicBezTo>
                  <a:pt x="1267135" y="169278"/>
                  <a:pt x="1264315" y="168890"/>
                  <a:pt x="1259571" y="167920"/>
                </a:cubicBezTo>
                <a:cubicBezTo>
                  <a:pt x="1254828" y="166949"/>
                  <a:pt x="1250178" y="164233"/>
                  <a:pt x="1245622" y="159770"/>
                </a:cubicBezTo>
                <a:cubicBezTo>
                  <a:pt x="1241065" y="155308"/>
                  <a:pt x="1238619" y="147934"/>
                  <a:pt x="1238283" y="137651"/>
                </a:cubicBezTo>
                <a:cubicBezTo>
                  <a:pt x="1238404" y="120651"/>
                  <a:pt x="1242777" y="104455"/>
                  <a:pt x="1251404" y="89061"/>
                </a:cubicBezTo>
                <a:cubicBezTo>
                  <a:pt x="1260031" y="73667"/>
                  <a:pt x="1272186" y="61052"/>
                  <a:pt x="1287869" y="51215"/>
                </a:cubicBezTo>
                <a:cubicBezTo>
                  <a:pt x="1303552" y="41378"/>
                  <a:pt x="1322039" y="36295"/>
                  <a:pt x="1343330" y="35966"/>
                </a:cubicBezTo>
                <a:close/>
                <a:moveTo>
                  <a:pt x="388618" y="35966"/>
                </a:moveTo>
                <a:cubicBezTo>
                  <a:pt x="405973" y="36041"/>
                  <a:pt x="422292" y="39442"/>
                  <a:pt x="437574" y="46169"/>
                </a:cubicBezTo>
                <a:cubicBezTo>
                  <a:pt x="452855" y="52895"/>
                  <a:pt x="465295" y="62494"/>
                  <a:pt x="474892" y="74966"/>
                </a:cubicBezTo>
                <a:cubicBezTo>
                  <a:pt x="484488" y="87438"/>
                  <a:pt x="489437" y="102331"/>
                  <a:pt x="489738" y="119643"/>
                </a:cubicBezTo>
                <a:cubicBezTo>
                  <a:pt x="489437" y="138204"/>
                  <a:pt x="483173" y="154762"/>
                  <a:pt x="470947" y="169318"/>
                </a:cubicBezTo>
                <a:cubicBezTo>
                  <a:pt x="458721" y="183873"/>
                  <a:pt x="442342" y="196356"/>
                  <a:pt x="421810" y="206767"/>
                </a:cubicBezTo>
                <a:cubicBezTo>
                  <a:pt x="439196" y="217528"/>
                  <a:pt x="451629" y="225515"/>
                  <a:pt x="459110" y="230726"/>
                </a:cubicBezTo>
                <a:cubicBezTo>
                  <a:pt x="466592" y="235937"/>
                  <a:pt x="472703" y="241253"/>
                  <a:pt x="477444" y="246675"/>
                </a:cubicBezTo>
                <a:cubicBezTo>
                  <a:pt x="487908" y="258619"/>
                  <a:pt x="495148" y="270564"/>
                  <a:pt x="499166" y="282508"/>
                </a:cubicBezTo>
                <a:cubicBezTo>
                  <a:pt x="503183" y="294452"/>
                  <a:pt x="505098" y="305553"/>
                  <a:pt x="504912" y="315811"/>
                </a:cubicBezTo>
                <a:cubicBezTo>
                  <a:pt x="504013" y="346571"/>
                  <a:pt x="492478" y="371876"/>
                  <a:pt x="470307" y="391727"/>
                </a:cubicBezTo>
                <a:cubicBezTo>
                  <a:pt x="448136" y="411577"/>
                  <a:pt x="420719" y="421847"/>
                  <a:pt x="388056" y="422535"/>
                </a:cubicBezTo>
                <a:cubicBezTo>
                  <a:pt x="368036" y="422438"/>
                  <a:pt x="349241" y="418455"/>
                  <a:pt x="331670" y="410583"/>
                </a:cubicBezTo>
                <a:cubicBezTo>
                  <a:pt x="314099" y="402712"/>
                  <a:pt x="299807" y="391531"/>
                  <a:pt x="288795" y="377039"/>
                </a:cubicBezTo>
                <a:cubicBezTo>
                  <a:pt x="277782" y="362548"/>
                  <a:pt x="272105" y="345324"/>
                  <a:pt x="271762" y="325367"/>
                </a:cubicBezTo>
                <a:cubicBezTo>
                  <a:pt x="272157" y="306874"/>
                  <a:pt x="276731" y="290899"/>
                  <a:pt x="285484" y="277444"/>
                </a:cubicBezTo>
                <a:cubicBezTo>
                  <a:pt x="294237" y="263989"/>
                  <a:pt x="304801" y="252719"/>
                  <a:pt x="317177" y="243635"/>
                </a:cubicBezTo>
                <a:cubicBezTo>
                  <a:pt x="329553" y="234552"/>
                  <a:pt x="341372" y="227321"/>
                  <a:pt x="352635" y="221943"/>
                </a:cubicBezTo>
                <a:cubicBezTo>
                  <a:pt x="345162" y="216919"/>
                  <a:pt x="337338" y="211509"/>
                  <a:pt x="329162" y="205713"/>
                </a:cubicBezTo>
                <a:cubicBezTo>
                  <a:pt x="320986" y="199916"/>
                  <a:pt x="315130" y="195209"/>
                  <a:pt x="311592" y="191590"/>
                </a:cubicBezTo>
                <a:cubicBezTo>
                  <a:pt x="300268" y="178089"/>
                  <a:pt x="293217" y="165746"/>
                  <a:pt x="290438" y="154563"/>
                </a:cubicBezTo>
                <a:cubicBezTo>
                  <a:pt x="287659" y="143380"/>
                  <a:pt x="286492" y="135112"/>
                  <a:pt x="286936" y="129761"/>
                </a:cubicBezTo>
                <a:cubicBezTo>
                  <a:pt x="287658" y="102983"/>
                  <a:pt x="297578" y="80816"/>
                  <a:pt x="316693" y="63261"/>
                </a:cubicBezTo>
                <a:cubicBezTo>
                  <a:pt x="335809" y="45705"/>
                  <a:pt x="359784" y="36607"/>
                  <a:pt x="388618" y="35966"/>
                </a:cubicBezTo>
                <a:close/>
                <a:moveTo>
                  <a:pt x="105080" y="35966"/>
                </a:moveTo>
                <a:cubicBezTo>
                  <a:pt x="140057" y="36503"/>
                  <a:pt x="168484" y="46659"/>
                  <a:pt x="190361" y="66434"/>
                </a:cubicBezTo>
                <a:cubicBezTo>
                  <a:pt x="212239" y="86210"/>
                  <a:pt x="223516" y="112381"/>
                  <a:pt x="224191" y="144948"/>
                </a:cubicBezTo>
                <a:cubicBezTo>
                  <a:pt x="224316" y="163224"/>
                  <a:pt x="220324" y="179983"/>
                  <a:pt x="212213" y="195226"/>
                </a:cubicBezTo>
                <a:cubicBezTo>
                  <a:pt x="204102" y="210469"/>
                  <a:pt x="191120" y="226901"/>
                  <a:pt x="173265" y="244521"/>
                </a:cubicBezTo>
                <a:cubicBezTo>
                  <a:pt x="155410" y="262142"/>
                  <a:pt x="131930" y="283657"/>
                  <a:pt x="102824" y="309066"/>
                </a:cubicBezTo>
                <a:lnTo>
                  <a:pt x="43254" y="366969"/>
                </a:lnTo>
                <a:lnTo>
                  <a:pt x="144430" y="366969"/>
                </a:lnTo>
                <a:cubicBezTo>
                  <a:pt x="148910" y="366997"/>
                  <a:pt x="155067" y="366941"/>
                  <a:pt x="162900" y="366803"/>
                </a:cubicBezTo>
                <a:cubicBezTo>
                  <a:pt x="170733" y="366664"/>
                  <a:pt x="178098" y="366275"/>
                  <a:pt x="184994" y="365637"/>
                </a:cubicBezTo>
                <a:cubicBezTo>
                  <a:pt x="191890" y="364998"/>
                  <a:pt x="196172" y="363943"/>
                  <a:pt x="197842" y="362472"/>
                </a:cubicBezTo>
                <a:cubicBezTo>
                  <a:pt x="200641" y="357752"/>
                  <a:pt x="203054" y="350467"/>
                  <a:pt x="205080" y="340617"/>
                </a:cubicBezTo>
                <a:cubicBezTo>
                  <a:pt x="207107" y="330768"/>
                  <a:pt x="208817" y="321375"/>
                  <a:pt x="210212" y="312439"/>
                </a:cubicBezTo>
                <a:lnTo>
                  <a:pt x="224191" y="312439"/>
                </a:lnTo>
                <a:lnTo>
                  <a:pt x="208477" y="410171"/>
                </a:lnTo>
                <a:lnTo>
                  <a:pt x="33" y="410171"/>
                </a:lnTo>
                <a:cubicBezTo>
                  <a:pt x="-96" y="403801"/>
                  <a:pt x="162" y="399429"/>
                  <a:pt x="805" y="397056"/>
                </a:cubicBezTo>
                <a:cubicBezTo>
                  <a:pt x="1448" y="394683"/>
                  <a:pt x="3249" y="392135"/>
                  <a:pt x="6207" y="389412"/>
                </a:cubicBezTo>
                <a:lnTo>
                  <a:pt x="114077" y="269151"/>
                </a:lnTo>
                <a:cubicBezTo>
                  <a:pt x="130068" y="251536"/>
                  <a:pt x="143775" y="232096"/>
                  <a:pt x="155197" y="210830"/>
                </a:cubicBezTo>
                <a:cubicBezTo>
                  <a:pt x="166619" y="189565"/>
                  <a:pt x="172594" y="167605"/>
                  <a:pt x="173121" y="144948"/>
                </a:cubicBezTo>
                <a:cubicBezTo>
                  <a:pt x="173139" y="129318"/>
                  <a:pt x="170417" y="114576"/>
                  <a:pt x="164957" y="100723"/>
                </a:cubicBezTo>
                <a:cubicBezTo>
                  <a:pt x="159497" y="86870"/>
                  <a:pt x="151194" y="75575"/>
                  <a:pt x="140048" y="66839"/>
                </a:cubicBezTo>
                <a:cubicBezTo>
                  <a:pt x="128903" y="58103"/>
                  <a:pt x="114810" y="53595"/>
                  <a:pt x="97770" y="53317"/>
                </a:cubicBezTo>
                <a:cubicBezTo>
                  <a:pt x="81148" y="53423"/>
                  <a:pt x="66044" y="58416"/>
                  <a:pt x="52458" y="68298"/>
                </a:cubicBezTo>
                <a:cubicBezTo>
                  <a:pt x="38872" y="78180"/>
                  <a:pt x="28694" y="92316"/>
                  <a:pt x="21924" y="110708"/>
                </a:cubicBezTo>
                <a:cubicBezTo>
                  <a:pt x="22684" y="110439"/>
                  <a:pt x="23550" y="110275"/>
                  <a:pt x="24520" y="110217"/>
                </a:cubicBezTo>
                <a:cubicBezTo>
                  <a:pt x="25491" y="110158"/>
                  <a:pt x="27058" y="110135"/>
                  <a:pt x="29221" y="110147"/>
                </a:cubicBezTo>
                <a:cubicBezTo>
                  <a:pt x="39056" y="110451"/>
                  <a:pt x="46470" y="113491"/>
                  <a:pt x="51463" y="119268"/>
                </a:cubicBezTo>
                <a:cubicBezTo>
                  <a:pt x="56456" y="125045"/>
                  <a:pt x="58959" y="131734"/>
                  <a:pt x="58970" y="139335"/>
                </a:cubicBezTo>
                <a:cubicBezTo>
                  <a:pt x="58350" y="150643"/>
                  <a:pt x="54679" y="158477"/>
                  <a:pt x="47955" y="162839"/>
                </a:cubicBezTo>
                <a:cubicBezTo>
                  <a:pt x="41231" y="167201"/>
                  <a:pt x="35173" y="169283"/>
                  <a:pt x="29782" y="169084"/>
                </a:cubicBezTo>
                <a:cubicBezTo>
                  <a:pt x="28885" y="169278"/>
                  <a:pt x="26065" y="168890"/>
                  <a:pt x="21321" y="167920"/>
                </a:cubicBezTo>
                <a:cubicBezTo>
                  <a:pt x="16578" y="166949"/>
                  <a:pt x="11928" y="164233"/>
                  <a:pt x="7372" y="159770"/>
                </a:cubicBezTo>
                <a:cubicBezTo>
                  <a:pt x="2815" y="155308"/>
                  <a:pt x="369" y="147934"/>
                  <a:pt x="33" y="137651"/>
                </a:cubicBezTo>
                <a:cubicBezTo>
                  <a:pt x="154" y="120651"/>
                  <a:pt x="4528" y="104455"/>
                  <a:pt x="13154" y="89061"/>
                </a:cubicBezTo>
                <a:cubicBezTo>
                  <a:pt x="21781" y="73667"/>
                  <a:pt x="33936" y="61052"/>
                  <a:pt x="49619" y="51215"/>
                </a:cubicBezTo>
                <a:cubicBezTo>
                  <a:pt x="65302" y="41378"/>
                  <a:pt x="83789" y="36295"/>
                  <a:pt x="105080" y="35966"/>
                </a:cubicBezTo>
                <a:close/>
                <a:moveTo>
                  <a:pt x="2237545" y="0"/>
                </a:moveTo>
                <a:cubicBezTo>
                  <a:pt x="2240708" y="82"/>
                  <a:pt x="2243345" y="1182"/>
                  <a:pt x="2245458" y="3301"/>
                </a:cubicBezTo>
                <a:cubicBezTo>
                  <a:pt x="2247570" y="5420"/>
                  <a:pt x="2248667" y="8066"/>
                  <a:pt x="2248749" y="11239"/>
                </a:cubicBezTo>
                <a:cubicBezTo>
                  <a:pt x="2248737" y="11825"/>
                  <a:pt x="2248620" y="12480"/>
                  <a:pt x="2248398" y="13206"/>
                </a:cubicBezTo>
                <a:cubicBezTo>
                  <a:pt x="2248177" y="13932"/>
                  <a:pt x="2247920" y="14588"/>
                  <a:pt x="2247628" y="15173"/>
                </a:cubicBezTo>
                <a:lnTo>
                  <a:pt x="2179113" y="203997"/>
                </a:lnTo>
                <a:lnTo>
                  <a:pt x="2318995" y="203997"/>
                </a:lnTo>
                <a:cubicBezTo>
                  <a:pt x="2322168" y="204078"/>
                  <a:pt x="2324814" y="205175"/>
                  <a:pt x="2326933" y="207288"/>
                </a:cubicBezTo>
                <a:cubicBezTo>
                  <a:pt x="2329052" y="209400"/>
                  <a:pt x="2330153" y="212038"/>
                  <a:pt x="2330235" y="215201"/>
                </a:cubicBezTo>
                <a:cubicBezTo>
                  <a:pt x="2330153" y="218364"/>
                  <a:pt x="2329052" y="221002"/>
                  <a:pt x="2326933" y="223114"/>
                </a:cubicBezTo>
                <a:cubicBezTo>
                  <a:pt x="2324814" y="225227"/>
                  <a:pt x="2322168" y="226324"/>
                  <a:pt x="2318995" y="226405"/>
                </a:cubicBezTo>
                <a:lnTo>
                  <a:pt x="2170680" y="226405"/>
                </a:lnTo>
                <a:lnTo>
                  <a:pt x="2139196" y="313020"/>
                </a:lnTo>
                <a:lnTo>
                  <a:pt x="2318995" y="313020"/>
                </a:lnTo>
                <a:cubicBezTo>
                  <a:pt x="2322168" y="313101"/>
                  <a:pt x="2324814" y="314198"/>
                  <a:pt x="2326933" y="316311"/>
                </a:cubicBezTo>
                <a:cubicBezTo>
                  <a:pt x="2329052" y="318423"/>
                  <a:pt x="2330153" y="321061"/>
                  <a:pt x="2330235" y="324224"/>
                </a:cubicBezTo>
                <a:cubicBezTo>
                  <a:pt x="2330153" y="327387"/>
                  <a:pt x="2329052" y="330025"/>
                  <a:pt x="2326933" y="332137"/>
                </a:cubicBezTo>
                <a:cubicBezTo>
                  <a:pt x="2324814" y="334250"/>
                  <a:pt x="2322168" y="335347"/>
                  <a:pt x="2318995" y="335428"/>
                </a:cubicBezTo>
                <a:lnTo>
                  <a:pt x="2131325" y="335428"/>
                </a:lnTo>
                <a:lnTo>
                  <a:pt x="2059363" y="532120"/>
                </a:lnTo>
                <a:cubicBezTo>
                  <a:pt x="2058733" y="534391"/>
                  <a:pt x="2057472" y="536171"/>
                  <a:pt x="2055582" y="537458"/>
                </a:cubicBezTo>
                <a:cubicBezTo>
                  <a:pt x="2053692" y="538746"/>
                  <a:pt x="2051591" y="539402"/>
                  <a:pt x="2049281" y="539425"/>
                </a:cubicBezTo>
                <a:cubicBezTo>
                  <a:pt x="2045873" y="539343"/>
                  <a:pt x="2043166" y="538243"/>
                  <a:pt x="2041159" y="536124"/>
                </a:cubicBezTo>
                <a:cubicBezTo>
                  <a:pt x="2039152" y="534005"/>
                  <a:pt x="2038125" y="531359"/>
                  <a:pt x="2038078" y="528186"/>
                </a:cubicBezTo>
                <a:cubicBezTo>
                  <a:pt x="2038067" y="527600"/>
                  <a:pt x="2038090" y="526945"/>
                  <a:pt x="2038148" y="526219"/>
                </a:cubicBezTo>
                <a:cubicBezTo>
                  <a:pt x="2038206" y="525493"/>
                  <a:pt x="2038370" y="524837"/>
                  <a:pt x="2038638" y="524252"/>
                </a:cubicBezTo>
                <a:lnTo>
                  <a:pt x="2107151" y="335428"/>
                </a:lnTo>
                <a:lnTo>
                  <a:pt x="1967269" y="335428"/>
                </a:lnTo>
                <a:cubicBezTo>
                  <a:pt x="1964097" y="335347"/>
                  <a:pt x="1961451" y="334250"/>
                  <a:pt x="1959332" y="332137"/>
                </a:cubicBezTo>
                <a:cubicBezTo>
                  <a:pt x="1957212" y="330025"/>
                  <a:pt x="1956112" y="327387"/>
                  <a:pt x="1956030" y="324224"/>
                </a:cubicBezTo>
                <a:cubicBezTo>
                  <a:pt x="1956112" y="321061"/>
                  <a:pt x="1957212" y="318423"/>
                  <a:pt x="1959332" y="316311"/>
                </a:cubicBezTo>
                <a:cubicBezTo>
                  <a:pt x="1961451" y="314198"/>
                  <a:pt x="1964097" y="313101"/>
                  <a:pt x="1967269" y="313020"/>
                </a:cubicBezTo>
                <a:lnTo>
                  <a:pt x="2115584" y="313020"/>
                </a:lnTo>
                <a:lnTo>
                  <a:pt x="2147067" y="226405"/>
                </a:lnTo>
                <a:lnTo>
                  <a:pt x="1967269" y="226405"/>
                </a:lnTo>
                <a:cubicBezTo>
                  <a:pt x="1964097" y="226324"/>
                  <a:pt x="1961451" y="225227"/>
                  <a:pt x="1959332" y="223114"/>
                </a:cubicBezTo>
                <a:cubicBezTo>
                  <a:pt x="1957212" y="221002"/>
                  <a:pt x="1956112" y="218364"/>
                  <a:pt x="1956030" y="215201"/>
                </a:cubicBezTo>
                <a:cubicBezTo>
                  <a:pt x="1956112" y="212038"/>
                  <a:pt x="1957212" y="209400"/>
                  <a:pt x="1959332" y="207288"/>
                </a:cubicBezTo>
                <a:cubicBezTo>
                  <a:pt x="1961451" y="205175"/>
                  <a:pt x="1964097" y="204078"/>
                  <a:pt x="1967269" y="203997"/>
                </a:cubicBezTo>
                <a:lnTo>
                  <a:pt x="2154938" y="203997"/>
                </a:lnTo>
                <a:lnTo>
                  <a:pt x="2226902" y="7305"/>
                </a:lnTo>
                <a:cubicBezTo>
                  <a:pt x="2227520" y="5034"/>
                  <a:pt x="2228804" y="3254"/>
                  <a:pt x="2230753" y="1967"/>
                </a:cubicBezTo>
                <a:cubicBezTo>
                  <a:pt x="2232702" y="679"/>
                  <a:pt x="2234966" y="23"/>
                  <a:pt x="22375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711431-3213-D419-7BF8-E21D25B48CA3}"/>
              </a:ext>
            </a:extLst>
          </p:cNvPr>
          <p:cNvGrpSpPr/>
          <p:nvPr/>
        </p:nvGrpSpPr>
        <p:grpSpPr>
          <a:xfrm>
            <a:off x="6384032" y="5085184"/>
            <a:ext cx="4901879" cy="1080120"/>
            <a:chOff x="6384032" y="5085184"/>
            <a:chExt cx="4901879" cy="1080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47A5CE-E9B0-5AA3-8663-8DC42E2C1454}"/>
                </a:ext>
              </a:extLst>
            </p:cNvPr>
            <p:cNvSpPr/>
            <p:nvPr/>
          </p:nvSpPr>
          <p:spPr>
            <a:xfrm>
              <a:off x="6384032" y="5085184"/>
              <a:ext cx="576064" cy="1080120"/>
            </a:xfrm>
            <a:prstGeom prst="rect">
              <a:avLst/>
            </a:prstGeom>
            <a:solidFill>
              <a:srgbClr val="0C000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924C9E-1DA0-18BA-E954-CC1E7A072F2D}"/>
                </a:ext>
              </a:extLst>
            </p:cNvPr>
            <p:cNvSpPr txBox="1"/>
            <p:nvPr/>
          </p:nvSpPr>
          <p:spPr>
            <a:xfrm>
              <a:off x="6467819" y="5541343"/>
              <a:ext cx="374275" cy="131431"/>
            </a:xfrm>
            <a:custGeom>
              <a:avLst/>
              <a:gdLst>
                <a:gd name="connsiteX0" fmla="*/ 11239 w 374275"/>
                <a:gd name="connsiteY0" fmla="*/ 109023 h 131431"/>
                <a:gd name="connsiteX1" fmla="*/ 363036 w 374275"/>
                <a:gd name="connsiteY1" fmla="*/ 109023 h 131431"/>
                <a:gd name="connsiteX2" fmla="*/ 370974 w 374275"/>
                <a:gd name="connsiteY2" fmla="*/ 112314 h 131431"/>
                <a:gd name="connsiteX3" fmla="*/ 374275 w 374275"/>
                <a:gd name="connsiteY3" fmla="*/ 120227 h 131431"/>
                <a:gd name="connsiteX4" fmla="*/ 370974 w 374275"/>
                <a:gd name="connsiteY4" fmla="*/ 128140 h 131431"/>
                <a:gd name="connsiteX5" fmla="*/ 363036 w 374275"/>
                <a:gd name="connsiteY5" fmla="*/ 131431 h 131431"/>
                <a:gd name="connsiteX6" fmla="*/ 11239 w 374275"/>
                <a:gd name="connsiteY6" fmla="*/ 131431 h 131431"/>
                <a:gd name="connsiteX7" fmla="*/ 3301 w 374275"/>
                <a:gd name="connsiteY7" fmla="*/ 128140 h 131431"/>
                <a:gd name="connsiteX8" fmla="*/ 0 w 374275"/>
                <a:gd name="connsiteY8" fmla="*/ 120227 h 131431"/>
                <a:gd name="connsiteX9" fmla="*/ 3301 w 374275"/>
                <a:gd name="connsiteY9" fmla="*/ 112314 h 131431"/>
                <a:gd name="connsiteX10" fmla="*/ 11239 w 374275"/>
                <a:gd name="connsiteY10" fmla="*/ 109023 h 131431"/>
                <a:gd name="connsiteX11" fmla="*/ 11239 w 374275"/>
                <a:gd name="connsiteY11" fmla="*/ 0 h 131431"/>
                <a:gd name="connsiteX12" fmla="*/ 363036 w 374275"/>
                <a:gd name="connsiteY12" fmla="*/ 0 h 131431"/>
                <a:gd name="connsiteX13" fmla="*/ 370974 w 374275"/>
                <a:gd name="connsiteY13" fmla="*/ 3291 h 131431"/>
                <a:gd name="connsiteX14" fmla="*/ 374275 w 374275"/>
                <a:gd name="connsiteY14" fmla="*/ 11204 h 131431"/>
                <a:gd name="connsiteX15" fmla="*/ 370974 w 374275"/>
                <a:gd name="connsiteY15" fmla="*/ 19117 h 131431"/>
                <a:gd name="connsiteX16" fmla="*/ 363036 w 374275"/>
                <a:gd name="connsiteY16" fmla="*/ 22408 h 131431"/>
                <a:gd name="connsiteX17" fmla="*/ 11239 w 374275"/>
                <a:gd name="connsiteY17" fmla="*/ 22408 h 131431"/>
                <a:gd name="connsiteX18" fmla="*/ 3301 w 374275"/>
                <a:gd name="connsiteY18" fmla="*/ 19117 h 131431"/>
                <a:gd name="connsiteX19" fmla="*/ 0 w 374275"/>
                <a:gd name="connsiteY19" fmla="*/ 11204 h 131431"/>
                <a:gd name="connsiteX20" fmla="*/ 3301 w 374275"/>
                <a:gd name="connsiteY20" fmla="*/ 3291 h 131431"/>
                <a:gd name="connsiteX21" fmla="*/ 11239 w 374275"/>
                <a:gd name="connsiteY21" fmla="*/ 0 h 13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4275" h="131431">
                  <a:moveTo>
                    <a:pt x="11239" y="109023"/>
                  </a:moveTo>
                  <a:lnTo>
                    <a:pt x="363036" y="109023"/>
                  </a:lnTo>
                  <a:cubicBezTo>
                    <a:pt x="366208" y="109104"/>
                    <a:pt x="368854" y="110201"/>
                    <a:pt x="370974" y="112314"/>
                  </a:cubicBezTo>
                  <a:cubicBezTo>
                    <a:pt x="373093" y="114426"/>
                    <a:pt x="374193" y="117064"/>
                    <a:pt x="374275" y="120227"/>
                  </a:cubicBezTo>
                  <a:cubicBezTo>
                    <a:pt x="374193" y="123390"/>
                    <a:pt x="373093" y="126028"/>
                    <a:pt x="370974" y="128140"/>
                  </a:cubicBezTo>
                  <a:cubicBezTo>
                    <a:pt x="368854" y="130253"/>
                    <a:pt x="366208" y="131350"/>
                    <a:pt x="363036" y="131431"/>
                  </a:cubicBezTo>
                  <a:lnTo>
                    <a:pt x="11239" y="131431"/>
                  </a:lnTo>
                  <a:cubicBezTo>
                    <a:pt x="8067" y="131350"/>
                    <a:pt x="5420" y="130253"/>
                    <a:pt x="3301" y="128140"/>
                  </a:cubicBezTo>
                  <a:cubicBezTo>
                    <a:pt x="1182" y="126028"/>
                    <a:pt x="82" y="123390"/>
                    <a:pt x="0" y="120227"/>
                  </a:cubicBezTo>
                  <a:cubicBezTo>
                    <a:pt x="82" y="117064"/>
                    <a:pt x="1182" y="114426"/>
                    <a:pt x="3301" y="112314"/>
                  </a:cubicBezTo>
                  <a:cubicBezTo>
                    <a:pt x="5420" y="110201"/>
                    <a:pt x="8067" y="109104"/>
                    <a:pt x="11239" y="109023"/>
                  </a:cubicBezTo>
                  <a:close/>
                  <a:moveTo>
                    <a:pt x="11239" y="0"/>
                  </a:moveTo>
                  <a:lnTo>
                    <a:pt x="363036" y="0"/>
                  </a:lnTo>
                  <a:cubicBezTo>
                    <a:pt x="366208" y="81"/>
                    <a:pt x="368854" y="1178"/>
                    <a:pt x="370974" y="3291"/>
                  </a:cubicBezTo>
                  <a:cubicBezTo>
                    <a:pt x="373093" y="5403"/>
                    <a:pt x="374193" y="8041"/>
                    <a:pt x="374275" y="11204"/>
                  </a:cubicBezTo>
                  <a:cubicBezTo>
                    <a:pt x="374193" y="14367"/>
                    <a:pt x="373093" y="17005"/>
                    <a:pt x="370974" y="19117"/>
                  </a:cubicBezTo>
                  <a:cubicBezTo>
                    <a:pt x="368854" y="21229"/>
                    <a:pt x="366208" y="22327"/>
                    <a:pt x="363036" y="22408"/>
                  </a:cubicBezTo>
                  <a:lnTo>
                    <a:pt x="11239" y="22408"/>
                  </a:lnTo>
                  <a:cubicBezTo>
                    <a:pt x="8067" y="22327"/>
                    <a:pt x="5420" y="21229"/>
                    <a:pt x="3301" y="19117"/>
                  </a:cubicBezTo>
                  <a:cubicBezTo>
                    <a:pt x="1182" y="17005"/>
                    <a:pt x="82" y="14367"/>
                    <a:pt x="0" y="11204"/>
                  </a:cubicBezTo>
                  <a:cubicBezTo>
                    <a:pt x="82" y="8041"/>
                    <a:pt x="1182" y="5403"/>
                    <a:pt x="3301" y="3291"/>
                  </a:cubicBezTo>
                  <a:cubicBezTo>
                    <a:pt x="5420" y="1178"/>
                    <a:pt x="8067" y="81"/>
                    <a:pt x="112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 dirty="0">
                <a:solidFill>
                  <a:schemeClr val="bg1"/>
                </a:solidFill>
                <a:latin typeface="Latin Modern Math" panose="02000503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D49E06-7D4C-A533-8652-4DD5E53C2C59}"/>
                </a:ext>
              </a:extLst>
            </p:cNvPr>
            <p:cNvSpPr txBox="1"/>
            <p:nvPr/>
          </p:nvSpPr>
          <p:spPr>
            <a:xfrm>
              <a:off x="8982453" y="5373216"/>
              <a:ext cx="2303458" cy="420944"/>
            </a:xfrm>
            <a:custGeom>
              <a:avLst/>
              <a:gdLst>
                <a:gd name="connsiteX0" fmla="*/ 1034246 w 2303458"/>
                <a:gd name="connsiteY0" fmla="*/ 98406 h 420944"/>
                <a:gd name="connsiteX1" fmla="*/ 1042324 w 2303458"/>
                <a:gd name="connsiteY1" fmla="*/ 101777 h 420944"/>
                <a:gd name="connsiteX2" fmla="*/ 1158654 w 2303458"/>
                <a:gd name="connsiteY2" fmla="*/ 218106 h 420944"/>
                <a:gd name="connsiteX3" fmla="*/ 1274982 w 2303458"/>
                <a:gd name="connsiteY3" fmla="*/ 101777 h 420944"/>
                <a:gd name="connsiteX4" fmla="*/ 1283060 w 2303458"/>
                <a:gd name="connsiteY4" fmla="*/ 98406 h 420944"/>
                <a:gd name="connsiteX5" fmla="*/ 1290718 w 2303458"/>
                <a:gd name="connsiteY5" fmla="*/ 101777 h 420944"/>
                <a:gd name="connsiteX6" fmla="*/ 1294090 w 2303458"/>
                <a:gd name="connsiteY6" fmla="*/ 109434 h 420944"/>
                <a:gd name="connsiteX7" fmla="*/ 1290718 w 2303458"/>
                <a:gd name="connsiteY7" fmla="*/ 117513 h 420944"/>
                <a:gd name="connsiteX8" fmla="*/ 1174388 w 2303458"/>
                <a:gd name="connsiteY8" fmla="*/ 233841 h 420944"/>
                <a:gd name="connsiteX9" fmla="*/ 1290718 w 2303458"/>
                <a:gd name="connsiteY9" fmla="*/ 350170 h 420944"/>
                <a:gd name="connsiteX10" fmla="*/ 1294090 w 2303458"/>
                <a:gd name="connsiteY10" fmla="*/ 358249 h 420944"/>
                <a:gd name="connsiteX11" fmla="*/ 1290718 w 2303458"/>
                <a:gd name="connsiteY11" fmla="*/ 365906 h 420944"/>
                <a:gd name="connsiteX12" fmla="*/ 1283060 w 2303458"/>
                <a:gd name="connsiteY12" fmla="*/ 369277 h 420944"/>
                <a:gd name="connsiteX13" fmla="*/ 1274982 w 2303458"/>
                <a:gd name="connsiteY13" fmla="*/ 365906 h 420944"/>
                <a:gd name="connsiteX14" fmla="*/ 1158654 w 2303458"/>
                <a:gd name="connsiteY14" fmla="*/ 249577 h 420944"/>
                <a:gd name="connsiteX15" fmla="*/ 1042324 w 2303458"/>
                <a:gd name="connsiteY15" fmla="*/ 365906 h 420944"/>
                <a:gd name="connsiteX16" fmla="*/ 1034246 w 2303458"/>
                <a:gd name="connsiteY16" fmla="*/ 369277 h 420944"/>
                <a:gd name="connsiteX17" fmla="*/ 1026589 w 2303458"/>
                <a:gd name="connsiteY17" fmla="*/ 365906 h 420944"/>
                <a:gd name="connsiteX18" fmla="*/ 1023218 w 2303458"/>
                <a:gd name="connsiteY18" fmla="*/ 358249 h 420944"/>
                <a:gd name="connsiteX19" fmla="*/ 1026589 w 2303458"/>
                <a:gd name="connsiteY19" fmla="*/ 350170 h 420944"/>
                <a:gd name="connsiteX20" fmla="*/ 1142918 w 2303458"/>
                <a:gd name="connsiteY20" fmla="*/ 233841 h 420944"/>
                <a:gd name="connsiteX21" fmla="*/ 1026589 w 2303458"/>
                <a:gd name="connsiteY21" fmla="*/ 117513 h 420944"/>
                <a:gd name="connsiteX22" fmla="*/ 1023218 w 2303458"/>
                <a:gd name="connsiteY22" fmla="*/ 109434 h 420944"/>
                <a:gd name="connsiteX23" fmla="*/ 1026589 w 2303458"/>
                <a:gd name="connsiteY23" fmla="*/ 101777 h 420944"/>
                <a:gd name="connsiteX24" fmla="*/ 1034246 w 2303458"/>
                <a:gd name="connsiteY24" fmla="*/ 98406 h 420944"/>
                <a:gd name="connsiteX25" fmla="*/ 187103 w 2303458"/>
                <a:gd name="connsiteY25" fmla="*/ 46739 h 420944"/>
                <a:gd name="connsiteX26" fmla="*/ 195016 w 2303458"/>
                <a:gd name="connsiteY26" fmla="*/ 50040 h 420944"/>
                <a:gd name="connsiteX27" fmla="*/ 198308 w 2303458"/>
                <a:gd name="connsiteY27" fmla="*/ 57978 h 420944"/>
                <a:gd name="connsiteX28" fmla="*/ 198308 w 2303458"/>
                <a:gd name="connsiteY28" fmla="*/ 222637 h 420944"/>
                <a:gd name="connsiteX29" fmla="*/ 362966 w 2303458"/>
                <a:gd name="connsiteY29" fmla="*/ 222637 h 420944"/>
                <a:gd name="connsiteX30" fmla="*/ 370904 w 2303458"/>
                <a:gd name="connsiteY30" fmla="*/ 225928 h 420944"/>
                <a:gd name="connsiteX31" fmla="*/ 374206 w 2303458"/>
                <a:gd name="connsiteY31" fmla="*/ 233842 h 420944"/>
                <a:gd name="connsiteX32" fmla="*/ 370904 w 2303458"/>
                <a:gd name="connsiteY32" fmla="*/ 241755 h 420944"/>
                <a:gd name="connsiteX33" fmla="*/ 362966 w 2303458"/>
                <a:gd name="connsiteY33" fmla="*/ 245046 h 420944"/>
                <a:gd name="connsiteX34" fmla="*/ 198308 w 2303458"/>
                <a:gd name="connsiteY34" fmla="*/ 245046 h 420944"/>
                <a:gd name="connsiteX35" fmla="*/ 198308 w 2303458"/>
                <a:gd name="connsiteY35" fmla="*/ 409705 h 420944"/>
                <a:gd name="connsiteX36" fmla="*/ 195016 w 2303458"/>
                <a:gd name="connsiteY36" fmla="*/ 417642 h 420944"/>
                <a:gd name="connsiteX37" fmla="*/ 187103 w 2303458"/>
                <a:gd name="connsiteY37" fmla="*/ 420944 h 420944"/>
                <a:gd name="connsiteX38" fmla="*/ 179190 w 2303458"/>
                <a:gd name="connsiteY38" fmla="*/ 417642 h 420944"/>
                <a:gd name="connsiteX39" fmla="*/ 175899 w 2303458"/>
                <a:gd name="connsiteY39" fmla="*/ 409705 h 420944"/>
                <a:gd name="connsiteX40" fmla="*/ 175899 w 2303458"/>
                <a:gd name="connsiteY40" fmla="*/ 245046 h 420944"/>
                <a:gd name="connsiteX41" fmla="*/ 11240 w 2303458"/>
                <a:gd name="connsiteY41" fmla="*/ 245046 h 420944"/>
                <a:gd name="connsiteX42" fmla="*/ 3302 w 2303458"/>
                <a:gd name="connsiteY42" fmla="*/ 241755 h 420944"/>
                <a:gd name="connsiteX43" fmla="*/ 0 w 2303458"/>
                <a:gd name="connsiteY43" fmla="*/ 233842 h 420944"/>
                <a:gd name="connsiteX44" fmla="*/ 3302 w 2303458"/>
                <a:gd name="connsiteY44" fmla="*/ 225928 h 420944"/>
                <a:gd name="connsiteX45" fmla="*/ 11240 w 2303458"/>
                <a:gd name="connsiteY45" fmla="*/ 222637 h 420944"/>
                <a:gd name="connsiteX46" fmla="*/ 175899 w 2303458"/>
                <a:gd name="connsiteY46" fmla="*/ 222637 h 420944"/>
                <a:gd name="connsiteX47" fmla="*/ 175899 w 2303458"/>
                <a:gd name="connsiteY47" fmla="*/ 57978 h 420944"/>
                <a:gd name="connsiteX48" fmla="*/ 179190 w 2303458"/>
                <a:gd name="connsiteY48" fmla="*/ 50040 h 420944"/>
                <a:gd name="connsiteX49" fmla="*/ 187103 w 2303458"/>
                <a:gd name="connsiteY49" fmla="*/ 46739 h 420944"/>
                <a:gd name="connsiteX50" fmla="*/ 2184876 w 2303458"/>
                <a:gd name="connsiteY50" fmla="*/ 12388 h 420944"/>
                <a:gd name="connsiteX51" fmla="*/ 2163656 w 2303458"/>
                <a:gd name="connsiteY51" fmla="*/ 16177 h 420944"/>
                <a:gd name="connsiteX52" fmla="*/ 2136940 w 2303458"/>
                <a:gd name="connsiteY52" fmla="*/ 35953 h 420944"/>
                <a:gd name="connsiteX53" fmla="*/ 2117969 w 2303458"/>
                <a:gd name="connsiteY53" fmla="*/ 84334 h 420944"/>
                <a:gd name="connsiteX54" fmla="*/ 2114033 w 2303458"/>
                <a:gd name="connsiteY54" fmla="*/ 133938 h 420944"/>
                <a:gd name="connsiteX55" fmla="*/ 2113471 w 2303458"/>
                <a:gd name="connsiteY55" fmla="*/ 187758 h 420944"/>
                <a:gd name="connsiteX56" fmla="*/ 2114244 w 2303458"/>
                <a:gd name="connsiteY56" fmla="*/ 246847 h 420944"/>
                <a:gd name="connsiteX57" fmla="*/ 2119656 w 2303458"/>
                <a:gd name="connsiteY57" fmla="*/ 306358 h 420944"/>
                <a:gd name="connsiteX58" fmla="*/ 2147838 w 2303458"/>
                <a:gd name="connsiteY58" fmla="*/ 360599 h 420944"/>
                <a:gd name="connsiteX59" fmla="*/ 2184876 w 2303458"/>
                <a:gd name="connsiteY59" fmla="*/ 374370 h 420944"/>
                <a:gd name="connsiteX60" fmla="*/ 2224094 w 2303458"/>
                <a:gd name="connsiteY60" fmla="*/ 359264 h 420944"/>
                <a:gd name="connsiteX61" fmla="*/ 2250660 w 2303458"/>
                <a:gd name="connsiteY61" fmla="*/ 304110 h 420944"/>
                <a:gd name="connsiteX62" fmla="*/ 2256072 w 2303458"/>
                <a:gd name="connsiteY62" fmla="*/ 248252 h 420944"/>
                <a:gd name="connsiteX63" fmla="*/ 2256844 w 2303458"/>
                <a:gd name="connsiteY63" fmla="*/ 187758 h 420944"/>
                <a:gd name="connsiteX64" fmla="*/ 2256142 w 2303458"/>
                <a:gd name="connsiteY64" fmla="*/ 131479 h 420944"/>
                <a:gd name="connsiteX65" fmla="*/ 2251222 w 2303458"/>
                <a:gd name="connsiteY65" fmla="*/ 78151 h 420944"/>
                <a:gd name="connsiteX66" fmla="*/ 2233396 w 2303458"/>
                <a:gd name="connsiteY66" fmla="*/ 36369 h 420944"/>
                <a:gd name="connsiteX67" fmla="*/ 2207950 w 2303458"/>
                <a:gd name="connsiteY67" fmla="*/ 17072 h 420944"/>
                <a:gd name="connsiteX68" fmla="*/ 2184876 w 2303458"/>
                <a:gd name="connsiteY68" fmla="*/ 12388 h 420944"/>
                <a:gd name="connsiteX69" fmla="*/ 1908652 w 2303458"/>
                <a:gd name="connsiteY69" fmla="*/ 12388 h 420944"/>
                <a:gd name="connsiteX70" fmla="*/ 1887432 w 2303458"/>
                <a:gd name="connsiteY70" fmla="*/ 16177 h 420944"/>
                <a:gd name="connsiteX71" fmla="*/ 1860714 w 2303458"/>
                <a:gd name="connsiteY71" fmla="*/ 35953 h 420944"/>
                <a:gd name="connsiteX72" fmla="*/ 1841744 w 2303458"/>
                <a:gd name="connsiteY72" fmla="*/ 84334 h 420944"/>
                <a:gd name="connsiteX73" fmla="*/ 1837808 w 2303458"/>
                <a:gd name="connsiteY73" fmla="*/ 133938 h 420944"/>
                <a:gd name="connsiteX74" fmla="*/ 1837246 w 2303458"/>
                <a:gd name="connsiteY74" fmla="*/ 187758 h 420944"/>
                <a:gd name="connsiteX75" fmla="*/ 1838019 w 2303458"/>
                <a:gd name="connsiteY75" fmla="*/ 246847 h 420944"/>
                <a:gd name="connsiteX76" fmla="*/ 1843430 w 2303458"/>
                <a:gd name="connsiteY76" fmla="*/ 306358 h 420944"/>
                <a:gd name="connsiteX77" fmla="*/ 1871614 w 2303458"/>
                <a:gd name="connsiteY77" fmla="*/ 360599 h 420944"/>
                <a:gd name="connsiteX78" fmla="*/ 1908652 w 2303458"/>
                <a:gd name="connsiteY78" fmla="*/ 374370 h 420944"/>
                <a:gd name="connsiteX79" fmla="*/ 1947868 w 2303458"/>
                <a:gd name="connsiteY79" fmla="*/ 359264 h 420944"/>
                <a:gd name="connsiteX80" fmla="*/ 1974434 w 2303458"/>
                <a:gd name="connsiteY80" fmla="*/ 304110 h 420944"/>
                <a:gd name="connsiteX81" fmla="*/ 1979846 w 2303458"/>
                <a:gd name="connsiteY81" fmla="*/ 248252 h 420944"/>
                <a:gd name="connsiteX82" fmla="*/ 1980620 w 2303458"/>
                <a:gd name="connsiteY82" fmla="*/ 187758 h 420944"/>
                <a:gd name="connsiteX83" fmla="*/ 1979917 w 2303458"/>
                <a:gd name="connsiteY83" fmla="*/ 131479 h 420944"/>
                <a:gd name="connsiteX84" fmla="*/ 1974996 w 2303458"/>
                <a:gd name="connsiteY84" fmla="*/ 78151 h 420944"/>
                <a:gd name="connsiteX85" fmla="*/ 1957172 w 2303458"/>
                <a:gd name="connsiteY85" fmla="*/ 36369 h 420944"/>
                <a:gd name="connsiteX86" fmla="*/ 1931724 w 2303458"/>
                <a:gd name="connsiteY86" fmla="*/ 17072 h 420944"/>
                <a:gd name="connsiteX87" fmla="*/ 1908652 w 2303458"/>
                <a:gd name="connsiteY87" fmla="*/ 12388 h 420944"/>
                <a:gd name="connsiteX88" fmla="*/ 2185438 w 2303458"/>
                <a:gd name="connsiteY88" fmla="*/ 95 h 420944"/>
                <a:gd name="connsiteX89" fmla="*/ 2232380 w 2303458"/>
                <a:gd name="connsiteY89" fmla="*/ 11308 h 420944"/>
                <a:gd name="connsiteX90" fmla="*/ 2280974 w 2303458"/>
                <a:gd name="connsiteY90" fmla="*/ 62974 h 420944"/>
                <a:gd name="connsiteX91" fmla="*/ 2299560 w 2303458"/>
                <a:gd name="connsiteY91" fmla="*/ 127474 h 420944"/>
                <a:gd name="connsiteX92" fmla="*/ 2303418 w 2303458"/>
                <a:gd name="connsiteY92" fmla="*/ 194503 h 420944"/>
                <a:gd name="connsiteX93" fmla="*/ 2299771 w 2303458"/>
                <a:gd name="connsiteY93" fmla="*/ 260126 h 420944"/>
                <a:gd name="connsiteX94" fmla="*/ 2282656 w 2303458"/>
                <a:gd name="connsiteY94" fmla="*/ 321534 h 420944"/>
                <a:gd name="connsiteX95" fmla="*/ 2235894 w 2303458"/>
                <a:gd name="connsiteY95" fmla="*/ 374122 h 420944"/>
                <a:gd name="connsiteX96" fmla="*/ 2184876 w 2303458"/>
                <a:gd name="connsiteY96" fmla="*/ 386664 h 420944"/>
                <a:gd name="connsiteX97" fmla="*/ 2137231 w 2303458"/>
                <a:gd name="connsiteY97" fmla="*/ 375385 h 420944"/>
                <a:gd name="connsiteX98" fmla="*/ 2092148 w 2303458"/>
                <a:gd name="connsiteY98" fmla="*/ 329966 h 420944"/>
                <a:gd name="connsiteX99" fmla="*/ 2070895 w 2303458"/>
                <a:gd name="connsiteY99" fmla="*/ 262023 h 420944"/>
                <a:gd name="connsiteX100" fmla="*/ 2066897 w 2303458"/>
                <a:gd name="connsiteY100" fmla="*/ 194503 h 420944"/>
                <a:gd name="connsiteX101" fmla="*/ 2070544 w 2303458"/>
                <a:gd name="connsiteY101" fmla="*/ 128387 h 420944"/>
                <a:gd name="connsiteX102" fmla="*/ 2087659 w 2303458"/>
                <a:gd name="connsiteY102" fmla="*/ 66909 h 420944"/>
                <a:gd name="connsiteX103" fmla="*/ 2132526 w 2303458"/>
                <a:gd name="connsiteY103" fmla="*/ 13899 h 420944"/>
                <a:gd name="connsiteX104" fmla="*/ 2185438 w 2303458"/>
                <a:gd name="connsiteY104" fmla="*/ 95 h 420944"/>
                <a:gd name="connsiteX105" fmla="*/ 1909214 w 2303458"/>
                <a:gd name="connsiteY105" fmla="*/ 95 h 420944"/>
                <a:gd name="connsiteX106" fmla="*/ 1956156 w 2303458"/>
                <a:gd name="connsiteY106" fmla="*/ 11308 h 420944"/>
                <a:gd name="connsiteX107" fmla="*/ 2004748 w 2303458"/>
                <a:gd name="connsiteY107" fmla="*/ 62974 h 420944"/>
                <a:gd name="connsiteX108" fmla="*/ 2023336 w 2303458"/>
                <a:gd name="connsiteY108" fmla="*/ 127474 h 420944"/>
                <a:gd name="connsiteX109" fmla="*/ 2027194 w 2303458"/>
                <a:gd name="connsiteY109" fmla="*/ 194503 h 420944"/>
                <a:gd name="connsiteX110" fmla="*/ 2023546 w 2303458"/>
                <a:gd name="connsiteY110" fmla="*/ 260126 h 420944"/>
                <a:gd name="connsiteX111" fmla="*/ 2006432 w 2303458"/>
                <a:gd name="connsiteY111" fmla="*/ 321534 h 420944"/>
                <a:gd name="connsiteX112" fmla="*/ 1959668 w 2303458"/>
                <a:gd name="connsiteY112" fmla="*/ 374122 h 420944"/>
                <a:gd name="connsiteX113" fmla="*/ 1908652 w 2303458"/>
                <a:gd name="connsiteY113" fmla="*/ 386664 h 420944"/>
                <a:gd name="connsiteX114" fmla="*/ 1861006 w 2303458"/>
                <a:gd name="connsiteY114" fmla="*/ 375385 h 420944"/>
                <a:gd name="connsiteX115" fmla="*/ 1815922 w 2303458"/>
                <a:gd name="connsiteY115" fmla="*/ 329966 h 420944"/>
                <a:gd name="connsiteX116" fmla="*/ 1794670 w 2303458"/>
                <a:gd name="connsiteY116" fmla="*/ 262023 h 420944"/>
                <a:gd name="connsiteX117" fmla="*/ 1790672 w 2303458"/>
                <a:gd name="connsiteY117" fmla="*/ 194503 h 420944"/>
                <a:gd name="connsiteX118" fmla="*/ 1794320 w 2303458"/>
                <a:gd name="connsiteY118" fmla="*/ 128387 h 420944"/>
                <a:gd name="connsiteX119" fmla="*/ 1811434 w 2303458"/>
                <a:gd name="connsiteY119" fmla="*/ 66909 h 420944"/>
                <a:gd name="connsiteX120" fmla="*/ 1856300 w 2303458"/>
                <a:gd name="connsiteY120" fmla="*/ 13899 h 420944"/>
                <a:gd name="connsiteX121" fmla="*/ 1909214 w 2303458"/>
                <a:gd name="connsiteY121" fmla="*/ 95 h 420944"/>
                <a:gd name="connsiteX122" fmla="*/ 1644777 w 2303458"/>
                <a:gd name="connsiteY122" fmla="*/ 95 h 420944"/>
                <a:gd name="connsiteX123" fmla="*/ 1656068 w 2303458"/>
                <a:gd name="connsiteY123" fmla="*/ 2343 h 420944"/>
                <a:gd name="connsiteX124" fmla="*/ 1657680 w 2303458"/>
                <a:gd name="connsiteY124" fmla="*/ 14706 h 420944"/>
                <a:gd name="connsiteX125" fmla="*/ 1657680 w 2303458"/>
                <a:gd name="connsiteY125" fmla="*/ 329968 h 420944"/>
                <a:gd name="connsiteX126" fmla="*/ 1659991 w 2303458"/>
                <a:gd name="connsiteY126" fmla="*/ 346207 h 420944"/>
                <a:gd name="connsiteX127" fmla="*/ 1673915 w 2303458"/>
                <a:gd name="connsiteY127" fmla="*/ 354576 h 420944"/>
                <a:gd name="connsiteX128" fmla="*/ 1709944 w 2303458"/>
                <a:gd name="connsiteY128" fmla="*/ 356949 h 420944"/>
                <a:gd name="connsiteX129" fmla="*/ 1727928 w 2303458"/>
                <a:gd name="connsiteY129" fmla="*/ 356949 h 420944"/>
                <a:gd name="connsiteX130" fmla="*/ 1727928 w 2303458"/>
                <a:gd name="connsiteY130" fmla="*/ 374300 h 420944"/>
                <a:gd name="connsiteX131" fmla="*/ 1700579 w 2303458"/>
                <a:gd name="connsiteY131" fmla="*/ 373118 h 420944"/>
                <a:gd name="connsiteX132" fmla="*/ 1666121 w 2303458"/>
                <a:gd name="connsiteY132" fmla="*/ 372683 h 420944"/>
                <a:gd name="connsiteX133" fmla="*/ 1636922 w 2303458"/>
                <a:gd name="connsiteY133" fmla="*/ 372621 h 420944"/>
                <a:gd name="connsiteX134" fmla="*/ 1607724 w 2303458"/>
                <a:gd name="connsiteY134" fmla="*/ 372683 h 420944"/>
                <a:gd name="connsiteX135" fmla="*/ 1573266 w 2303458"/>
                <a:gd name="connsiteY135" fmla="*/ 373119 h 420944"/>
                <a:gd name="connsiteX136" fmla="*/ 1545918 w 2303458"/>
                <a:gd name="connsiteY136" fmla="*/ 374300 h 420944"/>
                <a:gd name="connsiteX137" fmla="*/ 1545918 w 2303458"/>
                <a:gd name="connsiteY137" fmla="*/ 356949 h 420944"/>
                <a:gd name="connsiteX138" fmla="*/ 1563901 w 2303458"/>
                <a:gd name="connsiteY138" fmla="*/ 356949 h 420944"/>
                <a:gd name="connsiteX139" fmla="*/ 1599930 w 2303458"/>
                <a:gd name="connsiteY139" fmla="*/ 354451 h 420944"/>
                <a:gd name="connsiteX140" fmla="*/ 1613854 w 2303458"/>
                <a:gd name="connsiteY140" fmla="*/ 345957 h 420944"/>
                <a:gd name="connsiteX141" fmla="*/ 1616164 w 2303458"/>
                <a:gd name="connsiteY141" fmla="*/ 329968 h 420944"/>
                <a:gd name="connsiteX142" fmla="*/ 1616164 w 2303458"/>
                <a:gd name="connsiteY142" fmla="*/ 38860 h 420944"/>
                <a:gd name="connsiteX143" fmla="*/ 1572612 w 2303458"/>
                <a:gd name="connsiteY143" fmla="*/ 51593 h 420944"/>
                <a:gd name="connsiteX144" fmla="*/ 1542546 w 2303458"/>
                <a:gd name="connsiteY144" fmla="*/ 53412 h 420944"/>
                <a:gd name="connsiteX145" fmla="*/ 1542546 w 2303458"/>
                <a:gd name="connsiteY145" fmla="*/ 36061 h 420944"/>
                <a:gd name="connsiteX146" fmla="*/ 1569311 w 2303458"/>
                <a:gd name="connsiteY146" fmla="*/ 34729 h 420944"/>
                <a:gd name="connsiteX147" fmla="*/ 1606804 w 2303458"/>
                <a:gd name="connsiteY147" fmla="*/ 25405 h 420944"/>
                <a:gd name="connsiteX148" fmla="*/ 1644777 w 2303458"/>
                <a:gd name="connsiteY148" fmla="*/ 95 h 420944"/>
                <a:gd name="connsiteX149" fmla="*/ 755264 w 2303458"/>
                <a:gd name="connsiteY149" fmla="*/ 95 h 420944"/>
                <a:gd name="connsiteX150" fmla="*/ 759542 w 2303458"/>
                <a:gd name="connsiteY150" fmla="*/ 1921 h 420944"/>
                <a:gd name="connsiteX151" fmla="*/ 760876 w 2303458"/>
                <a:gd name="connsiteY151" fmla="*/ 6277 h 420944"/>
                <a:gd name="connsiteX152" fmla="*/ 748124 w 2303458"/>
                <a:gd name="connsiteY152" fmla="*/ 24658 h 420944"/>
                <a:gd name="connsiteX153" fmla="*/ 711268 w 2303458"/>
                <a:gd name="connsiteY153" fmla="*/ 51141 h 420944"/>
                <a:gd name="connsiteX154" fmla="*/ 652410 w 2303458"/>
                <a:gd name="connsiteY154" fmla="*/ 64652 h 420944"/>
                <a:gd name="connsiteX155" fmla="*/ 625982 w 2303458"/>
                <a:gd name="connsiteY155" fmla="*/ 62267 h 420944"/>
                <a:gd name="connsiteX156" fmla="*/ 604616 w 2303458"/>
                <a:gd name="connsiteY156" fmla="*/ 57357 h 420944"/>
                <a:gd name="connsiteX157" fmla="*/ 604616 w 2303458"/>
                <a:gd name="connsiteY157" fmla="*/ 166942 h 420944"/>
                <a:gd name="connsiteX158" fmla="*/ 637790 w 2303458"/>
                <a:gd name="connsiteY158" fmla="*/ 145269 h 420944"/>
                <a:gd name="connsiteX159" fmla="*/ 676026 w 2303458"/>
                <a:gd name="connsiteY159" fmla="*/ 138341 h 420944"/>
                <a:gd name="connsiteX160" fmla="*/ 730684 w 2303458"/>
                <a:gd name="connsiteY160" fmla="*/ 155378 h 420944"/>
                <a:gd name="connsiteX161" fmla="*/ 768582 w 2303458"/>
                <a:gd name="connsiteY161" fmla="*/ 199763 h 420944"/>
                <a:gd name="connsiteX162" fmla="*/ 782762 w 2303458"/>
                <a:gd name="connsiteY162" fmla="*/ 261404 h 420944"/>
                <a:gd name="connsiteX163" fmla="*/ 765502 w 2303458"/>
                <a:gd name="connsiteY163" fmla="*/ 325584 h 420944"/>
                <a:gd name="connsiteX164" fmla="*/ 721024 w 2303458"/>
                <a:gd name="connsiteY164" fmla="*/ 370042 h 420944"/>
                <a:gd name="connsiteX165" fmla="*/ 660278 w 2303458"/>
                <a:gd name="connsiteY165" fmla="*/ 386664 h 420944"/>
                <a:gd name="connsiteX166" fmla="*/ 605942 w 2303458"/>
                <a:gd name="connsiteY166" fmla="*/ 370748 h 420944"/>
                <a:gd name="connsiteX167" fmla="*/ 570976 w 2303458"/>
                <a:gd name="connsiteY167" fmla="*/ 331986 h 420944"/>
                <a:gd name="connsiteX168" fmla="*/ 558604 w 2303458"/>
                <a:gd name="connsiteY168" fmla="*/ 283855 h 420944"/>
                <a:gd name="connsiteX169" fmla="*/ 569408 w 2303458"/>
                <a:gd name="connsiteY169" fmla="*/ 259299 h 420944"/>
                <a:gd name="connsiteX170" fmla="*/ 586106 w 2303458"/>
                <a:gd name="connsiteY170" fmla="*/ 254108 h 420944"/>
                <a:gd name="connsiteX171" fmla="*/ 607083 w 2303458"/>
                <a:gd name="connsiteY171" fmla="*/ 262807 h 420944"/>
                <a:gd name="connsiteX172" fmla="*/ 614170 w 2303458"/>
                <a:gd name="connsiteY172" fmla="*/ 281610 h 420944"/>
                <a:gd name="connsiteX173" fmla="*/ 607087 w 2303458"/>
                <a:gd name="connsiteY173" fmla="*/ 300412 h 420944"/>
                <a:gd name="connsiteX174" fmla="*/ 586141 w 2303458"/>
                <a:gd name="connsiteY174" fmla="*/ 309111 h 420944"/>
                <a:gd name="connsiteX175" fmla="*/ 579678 w 2303458"/>
                <a:gd name="connsiteY175" fmla="*/ 308760 h 420944"/>
                <a:gd name="connsiteX176" fmla="*/ 576588 w 2303458"/>
                <a:gd name="connsiteY176" fmla="*/ 307989 h 420944"/>
                <a:gd name="connsiteX177" fmla="*/ 606062 w 2303458"/>
                <a:gd name="connsiteY177" fmla="*/ 351940 h 420944"/>
                <a:gd name="connsiteX178" fmla="*/ 659158 w 2303458"/>
                <a:gd name="connsiteY178" fmla="*/ 370999 h 420944"/>
                <a:gd name="connsiteX179" fmla="*/ 693878 w 2303458"/>
                <a:gd name="connsiteY179" fmla="*/ 360942 h 420944"/>
                <a:gd name="connsiteX180" fmla="*/ 719322 w 2303458"/>
                <a:gd name="connsiteY180" fmla="*/ 334429 h 420944"/>
                <a:gd name="connsiteX181" fmla="*/ 731129 w 2303458"/>
                <a:gd name="connsiteY181" fmla="*/ 294458 h 420944"/>
                <a:gd name="connsiteX182" fmla="*/ 732816 w 2303458"/>
                <a:gd name="connsiteY182" fmla="*/ 257476 h 420944"/>
                <a:gd name="connsiteX183" fmla="*/ 731130 w 2303458"/>
                <a:gd name="connsiteY183" fmla="*/ 219311 h 420944"/>
                <a:gd name="connsiteX184" fmla="*/ 722695 w 2303458"/>
                <a:gd name="connsiteY184" fmla="*/ 186624 h 420944"/>
                <a:gd name="connsiteX185" fmla="*/ 708076 w 2303458"/>
                <a:gd name="connsiteY185" fmla="*/ 164833 h 420944"/>
                <a:gd name="connsiteX186" fmla="*/ 674901 w 2303458"/>
                <a:gd name="connsiteY186" fmla="*/ 150634 h 420944"/>
                <a:gd name="connsiteX187" fmla="*/ 637228 w 2303458"/>
                <a:gd name="connsiteY187" fmla="*/ 158840 h 420944"/>
                <a:gd name="connsiteX188" fmla="*/ 613802 w 2303458"/>
                <a:gd name="connsiteY188" fmla="*/ 175794 h 420944"/>
                <a:gd name="connsiteX189" fmla="*/ 602377 w 2303458"/>
                <a:gd name="connsiteY189" fmla="*/ 189999 h 420944"/>
                <a:gd name="connsiteX190" fmla="*/ 599368 w 2303458"/>
                <a:gd name="connsiteY190" fmla="*/ 193794 h 420944"/>
                <a:gd name="connsiteX191" fmla="*/ 595100 w 2303458"/>
                <a:gd name="connsiteY191" fmla="*/ 195060 h 420944"/>
                <a:gd name="connsiteX192" fmla="*/ 588244 w 2303458"/>
                <a:gd name="connsiteY192" fmla="*/ 191545 h 420944"/>
                <a:gd name="connsiteX193" fmla="*/ 587264 w 2303458"/>
                <a:gd name="connsiteY193" fmla="*/ 180438 h 420944"/>
                <a:gd name="connsiteX194" fmla="*/ 587264 w 2303458"/>
                <a:gd name="connsiteY194" fmla="*/ 14144 h 420944"/>
                <a:gd name="connsiteX195" fmla="*/ 587964 w 2303458"/>
                <a:gd name="connsiteY195" fmla="*/ 4029 h 420944"/>
                <a:gd name="connsiteX196" fmla="*/ 592862 w 2303458"/>
                <a:gd name="connsiteY196" fmla="*/ 657 h 420944"/>
                <a:gd name="connsiteX197" fmla="*/ 594541 w 2303458"/>
                <a:gd name="connsiteY197" fmla="*/ 868 h 420944"/>
                <a:gd name="connsiteX198" fmla="*/ 599578 w 2303458"/>
                <a:gd name="connsiteY198" fmla="*/ 2343 h 420944"/>
                <a:gd name="connsiteX199" fmla="*/ 638426 w 2303458"/>
                <a:gd name="connsiteY199" fmla="*/ 14636 h 420944"/>
                <a:gd name="connsiteX200" fmla="*/ 674339 w 2303458"/>
                <a:gd name="connsiteY200" fmla="*/ 18078 h 420944"/>
                <a:gd name="connsiteX201" fmla="*/ 722475 w 2303458"/>
                <a:gd name="connsiteY201" fmla="*/ 11826 h 420944"/>
                <a:gd name="connsiteX202" fmla="*/ 750774 w 2303458"/>
                <a:gd name="connsiteY202" fmla="*/ 1781 h 420944"/>
                <a:gd name="connsiteX203" fmla="*/ 754071 w 2303458"/>
                <a:gd name="connsiteY203" fmla="*/ 306 h 420944"/>
                <a:gd name="connsiteX204" fmla="*/ 755264 w 2303458"/>
                <a:gd name="connsiteY204" fmla="*/ 95 h 42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303458" h="420944">
                  <a:moveTo>
                    <a:pt x="1034246" y="98406"/>
                  </a:moveTo>
                  <a:cubicBezTo>
                    <a:pt x="1037255" y="98406"/>
                    <a:pt x="1039948" y="99529"/>
                    <a:pt x="1042324" y="101777"/>
                  </a:cubicBezTo>
                  <a:lnTo>
                    <a:pt x="1158654" y="218106"/>
                  </a:lnTo>
                  <a:lnTo>
                    <a:pt x="1274982" y="101777"/>
                  </a:lnTo>
                  <a:cubicBezTo>
                    <a:pt x="1277359" y="99529"/>
                    <a:pt x="1280052" y="98406"/>
                    <a:pt x="1283060" y="98406"/>
                  </a:cubicBezTo>
                  <a:cubicBezTo>
                    <a:pt x="1286070" y="98406"/>
                    <a:pt x="1288622" y="99529"/>
                    <a:pt x="1290718" y="101777"/>
                  </a:cubicBezTo>
                  <a:cubicBezTo>
                    <a:pt x="1292965" y="103873"/>
                    <a:pt x="1294090" y="106425"/>
                    <a:pt x="1294090" y="109434"/>
                  </a:cubicBezTo>
                  <a:cubicBezTo>
                    <a:pt x="1294090" y="112443"/>
                    <a:pt x="1292965" y="115136"/>
                    <a:pt x="1290718" y="117513"/>
                  </a:cubicBezTo>
                  <a:lnTo>
                    <a:pt x="1174388" y="233841"/>
                  </a:lnTo>
                  <a:lnTo>
                    <a:pt x="1290718" y="350170"/>
                  </a:lnTo>
                  <a:cubicBezTo>
                    <a:pt x="1292965" y="352547"/>
                    <a:pt x="1294090" y="355240"/>
                    <a:pt x="1294090" y="358249"/>
                  </a:cubicBezTo>
                  <a:cubicBezTo>
                    <a:pt x="1294090" y="361258"/>
                    <a:pt x="1292965" y="363810"/>
                    <a:pt x="1290718" y="365906"/>
                  </a:cubicBezTo>
                  <a:cubicBezTo>
                    <a:pt x="1288622" y="368154"/>
                    <a:pt x="1286070" y="369277"/>
                    <a:pt x="1283060" y="369277"/>
                  </a:cubicBezTo>
                  <a:cubicBezTo>
                    <a:pt x="1280052" y="369277"/>
                    <a:pt x="1277359" y="368154"/>
                    <a:pt x="1274982" y="365906"/>
                  </a:cubicBezTo>
                  <a:lnTo>
                    <a:pt x="1158654" y="249577"/>
                  </a:lnTo>
                  <a:lnTo>
                    <a:pt x="1042324" y="365906"/>
                  </a:lnTo>
                  <a:cubicBezTo>
                    <a:pt x="1039948" y="368154"/>
                    <a:pt x="1037255" y="369277"/>
                    <a:pt x="1034246" y="369277"/>
                  </a:cubicBezTo>
                  <a:cubicBezTo>
                    <a:pt x="1031237" y="369277"/>
                    <a:pt x="1028684" y="368154"/>
                    <a:pt x="1026589" y="365906"/>
                  </a:cubicBezTo>
                  <a:cubicBezTo>
                    <a:pt x="1024342" y="363810"/>
                    <a:pt x="1023218" y="361258"/>
                    <a:pt x="1023218" y="358249"/>
                  </a:cubicBezTo>
                  <a:cubicBezTo>
                    <a:pt x="1023218" y="355240"/>
                    <a:pt x="1024342" y="352547"/>
                    <a:pt x="1026589" y="350170"/>
                  </a:cubicBezTo>
                  <a:lnTo>
                    <a:pt x="1142918" y="233841"/>
                  </a:lnTo>
                  <a:lnTo>
                    <a:pt x="1026589" y="117513"/>
                  </a:lnTo>
                  <a:cubicBezTo>
                    <a:pt x="1024342" y="115136"/>
                    <a:pt x="1023218" y="112443"/>
                    <a:pt x="1023218" y="109434"/>
                  </a:cubicBezTo>
                  <a:cubicBezTo>
                    <a:pt x="1023218" y="106425"/>
                    <a:pt x="1024342" y="103873"/>
                    <a:pt x="1026589" y="101777"/>
                  </a:cubicBezTo>
                  <a:cubicBezTo>
                    <a:pt x="1028684" y="99529"/>
                    <a:pt x="1031237" y="98406"/>
                    <a:pt x="1034246" y="98406"/>
                  </a:cubicBezTo>
                  <a:close/>
                  <a:moveTo>
                    <a:pt x="187103" y="46739"/>
                  </a:moveTo>
                  <a:cubicBezTo>
                    <a:pt x="190266" y="46821"/>
                    <a:pt x="192904" y="47921"/>
                    <a:pt x="195016" y="50040"/>
                  </a:cubicBezTo>
                  <a:cubicBezTo>
                    <a:pt x="197129" y="52160"/>
                    <a:pt x="198226" y="54806"/>
                    <a:pt x="198308" y="57978"/>
                  </a:cubicBezTo>
                  <a:lnTo>
                    <a:pt x="198308" y="222637"/>
                  </a:lnTo>
                  <a:lnTo>
                    <a:pt x="362966" y="222637"/>
                  </a:lnTo>
                  <a:cubicBezTo>
                    <a:pt x="366139" y="222719"/>
                    <a:pt x="368785" y="223816"/>
                    <a:pt x="370904" y="225928"/>
                  </a:cubicBezTo>
                  <a:cubicBezTo>
                    <a:pt x="373024" y="228041"/>
                    <a:pt x="374124" y="230679"/>
                    <a:pt x="374206" y="233842"/>
                  </a:cubicBezTo>
                  <a:cubicBezTo>
                    <a:pt x="374124" y="237004"/>
                    <a:pt x="373024" y="239642"/>
                    <a:pt x="370904" y="241755"/>
                  </a:cubicBezTo>
                  <a:cubicBezTo>
                    <a:pt x="368785" y="243867"/>
                    <a:pt x="366139" y="244964"/>
                    <a:pt x="362966" y="245046"/>
                  </a:cubicBezTo>
                  <a:lnTo>
                    <a:pt x="198308" y="245046"/>
                  </a:lnTo>
                  <a:lnTo>
                    <a:pt x="198308" y="409705"/>
                  </a:lnTo>
                  <a:cubicBezTo>
                    <a:pt x="198226" y="412877"/>
                    <a:pt x="197129" y="415523"/>
                    <a:pt x="195016" y="417642"/>
                  </a:cubicBezTo>
                  <a:cubicBezTo>
                    <a:pt x="192904" y="419762"/>
                    <a:pt x="190266" y="420862"/>
                    <a:pt x="187103" y="420944"/>
                  </a:cubicBezTo>
                  <a:cubicBezTo>
                    <a:pt x="183940" y="420862"/>
                    <a:pt x="181302" y="419762"/>
                    <a:pt x="179190" y="417642"/>
                  </a:cubicBezTo>
                  <a:cubicBezTo>
                    <a:pt x="177078" y="415523"/>
                    <a:pt x="175980" y="412877"/>
                    <a:pt x="175899" y="409705"/>
                  </a:cubicBezTo>
                  <a:lnTo>
                    <a:pt x="175899" y="245046"/>
                  </a:lnTo>
                  <a:lnTo>
                    <a:pt x="11240" y="245046"/>
                  </a:lnTo>
                  <a:cubicBezTo>
                    <a:pt x="8068" y="244964"/>
                    <a:pt x="5422" y="243867"/>
                    <a:pt x="3302" y="241755"/>
                  </a:cubicBezTo>
                  <a:cubicBezTo>
                    <a:pt x="1183" y="239642"/>
                    <a:pt x="82" y="237004"/>
                    <a:pt x="0" y="233842"/>
                  </a:cubicBezTo>
                  <a:cubicBezTo>
                    <a:pt x="82" y="230679"/>
                    <a:pt x="1183" y="228041"/>
                    <a:pt x="3302" y="225928"/>
                  </a:cubicBezTo>
                  <a:cubicBezTo>
                    <a:pt x="5422" y="223816"/>
                    <a:pt x="8068" y="222719"/>
                    <a:pt x="11240" y="222637"/>
                  </a:cubicBezTo>
                  <a:lnTo>
                    <a:pt x="175899" y="222637"/>
                  </a:lnTo>
                  <a:lnTo>
                    <a:pt x="175899" y="57978"/>
                  </a:lnTo>
                  <a:cubicBezTo>
                    <a:pt x="175980" y="54806"/>
                    <a:pt x="177078" y="52160"/>
                    <a:pt x="179190" y="50040"/>
                  </a:cubicBezTo>
                  <a:cubicBezTo>
                    <a:pt x="181302" y="47921"/>
                    <a:pt x="183940" y="46821"/>
                    <a:pt x="187103" y="46739"/>
                  </a:cubicBezTo>
                  <a:close/>
                  <a:moveTo>
                    <a:pt x="2184876" y="12388"/>
                  </a:moveTo>
                  <a:cubicBezTo>
                    <a:pt x="2179823" y="12038"/>
                    <a:pt x="2172750" y="13300"/>
                    <a:pt x="2163656" y="16177"/>
                  </a:cubicBezTo>
                  <a:cubicBezTo>
                    <a:pt x="2154564" y="19053"/>
                    <a:pt x="2145658" y="25645"/>
                    <a:pt x="2136940" y="35953"/>
                  </a:cubicBezTo>
                  <a:cubicBezTo>
                    <a:pt x="2128221" y="46261"/>
                    <a:pt x="2121898" y="62388"/>
                    <a:pt x="2117969" y="84334"/>
                  </a:cubicBezTo>
                  <a:cubicBezTo>
                    <a:pt x="2115814" y="99674"/>
                    <a:pt x="2114502" y="116209"/>
                    <a:pt x="2114033" y="133938"/>
                  </a:cubicBezTo>
                  <a:cubicBezTo>
                    <a:pt x="2113564" y="151667"/>
                    <a:pt x="2113377" y="169607"/>
                    <a:pt x="2113471" y="187758"/>
                  </a:cubicBezTo>
                  <a:cubicBezTo>
                    <a:pt x="2113342" y="205100"/>
                    <a:pt x="2113600" y="224797"/>
                    <a:pt x="2114244" y="246847"/>
                  </a:cubicBezTo>
                  <a:cubicBezTo>
                    <a:pt x="2114888" y="268897"/>
                    <a:pt x="2116692" y="288734"/>
                    <a:pt x="2119656" y="306358"/>
                  </a:cubicBezTo>
                  <a:cubicBezTo>
                    <a:pt x="2125430" y="332799"/>
                    <a:pt x="2134824" y="350880"/>
                    <a:pt x="2147838" y="360599"/>
                  </a:cubicBezTo>
                  <a:cubicBezTo>
                    <a:pt x="2160852" y="370319"/>
                    <a:pt x="2173198" y="374909"/>
                    <a:pt x="2184876" y="374370"/>
                  </a:cubicBezTo>
                  <a:cubicBezTo>
                    <a:pt x="2198160" y="374780"/>
                    <a:pt x="2211232" y="369745"/>
                    <a:pt x="2224094" y="359264"/>
                  </a:cubicBezTo>
                  <a:cubicBezTo>
                    <a:pt x="2236955" y="348784"/>
                    <a:pt x="2245810" y="330399"/>
                    <a:pt x="2250660" y="304110"/>
                  </a:cubicBezTo>
                  <a:cubicBezTo>
                    <a:pt x="2253624" y="286158"/>
                    <a:pt x="2255428" y="267539"/>
                    <a:pt x="2256072" y="248252"/>
                  </a:cubicBezTo>
                  <a:cubicBezTo>
                    <a:pt x="2256716" y="228966"/>
                    <a:pt x="2256974" y="208801"/>
                    <a:pt x="2256844" y="187758"/>
                  </a:cubicBezTo>
                  <a:cubicBezTo>
                    <a:pt x="2256962" y="169665"/>
                    <a:pt x="2256728" y="150906"/>
                    <a:pt x="2256142" y="131479"/>
                  </a:cubicBezTo>
                  <a:cubicBezTo>
                    <a:pt x="2255556" y="112052"/>
                    <a:pt x="2253916" y="94276"/>
                    <a:pt x="2251222" y="78151"/>
                  </a:cubicBezTo>
                  <a:cubicBezTo>
                    <a:pt x="2247384" y="59820"/>
                    <a:pt x="2241442" y="45893"/>
                    <a:pt x="2233396" y="36369"/>
                  </a:cubicBezTo>
                  <a:cubicBezTo>
                    <a:pt x="2225352" y="26845"/>
                    <a:pt x="2216869" y="20413"/>
                    <a:pt x="2207950" y="17072"/>
                  </a:cubicBezTo>
                  <a:cubicBezTo>
                    <a:pt x="2199030" y="13731"/>
                    <a:pt x="2191338" y="12170"/>
                    <a:pt x="2184876" y="12388"/>
                  </a:cubicBezTo>
                  <a:close/>
                  <a:moveTo>
                    <a:pt x="1908652" y="12388"/>
                  </a:moveTo>
                  <a:cubicBezTo>
                    <a:pt x="1903598" y="12038"/>
                    <a:pt x="1896525" y="13300"/>
                    <a:pt x="1887432" y="16177"/>
                  </a:cubicBezTo>
                  <a:cubicBezTo>
                    <a:pt x="1878338" y="19053"/>
                    <a:pt x="1869433" y="25645"/>
                    <a:pt x="1860714" y="35953"/>
                  </a:cubicBezTo>
                  <a:cubicBezTo>
                    <a:pt x="1851996" y="46261"/>
                    <a:pt x="1845672" y="62388"/>
                    <a:pt x="1841744" y="84334"/>
                  </a:cubicBezTo>
                  <a:cubicBezTo>
                    <a:pt x="1839588" y="99674"/>
                    <a:pt x="1838276" y="116209"/>
                    <a:pt x="1837808" y="133938"/>
                  </a:cubicBezTo>
                  <a:cubicBezTo>
                    <a:pt x="1837340" y="151667"/>
                    <a:pt x="1837152" y="169607"/>
                    <a:pt x="1837246" y="187758"/>
                  </a:cubicBezTo>
                  <a:cubicBezTo>
                    <a:pt x="1837117" y="205100"/>
                    <a:pt x="1837375" y="224797"/>
                    <a:pt x="1838019" y="246847"/>
                  </a:cubicBezTo>
                  <a:cubicBezTo>
                    <a:pt x="1838663" y="268897"/>
                    <a:pt x="1840467" y="288734"/>
                    <a:pt x="1843430" y="306358"/>
                  </a:cubicBezTo>
                  <a:cubicBezTo>
                    <a:pt x="1849206" y="332799"/>
                    <a:pt x="1858600" y="350880"/>
                    <a:pt x="1871614" y="360599"/>
                  </a:cubicBezTo>
                  <a:cubicBezTo>
                    <a:pt x="1884627" y="370319"/>
                    <a:pt x="1896973" y="374909"/>
                    <a:pt x="1908652" y="374370"/>
                  </a:cubicBezTo>
                  <a:cubicBezTo>
                    <a:pt x="1921935" y="374780"/>
                    <a:pt x="1935006" y="369745"/>
                    <a:pt x="1947868" y="359264"/>
                  </a:cubicBezTo>
                  <a:cubicBezTo>
                    <a:pt x="1960730" y="348784"/>
                    <a:pt x="1969586" y="330399"/>
                    <a:pt x="1974434" y="304110"/>
                  </a:cubicBezTo>
                  <a:cubicBezTo>
                    <a:pt x="1977398" y="286158"/>
                    <a:pt x="1979202" y="267539"/>
                    <a:pt x="1979846" y="248252"/>
                  </a:cubicBezTo>
                  <a:cubicBezTo>
                    <a:pt x="1980490" y="228966"/>
                    <a:pt x="1980748" y="208801"/>
                    <a:pt x="1980620" y="187758"/>
                  </a:cubicBezTo>
                  <a:cubicBezTo>
                    <a:pt x="1980737" y="169665"/>
                    <a:pt x="1980503" y="150906"/>
                    <a:pt x="1979917" y="131479"/>
                  </a:cubicBezTo>
                  <a:cubicBezTo>
                    <a:pt x="1979332" y="112052"/>
                    <a:pt x="1977692" y="94276"/>
                    <a:pt x="1974996" y="78151"/>
                  </a:cubicBezTo>
                  <a:cubicBezTo>
                    <a:pt x="1971158" y="59820"/>
                    <a:pt x="1965216" y="45893"/>
                    <a:pt x="1957172" y="36369"/>
                  </a:cubicBezTo>
                  <a:cubicBezTo>
                    <a:pt x="1949127" y="26845"/>
                    <a:pt x="1940644" y="20413"/>
                    <a:pt x="1931724" y="17072"/>
                  </a:cubicBezTo>
                  <a:cubicBezTo>
                    <a:pt x="1922805" y="13731"/>
                    <a:pt x="1915114" y="12170"/>
                    <a:pt x="1908652" y="12388"/>
                  </a:cubicBezTo>
                  <a:close/>
                  <a:moveTo>
                    <a:pt x="2185438" y="95"/>
                  </a:moveTo>
                  <a:cubicBezTo>
                    <a:pt x="2198137" y="-656"/>
                    <a:pt x="2213784" y="3081"/>
                    <a:pt x="2232380" y="11308"/>
                  </a:cubicBezTo>
                  <a:cubicBezTo>
                    <a:pt x="2250976" y="19534"/>
                    <a:pt x="2267174" y="36756"/>
                    <a:pt x="2280974" y="62974"/>
                  </a:cubicBezTo>
                  <a:cubicBezTo>
                    <a:pt x="2290500" y="83842"/>
                    <a:pt x="2296696" y="105342"/>
                    <a:pt x="2299560" y="127474"/>
                  </a:cubicBezTo>
                  <a:cubicBezTo>
                    <a:pt x="2302424" y="149606"/>
                    <a:pt x="2303711" y="171949"/>
                    <a:pt x="2303418" y="194503"/>
                  </a:cubicBezTo>
                  <a:cubicBezTo>
                    <a:pt x="2303676" y="216799"/>
                    <a:pt x="2302460" y="238673"/>
                    <a:pt x="2299771" y="260126"/>
                  </a:cubicBezTo>
                  <a:cubicBezTo>
                    <a:pt x="2297082" y="281579"/>
                    <a:pt x="2291378" y="302049"/>
                    <a:pt x="2282656" y="321534"/>
                  </a:cubicBezTo>
                  <a:cubicBezTo>
                    <a:pt x="2269678" y="347608"/>
                    <a:pt x="2254090" y="365137"/>
                    <a:pt x="2235894" y="374122"/>
                  </a:cubicBezTo>
                  <a:cubicBezTo>
                    <a:pt x="2217696" y="383106"/>
                    <a:pt x="2200690" y="387287"/>
                    <a:pt x="2184876" y="386664"/>
                  </a:cubicBezTo>
                  <a:cubicBezTo>
                    <a:pt x="2170468" y="387146"/>
                    <a:pt x="2154586" y="383387"/>
                    <a:pt x="2137231" y="375385"/>
                  </a:cubicBezTo>
                  <a:cubicBezTo>
                    <a:pt x="2119876" y="367384"/>
                    <a:pt x="2104848" y="352244"/>
                    <a:pt x="2092148" y="329966"/>
                  </a:cubicBezTo>
                  <a:cubicBezTo>
                    <a:pt x="2081030" y="308267"/>
                    <a:pt x="2073946" y="285619"/>
                    <a:pt x="2070895" y="262023"/>
                  </a:cubicBezTo>
                  <a:cubicBezTo>
                    <a:pt x="2067844" y="238427"/>
                    <a:pt x="2066512" y="215921"/>
                    <a:pt x="2066897" y="194503"/>
                  </a:cubicBezTo>
                  <a:cubicBezTo>
                    <a:pt x="2066640" y="171937"/>
                    <a:pt x="2067856" y="149899"/>
                    <a:pt x="2070544" y="128387"/>
                  </a:cubicBezTo>
                  <a:cubicBezTo>
                    <a:pt x="2073233" y="106876"/>
                    <a:pt x="2078938" y="86383"/>
                    <a:pt x="2087659" y="66909"/>
                  </a:cubicBezTo>
                  <a:cubicBezTo>
                    <a:pt x="2099690" y="41255"/>
                    <a:pt x="2114645" y="23585"/>
                    <a:pt x="2132526" y="13899"/>
                  </a:cubicBezTo>
                  <a:cubicBezTo>
                    <a:pt x="2150406" y="4213"/>
                    <a:pt x="2168044" y="-388"/>
                    <a:pt x="2185438" y="95"/>
                  </a:cubicBezTo>
                  <a:close/>
                  <a:moveTo>
                    <a:pt x="1909214" y="95"/>
                  </a:moveTo>
                  <a:cubicBezTo>
                    <a:pt x="1921912" y="-656"/>
                    <a:pt x="1937560" y="3081"/>
                    <a:pt x="1956156" y="11308"/>
                  </a:cubicBezTo>
                  <a:cubicBezTo>
                    <a:pt x="1974752" y="19534"/>
                    <a:pt x="1990949" y="36756"/>
                    <a:pt x="2004748" y="62974"/>
                  </a:cubicBezTo>
                  <a:cubicBezTo>
                    <a:pt x="2014276" y="83842"/>
                    <a:pt x="2020472" y="105342"/>
                    <a:pt x="2023336" y="127474"/>
                  </a:cubicBezTo>
                  <a:cubicBezTo>
                    <a:pt x="2026200" y="149606"/>
                    <a:pt x="2027486" y="171949"/>
                    <a:pt x="2027194" y="194503"/>
                  </a:cubicBezTo>
                  <a:cubicBezTo>
                    <a:pt x="2027450" y="216799"/>
                    <a:pt x="2026235" y="238673"/>
                    <a:pt x="2023546" y="260126"/>
                  </a:cubicBezTo>
                  <a:cubicBezTo>
                    <a:pt x="2020858" y="281579"/>
                    <a:pt x="2015152" y="302049"/>
                    <a:pt x="2006432" y="321534"/>
                  </a:cubicBezTo>
                  <a:cubicBezTo>
                    <a:pt x="1993453" y="347608"/>
                    <a:pt x="1977866" y="365137"/>
                    <a:pt x="1959668" y="374122"/>
                  </a:cubicBezTo>
                  <a:cubicBezTo>
                    <a:pt x="1941472" y="383106"/>
                    <a:pt x="1924466" y="387287"/>
                    <a:pt x="1908652" y="386664"/>
                  </a:cubicBezTo>
                  <a:cubicBezTo>
                    <a:pt x="1894243" y="387146"/>
                    <a:pt x="1878362" y="383387"/>
                    <a:pt x="1861006" y="375385"/>
                  </a:cubicBezTo>
                  <a:cubicBezTo>
                    <a:pt x="1843651" y="367384"/>
                    <a:pt x="1828623" y="352244"/>
                    <a:pt x="1815922" y="329966"/>
                  </a:cubicBezTo>
                  <a:cubicBezTo>
                    <a:pt x="1804806" y="308267"/>
                    <a:pt x="1797722" y="285619"/>
                    <a:pt x="1794670" y="262023"/>
                  </a:cubicBezTo>
                  <a:cubicBezTo>
                    <a:pt x="1791619" y="238427"/>
                    <a:pt x="1790286" y="215921"/>
                    <a:pt x="1790672" y="194503"/>
                  </a:cubicBezTo>
                  <a:cubicBezTo>
                    <a:pt x="1790415" y="171937"/>
                    <a:pt x="1791630" y="149899"/>
                    <a:pt x="1794320" y="128387"/>
                  </a:cubicBezTo>
                  <a:cubicBezTo>
                    <a:pt x="1797008" y="106876"/>
                    <a:pt x="1802713" y="86383"/>
                    <a:pt x="1811434" y="66909"/>
                  </a:cubicBezTo>
                  <a:cubicBezTo>
                    <a:pt x="1823464" y="41255"/>
                    <a:pt x="1838420" y="23585"/>
                    <a:pt x="1856300" y="13899"/>
                  </a:cubicBezTo>
                  <a:cubicBezTo>
                    <a:pt x="1874181" y="4213"/>
                    <a:pt x="1891818" y="-388"/>
                    <a:pt x="1909214" y="95"/>
                  </a:cubicBezTo>
                  <a:close/>
                  <a:moveTo>
                    <a:pt x="1644777" y="95"/>
                  </a:moveTo>
                  <a:cubicBezTo>
                    <a:pt x="1650960" y="-139"/>
                    <a:pt x="1654723" y="610"/>
                    <a:pt x="1656068" y="2343"/>
                  </a:cubicBezTo>
                  <a:cubicBezTo>
                    <a:pt x="1657412" y="4076"/>
                    <a:pt x="1657949" y="8197"/>
                    <a:pt x="1657680" y="14706"/>
                  </a:cubicBezTo>
                  <a:lnTo>
                    <a:pt x="1657680" y="329968"/>
                  </a:lnTo>
                  <a:cubicBezTo>
                    <a:pt x="1657390" y="336849"/>
                    <a:pt x="1658159" y="342262"/>
                    <a:pt x="1659991" y="346207"/>
                  </a:cubicBezTo>
                  <a:cubicBezTo>
                    <a:pt x="1661822" y="350152"/>
                    <a:pt x="1666464" y="352942"/>
                    <a:pt x="1673915" y="354576"/>
                  </a:cubicBezTo>
                  <a:cubicBezTo>
                    <a:pt x="1681367" y="356210"/>
                    <a:pt x="1693376" y="357001"/>
                    <a:pt x="1709944" y="356949"/>
                  </a:cubicBezTo>
                  <a:lnTo>
                    <a:pt x="1727928" y="356949"/>
                  </a:lnTo>
                  <a:lnTo>
                    <a:pt x="1727928" y="374300"/>
                  </a:lnTo>
                  <a:cubicBezTo>
                    <a:pt x="1721028" y="373751"/>
                    <a:pt x="1711911" y="373357"/>
                    <a:pt x="1700579" y="373118"/>
                  </a:cubicBezTo>
                  <a:cubicBezTo>
                    <a:pt x="1689248" y="372880"/>
                    <a:pt x="1677761" y="372735"/>
                    <a:pt x="1666121" y="372683"/>
                  </a:cubicBezTo>
                  <a:cubicBezTo>
                    <a:pt x="1654480" y="372631"/>
                    <a:pt x="1644748" y="372611"/>
                    <a:pt x="1636922" y="372621"/>
                  </a:cubicBezTo>
                  <a:cubicBezTo>
                    <a:pt x="1629098" y="372611"/>
                    <a:pt x="1619365" y="372631"/>
                    <a:pt x="1607724" y="372683"/>
                  </a:cubicBezTo>
                  <a:cubicBezTo>
                    <a:pt x="1596084" y="372735"/>
                    <a:pt x="1584598" y="372880"/>
                    <a:pt x="1573266" y="373119"/>
                  </a:cubicBezTo>
                  <a:cubicBezTo>
                    <a:pt x="1561934" y="373357"/>
                    <a:pt x="1552818" y="373751"/>
                    <a:pt x="1545918" y="374300"/>
                  </a:cubicBezTo>
                  <a:lnTo>
                    <a:pt x="1545918" y="356949"/>
                  </a:lnTo>
                  <a:lnTo>
                    <a:pt x="1563901" y="356949"/>
                  </a:lnTo>
                  <a:cubicBezTo>
                    <a:pt x="1580469" y="356991"/>
                    <a:pt x="1592478" y="356158"/>
                    <a:pt x="1599930" y="354451"/>
                  </a:cubicBezTo>
                  <a:cubicBezTo>
                    <a:pt x="1607382" y="352744"/>
                    <a:pt x="1612023" y="349912"/>
                    <a:pt x="1613854" y="345957"/>
                  </a:cubicBezTo>
                  <a:cubicBezTo>
                    <a:pt x="1615686" y="342001"/>
                    <a:pt x="1616456" y="336672"/>
                    <a:pt x="1616164" y="329968"/>
                  </a:cubicBezTo>
                  <a:lnTo>
                    <a:pt x="1616164" y="38860"/>
                  </a:lnTo>
                  <a:cubicBezTo>
                    <a:pt x="1601015" y="45833"/>
                    <a:pt x="1586497" y="50077"/>
                    <a:pt x="1572612" y="51593"/>
                  </a:cubicBezTo>
                  <a:cubicBezTo>
                    <a:pt x="1558726" y="53109"/>
                    <a:pt x="1548704" y="53715"/>
                    <a:pt x="1542546" y="53412"/>
                  </a:cubicBezTo>
                  <a:lnTo>
                    <a:pt x="1542546" y="36061"/>
                  </a:lnTo>
                  <a:cubicBezTo>
                    <a:pt x="1548825" y="36283"/>
                    <a:pt x="1557746" y="35839"/>
                    <a:pt x="1569311" y="34729"/>
                  </a:cubicBezTo>
                  <a:cubicBezTo>
                    <a:pt x="1580875" y="33619"/>
                    <a:pt x="1593373" y="30511"/>
                    <a:pt x="1606804" y="25405"/>
                  </a:cubicBezTo>
                  <a:cubicBezTo>
                    <a:pt x="1620237" y="20298"/>
                    <a:pt x="1632894" y="11862"/>
                    <a:pt x="1644777" y="95"/>
                  </a:cubicBezTo>
                  <a:close/>
                  <a:moveTo>
                    <a:pt x="755264" y="95"/>
                  </a:moveTo>
                  <a:cubicBezTo>
                    <a:pt x="757216" y="142"/>
                    <a:pt x="758642" y="751"/>
                    <a:pt x="759542" y="1921"/>
                  </a:cubicBezTo>
                  <a:cubicBezTo>
                    <a:pt x="760443" y="3092"/>
                    <a:pt x="760887" y="4544"/>
                    <a:pt x="760876" y="6277"/>
                  </a:cubicBezTo>
                  <a:cubicBezTo>
                    <a:pt x="760818" y="9297"/>
                    <a:pt x="756566" y="15424"/>
                    <a:pt x="748124" y="24658"/>
                  </a:cubicBezTo>
                  <a:cubicBezTo>
                    <a:pt x="739681" y="33891"/>
                    <a:pt x="727396" y="42719"/>
                    <a:pt x="711268" y="51141"/>
                  </a:cubicBezTo>
                  <a:cubicBezTo>
                    <a:pt x="695141" y="59563"/>
                    <a:pt x="675522" y="64066"/>
                    <a:pt x="652410" y="64652"/>
                  </a:cubicBezTo>
                  <a:cubicBezTo>
                    <a:pt x="643249" y="64558"/>
                    <a:pt x="634440" y="63763"/>
                    <a:pt x="625982" y="62267"/>
                  </a:cubicBezTo>
                  <a:cubicBezTo>
                    <a:pt x="617525" y="60771"/>
                    <a:pt x="610402" y="59134"/>
                    <a:pt x="604616" y="57357"/>
                  </a:cubicBezTo>
                  <a:lnTo>
                    <a:pt x="604616" y="166942"/>
                  </a:lnTo>
                  <a:cubicBezTo>
                    <a:pt x="614760" y="157149"/>
                    <a:pt x="625818" y="149924"/>
                    <a:pt x="637790" y="145269"/>
                  </a:cubicBezTo>
                  <a:cubicBezTo>
                    <a:pt x="649762" y="140613"/>
                    <a:pt x="662508" y="138304"/>
                    <a:pt x="676026" y="138341"/>
                  </a:cubicBezTo>
                  <a:cubicBezTo>
                    <a:pt x="696458" y="138621"/>
                    <a:pt x="714678" y="144300"/>
                    <a:pt x="730684" y="155378"/>
                  </a:cubicBezTo>
                  <a:cubicBezTo>
                    <a:pt x="746690" y="166456"/>
                    <a:pt x="759322" y="181251"/>
                    <a:pt x="768582" y="199763"/>
                  </a:cubicBezTo>
                  <a:cubicBezTo>
                    <a:pt x="777842" y="218275"/>
                    <a:pt x="782568" y="238822"/>
                    <a:pt x="782762" y="261404"/>
                  </a:cubicBezTo>
                  <a:cubicBezTo>
                    <a:pt x="782458" y="285409"/>
                    <a:pt x="776704" y="306802"/>
                    <a:pt x="765502" y="325584"/>
                  </a:cubicBezTo>
                  <a:cubicBezTo>
                    <a:pt x="754300" y="344366"/>
                    <a:pt x="739474" y="359186"/>
                    <a:pt x="721024" y="370042"/>
                  </a:cubicBezTo>
                  <a:cubicBezTo>
                    <a:pt x="702574" y="380898"/>
                    <a:pt x="682326" y="386438"/>
                    <a:pt x="660278" y="386664"/>
                  </a:cubicBezTo>
                  <a:cubicBezTo>
                    <a:pt x="639206" y="386289"/>
                    <a:pt x="621094" y="380984"/>
                    <a:pt x="605942" y="370748"/>
                  </a:cubicBezTo>
                  <a:cubicBezTo>
                    <a:pt x="590790" y="360512"/>
                    <a:pt x="579134" y="347591"/>
                    <a:pt x="570976" y="331986"/>
                  </a:cubicBezTo>
                  <a:cubicBezTo>
                    <a:pt x="562817" y="316381"/>
                    <a:pt x="558694" y="300337"/>
                    <a:pt x="558604" y="283855"/>
                  </a:cubicBezTo>
                  <a:cubicBezTo>
                    <a:pt x="559258" y="271320"/>
                    <a:pt x="562860" y="263135"/>
                    <a:pt x="569408" y="259299"/>
                  </a:cubicBezTo>
                  <a:cubicBezTo>
                    <a:pt x="575956" y="255464"/>
                    <a:pt x="581522" y="253734"/>
                    <a:pt x="586106" y="254108"/>
                  </a:cubicBezTo>
                  <a:cubicBezTo>
                    <a:pt x="595378" y="254412"/>
                    <a:pt x="602370" y="257312"/>
                    <a:pt x="607083" y="262807"/>
                  </a:cubicBezTo>
                  <a:cubicBezTo>
                    <a:pt x="611796" y="268303"/>
                    <a:pt x="614158" y="274570"/>
                    <a:pt x="614170" y="281610"/>
                  </a:cubicBezTo>
                  <a:cubicBezTo>
                    <a:pt x="614156" y="288649"/>
                    <a:pt x="611796" y="294916"/>
                    <a:pt x="607087" y="300412"/>
                  </a:cubicBezTo>
                  <a:cubicBezTo>
                    <a:pt x="602379" y="305907"/>
                    <a:pt x="595396" y="308807"/>
                    <a:pt x="586141" y="309111"/>
                  </a:cubicBezTo>
                  <a:cubicBezTo>
                    <a:pt x="583144" y="309099"/>
                    <a:pt x="580990" y="308982"/>
                    <a:pt x="579678" y="308760"/>
                  </a:cubicBezTo>
                  <a:cubicBezTo>
                    <a:pt x="578367" y="308538"/>
                    <a:pt x="577336" y="308281"/>
                    <a:pt x="576588" y="307989"/>
                  </a:cubicBezTo>
                  <a:cubicBezTo>
                    <a:pt x="581642" y="325135"/>
                    <a:pt x="591466" y="339786"/>
                    <a:pt x="606062" y="351940"/>
                  </a:cubicBezTo>
                  <a:cubicBezTo>
                    <a:pt x="620658" y="364095"/>
                    <a:pt x="638356" y="370448"/>
                    <a:pt x="659158" y="370999"/>
                  </a:cubicBezTo>
                  <a:cubicBezTo>
                    <a:pt x="672136" y="370846"/>
                    <a:pt x="683710" y="367494"/>
                    <a:pt x="693878" y="360942"/>
                  </a:cubicBezTo>
                  <a:cubicBezTo>
                    <a:pt x="704046" y="354390"/>
                    <a:pt x="712528" y="345552"/>
                    <a:pt x="719322" y="334429"/>
                  </a:cubicBezTo>
                  <a:cubicBezTo>
                    <a:pt x="725788" y="322112"/>
                    <a:pt x="729724" y="308789"/>
                    <a:pt x="731129" y="294458"/>
                  </a:cubicBezTo>
                  <a:cubicBezTo>
                    <a:pt x="732535" y="280127"/>
                    <a:pt x="733098" y="267799"/>
                    <a:pt x="732816" y="257476"/>
                  </a:cubicBezTo>
                  <a:cubicBezTo>
                    <a:pt x="732957" y="243525"/>
                    <a:pt x="732394" y="230803"/>
                    <a:pt x="731130" y="219311"/>
                  </a:cubicBezTo>
                  <a:cubicBezTo>
                    <a:pt x="729864" y="207818"/>
                    <a:pt x="727053" y="196923"/>
                    <a:pt x="722695" y="186624"/>
                  </a:cubicBezTo>
                  <a:cubicBezTo>
                    <a:pt x="720564" y="180696"/>
                    <a:pt x="715690" y="173433"/>
                    <a:pt x="708076" y="164833"/>
                  </a:cubicBezTo>
                  <a:cubicBezTo>
                    <a:pt x="700462" y="156234"/>
                    <a:pt x="689403" y="151501"/>
                    <a:pt x="674901" y="150634"/>
                  </a:cubicBezTo>
                  <a:cubicBezTo>
                    <a:pt x="659782" y="150953"/>
                    <a:pt x="647224" y="153689"/>
                    <a:pt x="637228" y="158840"/>
                  </a:cubicBezTo>
                  <a:cubicBezTo>
                    <a:pt x="627232" y="163992"/>
                    <a:pt x="619424" y="169643"/>
                    <a:pt x="613802" y="175794"/>
                  </a:cubicBezTo>
                  <a:cubicBezTo>
                    <a:pt x="608182" y="181945"/>
                    <a:pt x="604373" y="186680"/>
                    <a:pt x="602377" y="189999"/>
                  </a:cubicBezTo>
                  <a:cubicBezTo>
                    <a:pt x="601340" y="191686"/>
                    <a:pt x="600336" y="192951"/>
                    <a:pt x="599368" y="193794"/>
                  </a:cubicBezTo>
                  <a:cubicBezTo>
                    <a:pt x="598400" y="194638"/>
                    <a:pt x="596978" y="195060"/>
                    <a:pt x="595100" y="195060"/>
                  </a:cubicBezTo>
                  <a:cubicBezTo>
                    <a:pt x="591346" y="195083"/>
                    <a:pt x="589060" y="193912"/>
                    <a:pt x="588244" y="191545"/>
                  </a:cubicBezTo>
                  <a:cubicBezTo>
                    <a:pt x="587428" y="189178"/>
                    <a:pt x="587101" y="185476"/>
                    <a:pt x="587264" y="180438"/>
                  </a:cubicBezTo>
                  <a:lnTo>
                    <a:pt x="587264" y="14144"/>
                  </a:lnTo>
                  <a:cubicBezTo>
                    <a:pt x="587148" y="9648"/>
                    <a:pt x="587382" y="6277"/>
                    <a:pt x="587964" y="4029"/>
                  </a:cubicBezTo>
                  <a:cubicBezTo>
                    <a:pt x="588547" y="1781"/>
                    <a:pt x="590180" y="657"/>
                    <a:pt x="592862" y="657"/>
                  </a:cubicBezTo>
                  <a:cubicBezTo>
                    <a:pt x="592862" y="622"/>
                    <a:pt x="593421" y="692"/>
                    <a:pt x="594541" y="868"/>
                  </a:cubicBezTo>
                  <a:cubicBezTo>
                    <a:pt x="595660" y="1043"/>
                    <a:pt x="597340" y="1535"/>
                    <a:pt x="599578" y="2343"/>
                  </a:cubicBezTo>
                  <a:cubicBezTo>
                    <a:pt x="612839" y="8162"/>
                    <a:pt x="625788" y="12259"/>
                    <a:pt x="638426" y="14636"/>
                  </a:cubicBezTo>
                  <a:cubicBezTo>
                    <a:pt x="651063" y="17013"/>
                    <a:pt x="663034" y="18160"/>
                    <a:pt x="674339" y="18078"/>
                  </a:cubicBezTo>
                  <a:cubicBezTo>
                    <a:pt x="693304" y="17715"/>
                    <a:pt x="709350" y="15631"/>
                    <a:pt x="722475" y="11826"/>
                  </a:cubicBezTo>
                  <a:cubicBezTo>
                    <a:pt x="735600" y="8021"/>
                    <a:pt x="745034" y="4673"/>
                    <a:pt x="750774" y="1781"/>
                  </a:cubicBezTo>
                  <a:cubicBezTo>
                    <a:pt x="752189" y="973"/>
                    <a:pt x="753288" y="481"/>
                    <a:pt x="754071" y="306"/>
                  </a:cubicBezTo>
                  <a:cubicBezTo>
                    <a:pt x="754854" y="130"/>
                    <a:pt x="755252" y="60"/>
                    <a:pt x="755264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 dirty="0">
                <a:solidFill>
                  <a:schemeClr val="bg1"/>
                </a:solidFill>
                <a:latin typeface="Latin Modern Math" panose="02000503000000000000" pitchFamily="50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588FD5B-8C01-0848-77C6-0A616BEDD53B}"/>
              </a:ext>
            </a:extLst>
          </p:cNvPr>
          <p:cNvSpPr txBox="1"/>
          <p:nvPr/>
        </p:nvSpPr>
        <p:spPr>
          <a:xfrm>
            <a:off x="4505258" y="606155"/>
            <a:ext cx="4596168" cy="525589"/>
          </a:xfrm>
          <a:custGeom>
            <a:avLst/>
            <a:gdLst/>
            <a:ahLst/>
            <a:cxnLst/>
            <a:rect l="l" t="t" r="r" b="b"/>
            <a:pathLst>
              <a:path w="4596168" h="525589">
                <a:moveTo>
                  <a:pt x="2119634" y="416074"/>
                </a:moveTo>
                <a:lnTo>
                  <a:pt x="2471431" y="416074"/>
                </a:lnTo>
                <a:cubicBezTo>
                  <a:pt x="2474603" y="416156"/>
                  <a:pt x="2477249" y="417253"/>
                  <a:pt x="2479369" y="419366"/>
                </a:cubicBezTo>
                <a:cubicBezTo>
                  <a:pt x="2481488" y="421478"/>
                  <a:pt x="2482588" y="424116"/>
                  <a:pt x="2482670" y="427279"/>
                </a:cubicBezTo>
                <a:cubicBezTo>
                  <a:pt x="2482588" y="430442"/>
                  <a:pt x="2481488" y="433079"/>
                  <a:pt x="2479369" y="435192"/>
                </a:cubicBezTo>
                <a:cubicBezTo>
                  <a:pt x="2477249" y="437304"/>
                  <a:pt x="2474603" y="438402"/>
                  <a:pt x="2471431" y="438483"/>
                </a:cubicBezTo>
                <a:lnTo>
                  <a:pt x="2119634" y="438483"/>
                </a:lnTo>
                <a:cubicBezTo>
                  <a:pt x="2116461" y="438402"/>
                  <a:pt x="2113815" y="437304"/>
                  <a:pt x="2111696" y="435192"/>
                </a:cubicBezTo>
                <a:cubicBezTo>
                  <a:pt x="2109577" y="433079"/>
                  <a:pt x="2108477" y="430442"/>
                  <a:pt x="2108395" y="427279"/>
                </a:cubicBezTo>
                <a:cubicBezTo>
                  <a:pt x="2108477" y="424116"/>
                  <a:pt x="2109577" y="421478"/>
                  <a:pt x="2111696" y="419366"/>
                </a:cubicBezTo>
                <a:cubicBezTo>
                  <a:pt x="2113815" y="417253"/>
                  <a:pt x="2116461" y="416156"/>
                  <a:pt x="2119634" y="416074"/>
                </a:cubicBezTo>
                <a:close/>
                <a:moveTo>
                  <a:pt x="365568" y="333429"/>
                </a:moveTo>
                <a:cubicBezTo>
                  <a:pt x="341921" y="346908"/>
                  <a:pt x="324984" y="361967"/>
                  <a:pt x="314759" y="378607"/>
                </a:cubicBezTo>
                <a:cubicBezTo>
                  <a:pt x="304534" y="395247"/>
                  <a:pt x="299545" y="411852"/>
                  <a:pt x="299791" y="428422"/>
                </a:cubicBezTo>
                <a:cubicBezTo>
                  <a:pt x="300470" y="452228"/>
                  <a:pt x="309231" y="471644"/>
                  <a:pt x="326074" y="486668"/>
                </a:cubicBezTo>
                <a:cubicBezTo>
                  <a:pt x="342916" y="501692"/>
                  <a:pt x="363764" y="509444"/>
                  <a:pt x="388618" y="509924"/>
                </a:cubicBezTo>
                <a:cubicBezTo>
                  <a:pt x="412465" y="509573"/>
                  <a:pt x="432938" y="502969"/>
                  <a:pt x="450038" y="490111"/>
                </a:cubicBezTo>
                <a:cubicBezTo>
                  <a:pt x="467138" y="477253"/>
                  <a:pt x="476087" y="460250"/>
                  <a:pt x="476883" y="439101"/>
                </a:cubicBezTo>
                <a:cubicBezTo>
                  <a:pt x="476110" y="422192"/>
                  <a:pt x="471050" y="408936"/>
                  <a:pt x="461704" y="399334"/>
                </a:cubicBezTo>
                <a:cubicBezTo>
                  <a:pt x="452357" y="389731"/>
                  <a:pt x="443362" y="382378"/>
                  <a:pt x="434718" y="377272"/>
                </a:cubicBezTo>
                <a:close/>
                <a:moveTo>
                  <a:pt x="2119634" y="307051"/>
                </a:moveTo>
                <a:lnTo>
                  <a:pt x="2471431" y="307051"/>
                </a:lnTo>
                <a:cubicBezTo>
                  <a:pt x="2474603" y="307133"/>
                  <a:pt x="2477249" y="308230"/>
                  <a:pt x="2479369" y="310343"/>
                </a:cubicBezTo>
                <a:cubicBezTo>
                  <a:pt x="2481488" y="312455"/>
                  <a:pt x="2482588" y="315093"/>
                  <a:pt x="2482670" y="318256"/>
                </a:cubicBezTo>
                <a:cubicBezTo>
                  <a:pt x="2482588" y="321419"/>
                  <a:pt x="2481488" y="324056"/>
                  <a:pt x="2479369" y="326169"/>
                </a:cubicBezTo>
                <a:cubicBezTo>
                  <a:pt x="2477249" y="328281"/>
                  <a:pt x="2474603" y="329378"/>
                  <a:pt x="2471431" y="329460"/>
                </a:cubicBezTo>
                <a:lnTo>
                  <a:pt x="2119634" y="329460"/>
                </a:lnTo>
                <a:cubicBezTo>
                  <a:pt x="2116461" y="329378"/>
                  <a:pt x="2113815" y="328281"/>
                  <a:pt x="2111696" y="326169"/>
                </a:cubicBezTo>
                <a:cubicBezTo>
                  <a:pt x="2109577" y="324056"/>
                  <a:pt x="2108477" y="321419"/>
                  <a:pt x="2108395" y="318256"/>
                </a:cubicBezTo>
                <a:cubicBezTo>
                  <a:pt x="2108477" y="315093"/>
                  <a:pt x="2109577" y="312455"/>
                  <a:pt x="2111696" y="310343"/>
                </a:cubicBezTo>
                <a:cubicBezTo>
                  <a:pt x="2113815" y="308230"/>
                  <a:pt x="2116461" y="307133"/>
                  <a:pt x="2119634" y="307051"/>
                </a:cubicBezTo>
                <a:close/>
                <a:moveTo>
                  <a:pt x="3599875" y="237331"/>
                </a:moveTo>
                <a:cubicBezTo>
                  <a:pt x="3602884" y="237331"/>
                  <a:pt x="3605577" y="238455"/>
                  <a:pt x="3607954" y="240703"/>
                </a:cubicBezTo>
                <a:lnTo>
                  <a:pt x="3724282" y="357032"/>
                </a:lnTo>
                <a:lnTo>
                  <a:pt x="3840611" y="240703"/>
                </a:lnTo>
                <a:cubicBezTo>
                  <a:pt x="3842988" y="238455"/>
                  <a:pt x="3845681" y="237331"/>
                  <a:pt x="3848690" y="237331"/>
                </a:cubicBezTo>
                <a:cubicBezTo>
                  <a:pt x="3851698" y="237331"/>
                  <a:pt x="3854251" y="238455"/>
                  <a:pt x="3856347" y="240703"/>
                </a:cubicBezTo>
                <a:cubicBezTo>
                  <a:pt x="3858595" y="242799"/>
                  <a:pt x="3859718" y="245351"/>
                  <a:pt x="3859718" y="248360"/>
                </a:cubicBezTo>
                <a:cubicBezTo>
                  <a:pt x="3859718" y="251369"/>
                  <a:pt x="3858595" y="254062"/>
                  <a:pt x="3856347" y="256438"/>
                </a:cubicBezTo>
                <a:lnTo>
                  <a:pt x="3740018" y="372767"/>
                </a:lnTo>
                <a:lnTo>
                  <a:pt x="3856347" y="489096"/>
                </a:lnTo>
                <a:cubicBezTo>
                  <a:pt x="3858595" y="491473"/>
                  <a:pt x="3859718" y="494166"/>
                  <a:pt x="3859718" y="497175"/>
                </a:cubicBezTo>
                <a:cubicBezTo>
                  <a:pt x="3859718" y="500183"/>
                  <a:pt x="3858595" y="502736"/>
                  <a:pt x="3856347" y="504831"/>
                </a:cubicBezTo>
                <a:cubicBezTo>
                  <a:pt x="3854251" y="507079"/>
                  <a:pt x="3851698" y="508203"/>
                  <a:pt x="3848690" y="508203"/>
                </a:cubicBezTo>
                <a:cubicBezTo>
                  <a:pt x="3845681" y="508203"/>
                  <a:pt x="3842988" y="507079"/>
                  <a:pt x="3840611" y="504831"/>
                </a:cubicBezTo>
                <a:lnTo>
                  <a:pt x="3724282" y="388503"/>
                </a:lnTo>
                <a:lnTo>
                  <a:pt x="3607954" y="504831"/>
                </a:lnTo>
                <a:cubicBezTo>
                  <a:pt x="3605577" y="507079"/>
                  <a:pt x="3602884" y="508203"/>
                  <a:pt x="3599875" y="508203"/>
                </a:cubicBezTo>
                <a:cubicBezTo>
                  <a:pt x="3596866" y="508203"/>
                  <a:pt x="3594314" y="507079"/>
                  <a:pt x="3592218" y="504831"/>
                </a:cubicBezTo>
                <a:cubicBezTo>
                  <a:pt x="3589970" y="502736"/>
                  <a:pt x="3588846" y="500183"/>
                  <a:pt x="3588846" y="497175"/>
                </a:cubicBezTo>
                <a:cubicBezTo>
                  <a:pt x="3588846" y="494166"/>
                  <a:pt x="3589970" y="491473"/>
                  <a:pt x="3592218" y="489096"/>
                </a:cubicBezTo>
                <a:lnTo>
                  <a:pt x="3708547" y="372767"/>
                </a:lnTo>
                <a:lnTo>
                  <a:pt x="3592218" y="256438"/>
                </a:lnTo>
                <a:cubicBezTo>
                  <a:pt x="3589970" y="254062"/>
                  <a:pt x="3588846" y="251369"/>
                  <a:pt x="3588846" y="248360"/>
                </a:cubicBezTo>
                <a:cubicBezTo>
                  <a:pt x="3588846" y="245351"/>
                  <a:pt x="3589970" y="242799"/>
                  <a:pt x="3592218" y="240703"/>
                </a:cubicBezTo>
                <a:cubicBezTo>
                  <a:pt x="3594314" y="238455"/>
                  <a:pt x="3596866" y="237331"/>
                  <a:pt x="3599875" y="237331"/>
                </a:cubicBezTo>
                <a:close/>
                <a:moveTo>
                  <a:pt x="742375" y="237331"/>
                </a:moveTo>
                <a:cubicBezTo>
                  <a:pt x="745384" y="237331"/>
                  <a:pt x="748077" y="238455"/>
                  <a:pt x="750454" y="240703"/>
                </a:cubicBezTo>
                <a:lnTo>
                  <a:pt x="866782" y="357032"/>
                </a:lnTo>
                <a:lnTo>
                  <a:pt x="983111" y="240703"/>
                </a:lnTo>
                <a:cubicBezTo>
                  <a:pt x="985488" y="238455"/>
                  <a:pt x="988181" y="237331"/>
                  <a:pt x="991190" y="237331"/>
                </a:cubicBezTo>
                <a:cubicBezTo>
                  <a:pt x="994199" y="237331"/>
                  <a:pt x="996751" y="238455"/>
                  <a:pt x="998847" y="240703"/>
                </a:cubicBezTo>
                <a:cubicBezTo>
                  <a:pt x="1001094" y="242799"/>
                  <a:pt x="1002218" y="245351"/>
                  <a:pt x="1002218" y="248360"/>
                </a:cubicBezTo>
                <a:cubicBezTo>
                  <a:pt x="1002218" y="251369"/>
                  <a:pt x="1001094" y="254062"/>
                  <a:pt x="998847" y="256438"/>
                </a:cubicBezTo>
                <a:lnTo>
                  <a:pt x="882518" y="372767"/>
                </a:lnTo>
                <a:lnTo>
                  <a:pt x="998847" y="489096"/>
                </a:lnTo>
                <a:cubicBezTo>
                  <a:pt x="1001094" y="491473"/>
                  <a:pt x="1002218" y="494166"/>
                  <a:pt x="1002218" y="497175"/>
                </a:cubicBezTo>
                <a:cubicBezTo>
                  <a:pt x="1002218" y="500183"/>
                  <a:pt x="1001094" y="502736"/>
                  <a:pt x="998847" y="504831"/>
                </a:cubicBezTo>
                <a:cubicBezTo>
                  <a:pt x="996751" y="507079"/>
                  <a:pt x="994199" y="508203"/>
                  <a:pt x="991190" y="508203"/>
                </a:cubicBezTo>
                <a:cubicBezTo>
                  <a:pt x="988181" y="508203"/>
                  <a:pt x="985488" y="507079"/>
                  <a:pt x="983111" y="504831"/>
                </a:cubicBezTo>
                <a:lnTo>
                  <a:pt x="866782" y="388503"/>
                </a:lnTo>
                <a:lnTo>
                  <a:pt x="750454" y="504831"/>
                </a:lnTo>
                <a:cubicBezTo>
                  <a:pt x="748077" y="507079"/>
                  <a:pt x="745384" y="508203"/>
                  <a:pt x="742375" y="508203"/>
                </a:cubicBezTo>
                <a:cubicBezTo>
                  <a:pt x="739366" y="508203"/>
                  <a:pt x="736814" y="507079"/>
                  <a:pt x="734718" y="504831"/>
                </a:cubicBezTo>
                <a:cubicBezTo>
                  <a:pt x="732471" y="502736"/>
                  <a:pt x="731347" y="500183"/>
                  <a:pt x="731347" y="497175"/>
                </a:cubicBezTo>
                <a:cubicBezTo>
                  <a:pt x="731347" y="494166"/>
                  <a:pt x="732471" y="491473"/>
                  <a:pt x="734718" y="489096"/>
                </a:cubicBezTo>
                <a:lnTo>
                  <a:pt x="851047" y="372767"/>
                </a:lnTo>
                <a:lnTo>
                  <a:pt x="734718" y="256438"/>
                </a:lnTo>
                <a:cubicBezTo>
                  <a:pt x="732471" y="254062"/>
                  <a:pt x="731347" y="251369"/>
                  <a:pt x="731347" y="248360"/>
                </a:cubicBezTo>
                <a:cubicBezTo>
                  <a:pt x="731347" y="245351"/>
                  <a:pt x="732471" y="242799"/>
                  <a:pt x="734718" y="240703"/>
                </a:cubicBezTo>
                <a:cubicBezTo>
                  <a:pt x="736814" y="238455"/>
                  <a:pt x="739366" y="237331"/>
                  <a:pt x="742375" y="237331"/>
                </a:cubicBezTo>
                <a:close/>
                <a:moveTo>
                  <a:pt x="388056" y="153000"/>
                </a:moveTo>
                <a:cubicBezTo>
                  <a:pt x="367406" y="153269"/>
                  <a:pt x="349672" y="158632"/>
                  <a:pt x="334855" y="169089"/>
                </a:cubicBezTo>
                <a:cubicBezTo>
                  <a:pt x="320037" y="179546"/>
                  <a:pt x="312283" y="193481"/>
                  <a:pt x="311592" y="210894"/>
                </a:cubicBezTo>
                <a:cubicBezTo>
                  <a:pt x="311147" y="215918"/>
                  <a:pt x="312600" y="222593"/>
                  <a:pt x="315950" y="230919"/>
                </a:cubicBezTo>
                <a:cubicBezTo>
                  <a:pt x="319300" y="239245"/>
                  <a:pt x="327218" y="247746"/>
                  <a:pt x="339704" y="256423"/>
                </a:cubicBezTo>
                <a:lnTo>
                  <a:pt x="409421" y="301390"/>
                </a:lnTo>
                <a:cubicBezTo>
                  <a:pt x="426498" y="291507"/>
                  <a:pt x="439992" y="279937"/>
                  <a:pt x="449901" y="266681"/>
                </a:cubicBezTo>
                <a:cubicBezTo>
                  <a:pt x="459811" y="253426"/>
                  <a:pt x="464871" y="238764"/>
                  <a:pt x="465082" y="222698"/>
                </a:cubicBezTo>
                <a:cubicBezTo>
                  <a:pt x="464437" y="202088"/>
                  <a:pt x="456730" y="185413"/>
                  <a:pt x="441960" y="172673"/>
                </a:cubicBezTo>
                <a:cubicBezTo>
                  <a:pt x="427190" y="159932"/>
                  <a:pt x="409222" y="153375"/>
                  <a:pt x="388056" y="153000"/>
                </a:cubicBezTo>
                <a:close/>
                <a:moveTo>
                  <a:pt x="4477055" y="139021"/>
                </a:moveTo>
                <a:cubicBezTo>
                  <a:pt x="4512032" y="139558"/>
                  <a:pt x="4540458" y="149714"/>
                  <a:pt x="4562336" y="169489"/>
                </a:cubicBezTo>
                <a:cubicBezTo>
                  <a:pt x="4584214" y="189264"/>
                  <a:pt x="4595490" y="215435"/>
                  <a:pt x="4596166" y="248002"/>
                </a:cubicBezTo>
                <a:cubicBezTo>
                  <a:pt x="4596292" y="266279"/>
                  <a:pt x="4592298" y="283038"/>
                  <a:pt x="4584188" y="298281"/>
                </a:cubicBezTo>
                <a:cubicBezTo>
                  <a:pt x="4576077" y="313524"/>
                  <a:pt x="4563094" y="329955"/>
                  <a:pt x="4545240" y="347576"/>
                </a:cubicBezTo>
                <a:cubicBezTo>
                  <a:pt x="4527385" y="365197"/>
                  <a:pt x="4503905" y="386711"/>
                  <a:pt x="4474799" y="412120"/>
                </a:cubicBezTo>
                <a:lnTo>
                  <a:pt x="4415228" y="470024"/>
                </a:lnTo>
                <a:lnTo>
                  <a:pt x="4516404" y="470024"/>
                </a:lnTo>
                <a:cubicBezTo>
                  <a:pt x="4520885" y="470052"/>
                  <a:pt x="4527042" y="469996"/>
                  <a:pt x="4534874" y="469858"/>
                </a:cubicBezTo>
                <a:cubicBezTo>
                  <a:pt x="4542708" y="469719"/>
                  <a:pt x="4550072" y="469330"/>
                  <a:pt x="4556968" y="468692"/>
                </a:cubicBezTo>
                <a:cubicBezTo>
                  <a:pt x="4563864" y="468053"/>
                  <a:pt x="4568147" y="466998"/>
                  <a:pt x="4569816" y="465527"/>
                </a:cubicBezTo>
                <a:cubicBezTo>
                  <a:pt x="4572616" y="460807"/>
                  <a:pt x="4575029" y="453522"/>
                  <a:pt x="4577055" y="443672"/>
                </a:cubicBezTo>
                <a:cubicBezTo>
                  <a:pt x="4579082" y="433823"/>
                  <a:pt x="4580792" y="424430"/>
                  <a:pt x="4582186" y="415493"/>
                </a:cubicBezTo>
                <a:lnTo>
                  <a:pt x="4596166" y="415493"/>
                </a:lnTo>
                <a:lnTo>
                  <a:pt x="4580452" y="513226"/>
                </a:lnTo>
                <a:lnTo>
                  <a:pt x="4372008" y="513226"/>
                </a:lnTo>
                <a:cubicBezTo>
                  <a:pt x="4371880" y="506856"/>
                  <a:pt x="4372136" y="502484"/>
                  <a:pt x="4372780" y="500111"/>
                </a:cubicBezTo>
                <a:cubicBezTo>
                  <a:pt x="4373423" y="497738"/>
                  <a:pt x="4375224" y="495190"/>
                  <a:pt x="4378182" y="492467"/>
                </a:cubicBezTo>
                <a:lnTo>
                  <a:pt x="4486052" y="372206"/>
                </a:lnTo>
                <a:cubicBezTo>
                  <a:pt x="4502043" y="354591"/>
                  <a:pt x="4515750" y="335150"/>
                  <a:pt x="4527172" y="313885"/>
                </a:cubicBezTo>
                <a:cubicBezTo>
                  <a:pt x="4538594" y="292620"/>
                  <a:pt x="4544569" y="270659"/>
                  <a:pt x="4545096" y="248002"/>
                </a:cubicBezTo>
                <a:cubicBezTo>
                  <a:pt x="4545114" y="232373"/>
                  <a:pt x="4542392" y="217631"/>
                  <a:pt x="4536932" y="203778"/>
                </a:cubicBezTo>
                <a:cubicBezTo>
                  <a:pt x="4531472" y="189924"/>
                  <a:pt x="4523169" y="178630"/>
                  <a:pt x="4512023" y="169894"/>
                </a:cubicBezTo>
                <a:cubicBezTo>
                  <a:pt x="4500878" y="161157"/>
                  <a:pt x="4486784" y="156650"/>
                  <a:pt x="4469745" y="156372"/>
                </a:cubicBezTo>
                <a:cubicBezTo>
                  <a:pt x="4453122" y="156477"/>
                  <a:pt x="4438018" y="161471"/>
                  <a:pt x="4424433" y="171353"/>
                </a:cubicBezTo>
                <a:cubicBezTo>
                  <a:pt x="4410846" y="181235"/>
                  <a:pt x="4400669" y="195371"/>
                  <a:pt x="4393899" y="213763"/>
                </a:cubicBezTo>
                <a:cubicBezTo>
                  <a:pt x="4394659" y="213494"/>
                  <a:pt x="4395524" y="213330"/>
                  <a:pt x="4396495" y="213272"/>
                </a:cubicBezTo>
                <a:cubicBezTo>
                  <a:pt x="4397466" y="213213"/>
                  <a:pt x="4399032" y="213190"/>
                  <a:pt x="4401196" y="213202"/>
                </a:cubicBezTo>
                <a:cubicBezTo>
                  <a:pt x="4411030" y="213506"/>
                  <a:pt x="4418444" y="216546"/>
                  <a:pt x="4423438" y="222323"/>
                </a:cubicBezTo>
                <a:cubicBezTo>
                  <a:pt x="4428431" y="228099"/>
                  <a:pt x="4430934" y="234788"/>
                  <a:pt x="4430945" y="242389"/>
                </a:cubicBezTo>
                <a:cubicBezTo>
                  <a:pt x="4430325" y="253697"/>
                  <a:pt x="4426654" y="261532"/>
                  <a:pt x="4419930" y="265894"/>
                </a:cubicBezTo>
                <a:cubicBezTo>
                  <a:pt x="4413206" y="270256"/>
                  <a:pt x="4407148" y="272337"/>
                  <a:pt x="4401757" y="272139"/>
                </a:cubicBezTo>
                <a:cubicBezTo>
                  <a:pt x="4400860" y="272333"/>
                  <a:pt x="4398040" y="271945"/>
                  <a:pt x="4393296" y="270974"/>
                </a:cubicBezTo>
                <a:cubicBezTo>
                  <a:pt x="4388552" y="270004"/>
                  <a:pt x="4383902" y="267288"/>
                  <a:pt x="4379346" y="262825"/>
                </a:cubicBezTo>
                <a:cubicBezTo>
                  <a:pt x="4374790" y="258362"/>
                  <a:pt x="4372344" y="250989"/>
                  <a:pt x="4372008" y="240705"/>
                </a:cubicBezTo>
                <a:cubicBezTo>
                  <a:pt x="4372128" y="223706"/>
                  <a:pt x="4376502" y="207509"/>
                  <a:pt x="4385129" y="192116"/>
                </a:cubicBezTo>
                <a:cubicBezTo>
                  <a:pt x="4393756" y="176722"/>
                  <a:pt x="4405910" y="164107"/>
                  <a:pt x="4421594" y="154270"/>
                </a:cubicBezTo>
                <a:cubicBezTo>
                  <a:pt x="4437277" y="144433"/>
                  <a:pt x="4455764" y="139350"/>
                  <a:pt x="4477055" y="139021"/>
                </a:cubicBezTo>
                <a:close/>
                <a:moveTo>
                  <a:pt x="4219931" y="139021"/>
                </a:moveTo>
                <a:cubicBezTo>
                  <a:pt x="4226114" y="138787"/>
                  <a:pt x="4229878" y="139536"/>
                  <a:pt x="4231222" y="141269"/>
                </a:cubicBezTo>
                <a:cubicBezTo>
                  <a:pt x="4232566" y="143001"/>
                  <a:pt x="4233104" y="147123"/>
                  <a:pt x="4232834" y="153632"/>
                </a:cubicBezTo>
                <a:lnTo>
                  <a:pt x="4232834" y="468894"/>
                </a:lnTo>
                <a:cubicBezTo>
                  <a:pt x="4232543" y="475775"/>
                  <a:pt x="4233314" y="481187"/>
                  <a:pt x="4235145" y="485133"/>
                </a:cubicBezTo>
                <a:cubicBezTo>
                  <a:pt x="4236976" y="489078"/>
                  <a:pt x="4241618" y="491867"/>
                  <a:pt x="4249070" y="493502"/>
                </a:cubicBezTo>
                <a:cubicBezTo>
                  <a:pt x="4256520" y="495136"/>
                  <a:pt x="4268530" y="495927"/>
                  <a:pt x="4285098" y="495875"/>
                </a:cubicBezTo>
                <a:lnTo>
                  <a:pt x="4303082" y="495875"/>
                </a:lnTo>
                <a:lnTo>
                  <a:pt x="4303082" y="513226"/>
                </a:lnTo>
                <a:cubicBezTo>
                  <a:pt x="4296182" y="512677"/>
                  <a:pt x="4287066" y="512283"/>
                  <a:pt x="4275733" y="512044"/>
                </a:cubicBezTo>
                <a:cubicBezTo>
                  <a:pt x="4264402" y="511806"/>
                  <a:pt x="4252915" y="511661"/>
                  <a:pt x="4241274" y="511609"/>
                </a:cubicBezTo>
                <a:cubicBezTo>
                  <a:pt x="4229634" y="511557"/>
                  <a:pt x="4219902" y="511536"/>
                  <a:pt x="4212076" y="511547"/>
                </a:cubicBezTo>
                <a:cubicBezTo>
                  <a:pt x="4204252" y="511536"/>
                  <a:pt x="4194519" y="511557"/>
                  <a:pt x="4182878" y="511609"/>
                </a:cubicBezTo>
                <a:cubicBezTo>
                  <a:pt x="4171238" y="511661"/>
                  <a:pt x="4159752" y="511806"/>
                  <a:pt x="4148420" y="512044"/>
                </a:cubicBezTo>
                <a:cubicBezTo>
                  <a:pt x="4137088" y="512283"/>
                  <a:pt x="4127972" y="512677"/>
                  <a:pt x="4121072" y="513226"/>
                </a:cubicBezTo>
                <a:lnTo>
                  <a:pt x="4121072" y="495875"/>
                </a:lnTo>
                <a:lnTo>
                  <a:pt x="4139055" y="495875"/>
                </a:lnTo>
                <a:cubicBezTo>
                  <a:pt x="4155623" y="495917"/>
                  <a:pt x="4167632" y="495084"/>
                  <a:pt x="4175084" y="493377"/>
                </a:cubicBezTo>
                <a:cubicBezTo>
                  <a:pt x="4182535" y="491670"/>
                  <a:pt x="4187176" y="488838"/>
                  <a:pt x="4189008" y="484883"/>
                </a:cubicBezTo>
                <a:cubicBezTo>
                  <a:pt x="4190840" y="480927"/>
                  <a:pt x="4191610" y="475598"/>
                  <a:pt x="4191318" y="468894"/>
                </a:cubicBezTo>
                <a:lnTo>
                  <a:pt x="4191318" y="177786"/>
                </a:lnTo>
                <a:cubicBezTo>
                  <a:pt x="4176168" y="184759"/>
                  <a:pt x="4161651" y="189003"/>
                  <a:pt x="4147766" y="190519"/>
                </a:cubicBezTo>
                <a:cubicBezTo>
                  <a:pt x="4133880" y="192035"/>
                  <a:pt x="4123858" y="192641"/>
                  <a:pt x="4117700" y="192338"/>
                </a:cubicBezTo>
                <a:lnTo>
                  <a:pt x="4117700" y="174987"/>
                </a:lnTo>
                <a:cubicBezTo>
                  <a:pt x="4123979" y="175209"/>
                  <a:pt x="4132900" y="174765"/>
                  <a:pt x="4144464" y="173655"/>
                </a:cubicBezTo>
                <a:cubicBezTo>
                  <a:pt x="4156029" y="172545"/>
                  <a:pt x="4168527" y="169437"/>
                  <a:pt x="4181959" y="164331"/>
                </a:cubicBezTo>
                <a:cubicBezTo>
                  <a:pt x="4195390" y="159224"/>
                  <a:pt x="4208048" y="150788"/>
                  <a:pt x="4219931" y="139021"/>
                </a:cubicBezTo>
                <a:close/>
                <a:moveTo>
                  <a:pt x="3229280" y="139021"/>
                </a:moveTo>
                <a:cubicBezTo>
                  <a:pt x="3264257" y="139558"/>
                  <a:pt x="3292684" y="149714"/>
                  <a:pt x="3314561" y="169489"/>
                </a:cubicBezTo>
                <a:cubicBezTo>
                  <a:pt x="3336439" y="189264"/>
                  <a:pt x="3347716" y="215435"/>
                  <a:pt x="3348391" y="248002"/>
                </a:cubicBezTo>
                <a:cubicBezTo>
                  <a:pt x="3348516" y="266279"/>
                  <a:pt x="3344524" y="283038"/>
                  <a:pt x="3336413" y="298281"/>
                </a:cubicBezTo>
                <a:cubicBezTo>
                  <a:pt x="3328302" y="313524"/>
                  <a:pt x="3315320" y="329955"/>
                  <a:pt x="3297465" y="347576"/>
                </a:cubicBezTo>
                <a:cubicBezTo>
                  <a:pt x="3279610" y="365197"/>
                  <a:pt x="3256130" y="386711"/>
                  <a:pt x="3227024" y="412120"/>
                </a:cubicBezTo>
                <a:lnTo>
                  <a:pt x="3167454" y="470024"/>
                </a:lnTo>
                <a:lnTo>
                  <a:pt x="3268629" y="470024"/>
                </a:lnTo>
                <a:cubicBezTo>
                  <a:pt x="3273110" y="470052"/>
                  <a:pt x="3279267" y="469996"/>
                  <a:pt x="3287100" y="469858"/>
                </a:cubicBezTo>
                <a:cubicBezTo>
                  <a:pt x="3294933" y="469719"/>
                  <a:pt x="3302297" y="469330"/>
                  <a:pt x="3309193" y="468692"/>
                </a:cubicBezTo>
                <a:cubicBezTo>
                  <a:pt x="3316090" y="468053"/>
                  <a:pt x="3320372" y="466998"/>
                  <a:pt x="3322041" y="465527"/>
                </a:cubicBezTo>
                <a:cubicBezTo>
                  <a:pt x="3324841" y="460807"/>
                  <a:pt x="3327254" y="453522"/>
                  <a:pt x="3329280" y="443672"/>
                </a:cubicBezTo>
                <a:cubicBezTo>
                  <a:pt x="3331307" y="433823"/>
                  <a:pt x="3333017" y="424430"/>
                  <a:pt x="3334412" y="415493"/>
                </a:cubicBezTo>
                <a:lnTo>
                  <a:pt x="3348391" y="415493"/>
                </a:lnTo>
                <a:lnTo>
                  <a:pt x="3332677" y="513226"/>
                </a:lnTo>
                <a:lnTo>
                  <a:pt x="3124233" y="513226"/>
                </a:lnTo>
                <a:cubicBezTo>
                  <a:pt x="3124104" y="506856"/>
                  <a:pt x="3124362" y="502484"/>
                  <a:pt x="3125005" y="500111"/>
                </a:cubicBezTo>
                <a:cubicBezTo>
                  <a:pt x="3125648" y="497738"/>
                  <a:pt x="3127449" y="495190"/>
                  <a:pt x="3130407" y="492467"/>
                </a:cubicBezTo>
                <a:lnTo>
                  <a:pt x="3238277" y="372206"/>
                </a:lnTo>
                <a:cubicBezTo>
                  <a:pt x="3254268" y="354591"/>
                  <a:pt x="3267975" y="335150"/>
                  <a:pt x="3279397" y="313885"/>
                </a:cubicBezTo>
                <a:cubicBezTo>
                  <a:pt x="3290819" y="292620"/>
                  <a:pt x="3296794" y="270659"/>
                  <a:pt x="3297321" y="248002"/>
                </a:cubicBezTo>
                <a:cubicBezTo>
                  <a:pt x="3297339" y="232373"/>
                  <a:pt x="3294617" y="217631"/>
                  <a:pt x="3289157" y="203778"/>
                </a:cubicBezTo>
                <a:cubicBezTo>
                  <a:pt x="3283697" y="189924"/>
                  <a:pt x="3275394" y="178630"/>
                  <a:pt x="3264248" y="169894"/>
                </a:cubicBezTo>
                <a:cubicBezTo>
                  <a:pt x="3253102" y="161157"/>
                  <a:pt x="3239010" y="156650"/>
                  <a:pt x="3221970" y="156372"/>
                </a:cubicBezTo>
                <a:cubicBezTo>
                  <a:pt x="3205348" y="156477"/>
                  <a:pt x="3190244" y="161471"/>
                  <a:pt x="3176658" y="171353"/>
                </a:cubicBezTo>
                <a:cubicBezTo>
                  <a:pt x="3163072" y="181235"/>
                  <a:pt x="3152894" y="195371"/>
                  <a:pt x="3146124" y="213763"/>
                </a:cubicBezTo>
                <a:cubicBezTo>
                  <a:pt x="3146884" y="213494"/>
                  <a:pt x="3147750" y="213330"/>
                  <a:pt x="3148720" y="213272"/>
                </a:cubicBezTo>
                <a:cubicBezTo>
                  <a:pt x="3149691" y="213213"/>
                  <a:pt x="3151257" y="213190"/>
                  <a:pt x="3153421" y="213202"/>
                </a:cubicBezTo>
                <a:cubicBezTo>
                  <a:pt x="3163256" y="213506"/>
                  <a:pt x="3170669" y="216546"/>
                  <a:pt x="3175663" y="222323"/>
                </a:cubicBezTo>
                <a:cubicBezTo>
                  <a:pt x="3180656" y="228099"/>
                  <a:pt x="3183158" y="234788"/>
                  <a:pt x="3183170" y="242389"/>
                </a:cubicBezTo>
                <a:cubicBezTo>
                  <a:pt x="3182550" y="253697"/>
                  <a:pt x="3178878" y="261532"/>
                  <a:pt x="3172154" y="265894"/>
                </a:cubicBezTo>
                <a:cubicBezTo>
                  <a:pt x="3165430" y="270256"/>
                  <a:pt x="3159373" y="272337"/>
                  <a:pt x="3153982" y="272139"/>
                </a:cubicBezTo>
                <a:cubicBezTo>
                  <a:pt x="3153085" y="272333"/>
                  <a:pt x="3150264" y="271945"/>
                  <a:pt x="3145521" y="270974"/>
                </a:cubicBezTo>
                <a:cubicBezTo>
                  <a:pt x="3140778" y="270004"/>
                  <a:pt x="3136128" y="267288"/>
                  <a:pt x="3131571" y="262825"/>
                </a:cubicBezTo>
                <a:cubicBezTo>
                  <a:pt x="3127015" y="258362"/>
                  <a:pt x="3124569" y="250989"/>
                  <a:pt x="3124233" y="240705"/>
                </a:cubicBezTo>
                <a:cubicBezTo>
                  <a:pt x="3124354" y="223706"/>
                  <a:pt x="3128727" y="207509"/>
                  <a:pt x="3137354" y="192116"/>
                </a:cubicBezTo>
                <a:cubicBezTo>
                  <a:pt x="3145981" y="176722"/>
                  <a:pt x="3158136" y="164107"/>
                  <a:pt x="3173819" y="154270"/>
                </a:cubicBezTo>
                <a:cubicBezTo>
                  <a:pt x="3189502" y="144433"/>
                  <a:pt x="3207989" y="139350"/>
                  <a:pt x="3229280" y="139021"/>
                </a:cubicBezTo>
                <a:close/>
                <a:moveTo>
                  <a:pt x="2972156" y="139021"/>
                </a:moveTo>
                <a:cubicBezTo>
                  <a:pt x="2978339" y="138787"/>
                  <a:pt x="2982103" y="139536"/>
                  <a:pt x="2983447" y="141269"/>
                </a:cubicBezTo>
                <a:cubicBezTo>
                  <a:pt x="2984791" y="143001"/>
                  <a:pt x="2985329" y="147123"/>
                  <a:pt x="2985060" y="153632"/>
                </a:cubicBezTo>
                <a:lnTo>
                  <a:pt x="2985060" y="468894"/>
                </a:lnTo>
                <a:cubicBezTo>
                  <a:pt x="2984768" y="475775"/>
                  <a:pt x="2985538" y="481187"/>
                  <a:pt x="2987370" y="485133"/>
                </a:cubicBezTo>
                <a:cubicBezTo>
                  <a:pt x="2989202" y="489078"/>
                  <a:pt x="2993843" y="491867"/>
                  <a:pt x="3001295" y="493502"/>
                </a:cubicBezTo>
                <a:cubicBezTo>
                  <a:pt x="3008746" y="495136"/>
                  <a:pt x="3020756" y="495927"/>
                  <a:pt x="3037323" y="495875"/>
                </a:cubicBezTo>
                <a:lnTo>
                  <a:pt x="3055307" y="495875"/>
                </a:lnTo>
                <a:lnTo>
                  <a:pt x="3055307" y="513226"/>
                </a:lnTo>
                <a:cubicBezTo>
                  <a:pt x="3048406" y="512677"/>
                  <a:pt x="3039290" y="512283"/>
                  <a:pt x="3027958" y="512044"/>
                </a:cubicBezTo>
                <a:cubicBezTo>
                  <a:pt x="3016626" y="511806"/>
                  <a:pt x="3005140" y="511661"/>
                  <a:pt x="2993500" y="511609"/>
                </a:cubicBezTo>
                <a:cubicBezTo>
                  <a:pt x="2981859" y="511557"/>
                  <a:pt x="2972127" y="511536"/>
                  <a:pt x="2964302" y="511547"/>
                </a:cubicBezTo>
                <a:cubicBezTo>
                  <a:pt x="2956477" y="511536"/>
                  <a:pt x="2946744" y="511557"/>
                  <a:pt x="2935104" y="511609"/>
                </a:cubicBezTo>
                <a:cubicBezTo>
                  <a:pt x="2923463" y="511661"/>
                  <a:pt x="2911977" y="511806"/>
                  <a:pt x="2900645" y="512044"/>
                </a:cubicBezTo>
                <a:cubicBezTo>
                  <a:pt x="2889313" y="512283"/>
                  <a:pt x="2880197" y="512677"/>
                  <a:pt x="2873297" y="513226"/>
                </a:cubicBezTo>
                <a:lnTo>
                  <a:pt x="2873297" y="495875"/>
                </a:lnTo>
                <a:lnTo>
                  <a:pt x="2891280" y="495875"/>
                </a:lnTo>
                <a:cubicBezTo>
                  <a:pt x="2907848" y="495917"/>
                  <a:pt x="2919858" y="495084"/>
                  <a:pt x="2927309" y="493377"/>
                </a:cubicBezTo>
                <a:cubicBezTo>
                  <a:pt x="2934760" y="491670"/>
                  <a:pt x="2939402" y="488838"/>
                  <a:pt x="2941233" y="484883"/>
                </a:cubicBezTo>
                <a:cubicBezTo>
                  <a:pt x="2943065" y="480927"/>
                  <a:pt x="2943835" y="475598"/>
                  <a:pt x="2943544" y="468894"/>
                </a:cubicBezTo>
                <a:lnTo>
                  <a:pt x="2943544" y="177786"/>
                </a:lnTo>
                <a:cubicBezTo>
                  <a:pt x="2928394" y="184759"/>
                  <a:pt x="2913876" y="189003"/>
                  <a:pt x="2899991" y="190519"/>
                </a:cubicBezTo>
                <a:cubicBezTo>
                  <a:pt x="2886105" y="192035"/>
                  <a:pt x="2876083" y="192641"/>
                  <a:pt x="2869925" y="192338"/>
                </a:cubicBezTo>
                <a:lnTo>
                  <a:pt x="2869925" y="174987"/>
                </a:lnTo>
                <a:cubicBezTo>
                  <a:pt x="2876204" y="175209"/>
                  <a:pt x="2885126" y="174765"/>
                  <a:pt x="2896690" y="173655"/>
                </a:cubicBezTo>
                <a:cubicBezTo>
                  <a:pt x="2908254" y="172545"/>
                  <a:pt x="2920752" y="169437"/>
                  <a:pt x="2934184" y="164331"/>
                </a:cubicBezTo>
                <a:cubicBezTo>
                  <a:pt x="2947616" y="159224"/>
                  <a:pt x="2960273" y="150788"/>
                  <a:pt x="2972156" y="139021"/>
                </a:cubicBezTo>
                <a:close/>
                <a:moveTo>
                  <a:pt x="1624616" y="139021"/>
                </a:moveTo>
                <a:cubicBezTo>
                  <a:pt x="1652542" y="139371"/>
                  <a:pt x="1676519" y="146530"/>
                  <a:pt x="1696547" y="160499"/>
                </a:cubicBezTo>
                <a:cubicBezTo>
                  <a:pt x="1716575" y="174468"/>
                  <a:pt x="1727055" y="193147"/>
                  <a:pt x="1727988" y="216538"/>
                </a:cubicBezTo>
                <a:cubicBezTo>
                  <a:pt x="1727591" y="239128"/>
                  <a:pt x="1720247" y="259267"/>
                  <a:pt x="1705956" y="276954"/>
                </a:cubicBezTo>
                <a:cubicBezTo>
                  <a:pt x="1691665" y="294642"/>
                  <a:pt x="1672807" y="307474"/>
                  <a:pt x="1649382" y="315451"/>
                </a:cubicBezTo>
                <a:cubicBezTo>
                  <a:pt x="1678847" y="321956"/>
                  <a:pt x="1701780" y="334620"/>
                  <a:pt x="1718179" y="353443"/>
                </a:cubicBezTo>
                <a:cubicBezTo>
                  <a:pt x="1734578" y="372266"/>
                  <a:pt x="1742905" y="393513"/>
                  <a:pt x="1743162" y="417185"/>
                </a:cubicBezTo>
                <a:cubicBezTo>
                  <a:pt x="1742955" y="436555"/>
                  <a:pt x="1737693" y="454408"/>
                  <a:pt x="1727379" y="470746"/>
                </a:cubicBezTo>
                <a:cubicBezTo>
                  <a:pt x="1717064" y="487084"/>
                  <a:pt x="1702939" y="500239"/>
                  <a:pt x="1685003" y="510213"/>
                </a:cubicBezTo>
                <a:cubicBezTo>
                  <a:pt x="1667067" y="520186"/>
                  <a:pt x="1646564" y="525312"/>
                  <a:pt x="1623493" y="525589"/>
                </a:cubicBezTo>
                <a:cubicBezTo>
                  <a:pt x="1591956" y="525111"/>
                  <a:pt x="1565384" y="516804"/>
                  <a:pt x="1543774" y="500669"/>
                </a:cubicBezTo>
                <a:cubicBezTo>
                  <a:pt x="1522165" y="484534"/>
                  <a:pt x="1510911" y="463442"/>
                  <a:pt x="1510012" y="437393"/>
                </a:cubicBezTo>
                <a:cubicBezTo>
                  <a:pt x="1510480" y="425231"/>
                  <a:pt x="1514035" y="416717"/>
                  <a:pt x="1520678" y="411852"/>
                </a:cubicBezTo>
                <a:cubicBezTo>
                  <a:pt x="1527321" y="406987"/>
                  <a:pt x="1534244" y="404648"/>
                  <a:pt x="1541448" y="404835"/>
                </a:cubicBezTo>
                <a:cubicBezTo>
                  <a:pt x="1549880" y="404882"/>
                  <a:pt x="1557154" y="407595"/>
                  <a:pt x="1563270" y="412975"/>
                </a:cubicBezTo>
                <a:cubicBezTo>
                  <a:pt x="1569386" y="418354"/>
                  <a:pt x="1572591" y="426119"/>
                  <a:pt x="1572883" y="436270"/>
                </a:cubicBezTo>
                <a:cubicBezTo>
                  <a:pt x="1572568" y="447065"/>
                  <a:pt x="1568849" y="455229"/>
                  <a:pt x="1561726" y="460762"/>
                </a:cubicBezTo>
                <a:cubicBezTo>
                  <a:pt x="1554604" y="466295"/>
                  <a:pt x="1545974" y="468422"/>
                  <a:pt x="1535834" y="467144"/>
                </a:cubicBezTo>
                <a:cubicBezTo>
                  <a:pt x="1546501" y="483456"/>
                  <a:pt x="1560263" y="494738"/>
                  <a:pt x="1577120" y="500988"/>
                </a:cubicBezTo>
                <a:cubicBezTo>
                  <a:pt x="1593978" y="507239"/>
                  <a:pt x="1608873" y="510218"/>
                  <a:pt x="1621806" y="509924"/>
                </a:cubicBezTo>
                <a:cubicBezTo>
                  <a:pt x="1630379" y="510195"/>
                  <a:pt x="1639536" y="507840"/>
                  <a:pt x="1649276" y="502862"/>
                </a:cubicBezTo>
                <a:cubicBezTo>
                  <a:pt x="1659016" y="497884"/>
                  <a:pt x="1667382" y="488660"/>
                  <a:pt x="1674373" y="475191"/>
                </a:cubicBezTo>
                <a:cubicBezTo>
                  <a:pt x="1681364" y="461722"/>
                  <a:pt x="1685022" y="442386"/>
                  <a:pt x="1685348" y="417185"/>
                </a:cubicBezTo>
                <a:cubicBezTo>
                  <a:pt x="1685442" y="389190"/>
                  <a:pt x="1680053" y="366746"/>
                  <a:pt x="1669181" y="349851"/>
                </a:cubicBezTo>
                <a:cubicBezTo>
                  <a:pt x="1658310" y="332956"/>
                  <a:pt x="1641393" y="324286"/>
                  <a:pt x="1618430" y="323840"/>
                </a:cubicBezTo>
                <a:lnTo>
                  <a:pt x="1593685" y="323840"/>
                </a:lnTo>
                <a:cubicBezTo>
                  <a:pt x="1588940" y="323968"/>
                  <a:pt x="1585496" y="323712"/>
                  <a:pt x="1583353" y="323071"/>
                </a:cubicBezTo>
                <a:cubicBezTo>
                  <a:pt x="1581210" y="322430"/>
                  <a:pt x="1580157" y="320636"/>
                  <a:pt x="1580192" y="317688"/>
                </a:cubicBezTo>
                <a:cubicBezTo>
                  <a:pt x="1580262" y="314997"/>
                  <a:pt x="1581105" y="313249"/>
                  <a:pt x="1582720" y="312445"/>
                </a:cubicBezTo>
                <a:cubicBezTo>
                  <a:pt x="1584336" y="311641"/>
                  <a:pt x="1586303" y="311152"/>
                  <a:pt x="1588623" y="310977"/>
                </a:cubicBezTo>
                <a:cubicBezTo>
                  <a:pt x="1590978" y="310942"/>
                  <a:pt x="1594563" y="310732"/>
                  <a:pt x="1599379" y="310348"/>
                </a:cubicBezTo>
                <a:cubicBezTo>
                  <a:pt x="1604195" y="309963"/>
                  <a:pt x="1607920" y="309614"/>
                  <a:pt x="1610556" y="309299"/>
                </a:cubicBezTo>
                <a:cubicBezTo>
                  <a:pt x="1617739" y="309522"/>
                  <a:pt x="1625730" y="307951"/>
                  <a:pt x="1634529" y="304588"/>
                </a:cubicBezTo>
                <a:cubicBezTo>
                  <a:pt x="1643328" y="301224"/>
                  <a:pt x="1652022" y="293043"/>
                  <a:pt x="1660610" y="280045"/>
                </a:cubicBezTo>
                <a:cubicBezTo>
                  <a:pt x="1667663" y="266967"/>
                  <a:pt x="1672115" y="254036"/>
                  <a:pt x="1673967" y="241254"/>
                </a:cubicBezTo>
                <a:cubicBezTo>
                  <a:pt x="1675818" y="228471"/>
                  <a:pt x="1676615" y="220046"/>
                  <a:pt x="1676357" y="215977"/>
                </a:cubicBezTo>
                <a:cubicBezTo>
                  <a:pt x="1675548" y="191220"/>
                  <a:pt x="1669432" y="174401"/>
                  <a:pt x="1658009" y="165518"/>
                </a:cubicBezTo>
                <a:cubicBezTo>
                  <a:pt x="1646585" y="156635"/>
                  <a:pt x="1634704" y="152462"/>
                  <a:pt x="1622367" y="153000"/>
                </a:cubicBezTo>
                <a:cubicBezTo>
                  <a:pt x="1611483" y="152730"/>
                  <a:pt x="1598672" y="155100"/>
                  <a:pt x="1583935" y="160109"/>
                </a:cubicBezTo>
                <a:cubicBezTo>
                  <a:pt x="1569197" y="165119"/>
                  <a:pt x="1557098" y="174386"/>
                  <a:pt x="1547637" y="187913"/>
                </a:cubicBezTo>
                <a:cubicBezTo>
                  <a:pt x="1552771" y="187328"/>
                  <a:pt x="1559623" y="188497"/>
                  <a:pt x="1568194" y="191421"/>
                </a:cubicBezTo>
                <a:cubicBezTo>
                  <a:pt x="1576766" y="194344"/>
                  <a:pt x="1581513" y="202529"/>
                  <a:pt x="1582437" y="215977"/>
                </a:cubicBezTo>
                <a:cubicBezTo>
                  <a:pt x="1582332" y="224291"/>
                  <a:pt x="1579736" y="231096"/>
                  <a:pt x="1574649" y="236393"/>
                </a:cubicBezTo>
                <a:cubicBezTo>
                  <a:pt x="1569562" y="241690"/>
                  <a:pt x="1562617" y="244426"/>
                  <a:pt x="1553811" y="244602"/>
                </a:cubicBezTo>
                <a:cubicBezTo>
                  <a:pt x="1545497" y="244543"/>
                  <a:pt x="1538692" y="241994"/>
                  <a:pt x="1533394" y="236954"/>
                </a:cubicBezTo>
                <a:cubicBezTo>
                  <a:pt x="1528097" y="231915"/>
                  <a:pt x="1525361" y="224735"/>
                  <a:pt x="1525186" y="215415"/>
                </a:cubicBezTo>
                <a:cubicBezTo>
                  <a:pt x="1525780" y="193548"/>
                  <a:pt x="1535255" y="175477"/>
                  <a:pt x="1553611" y="161203"/>
                </a:cubicBezTo>
                <a:cubicBezTo>
                  <a:pt x="1571967" y="146929"/>
                  <a:pt x="1595635" y="139535"/>
                  <a:pt x="1624616" y="139021"/>
                </a:cubicBezTo>
                <a:close/>
                <a:moveTo>
                  <a:pt x="1343330" y="139021"/>
                </a:moveTo>
                <a:cubicBezTo>
                  <a:pt x="1378307" y="139558"/>
                  <a:pt x="1406734" y="149714"/>
                  <a:pt x="1428611" y="169489"/>
                </a:cubicBezTo>
                <a:cubicBezTo>
                  <a:pt x="1450489" y="189264"/>
                  <a:pt x="1461766" y="215435"/>
                  <a:pt x="1462441" y="248002"/>
                </a:cubicBezTo>
                <a:cubicBezTo>
                  <a:pt x="1462566" y="266279"/>
                  <a:pt x="1458574" y="283038"/>
                  <a:pt x="1450463" y="298281"/>
                </a:cubicBezTo>
                <a:cubicBezTo>
                  <a:pt x="1442352" y="313524"/>
                  <a:pt x="1429370" y="329955"/>
                  <a:pt x="1411515" y="347576"/>
                </a:cubicBezTo>
                <a:cubicBezTo>
                  <a:pt x="1393660" y="365197"/>
                  <a:pt x="1370180" y="386711"/>
                  <a:pt x="1341074" y="412120"/>
                </a:cubicBezTo>
                <a:lnTo>
                  <a:pt x="1281504" y="470024"/>
                </a:lnTo>
                <a:lnTo>
                  <a:pt x="1382680" y="470024"/>
                </a:lnTo>
                <a:cubicBezTo>
                  <a:pt x="1387160" y="470052"/>
                  <a:pt x="1393317" y="469996"/>
                  <a:pt x="1401150" y="469858"/>
                </a:cubicBezTo>
                <a:cubicBezTo>
                  <a:pt x="1408983" y="469719"/>
                  <a:pt x="1416347" y="469330"/>
                  <a:pt x="1423244" y="468692"/>
                </a:cubicBezTo>
                <a:cubicBezTo>
                  <a:pt x="1430139" y="468053"/>
                  <a:pt x="1434422" y="466998"/>
                  <a:pt x="1436092" y="465527"/>
                </a:cubicBezTo>
                <a:cubicBezTo>
                  <a:pt x="1438891" y="460807"/>
                  <a:pt x="1441304" y="453522"/>
                  <a:pt x="1443330" y="443672"/>
                </a:cubicBezTo>
                <a:cubicBezTo>
                  <a:pt x="1445357" y="433823"/>
                  <a:pt x="1447067" y="424430"/>
                  <a:pt x="1448462" y="415493"/>
                </a:cubicBezTo>
                <a:lnTo>
                  <a:pt x="1462441" y="415493"/>
                </a:lnTo>
                <a:lnTo>
                  <a:pt x="1446727" y="513226"/>
                </a:lnTo>
                <a:lnTo>
                  <a:pt x="1238283" y="513226"/>
                </a:lnTo>
                <a:cubicBezTo>
                  <a:pt x="1238154" y="506856"/>
                  <a:pt x="1238412" y="502484"/>
                  <a:pt x="1239055" y="500111"/>
                </a:cubicBezTo>
                <a:cubicBezTo>
                  <a:pt x="1239698" y="497738"/>
                  <a:pt x="1241499" y="495190"/>
                  <a:pt x="1244457" y="492467"/>
                </a:cubicBezTo>
                <a:lnTo>
                  <a:pt x="1352327" y="372206"/>
                </a:lnTo>
                <a:cubicBezTo>
                  <a:pt x="1368318" y="354591"/>
                  <a:pt x="1382025" y="335150"/>
                  <a:pt x="1393447" y="313885"/>
                </a:cubicBezTo>
                <a:cubicBezTo>
                  <a:pt x="1404869" y="292620"/>
                  <a:pt x="1410844" y="270659"/>
                  <a:pt x="1411371" y="248002"/>
                </a:cubicBezTo>
                <a:cubicBezTo>
                  <a:pt x="1411389" y="232373"/>
                  <a:pt x="1408667" y="217631"/>
                  <a:pt x="1403207" y="203778"/>
                </a:cubicBezTo>
                <a:cubicBezTo>
                  <a:pt x="1397747" y="189924"/>
                  <a:pt x="1389444" y="178630"/>
                  <a:pt x="1378298" y="169894"/>
                </a:cubicBezTo>
                <a:cubicBezTo>
                  <a:pt x="1367152" y="161157"/>
                  <a:pt x="1353060" y="156650"/>
                  <a:pt x="1336020" y="156372"/>
                </a:cubicBezTo>
                <a:cubicBezTo>
                  <a:pt x="1319398" y="156477"/>
                  <a:pt x="1304294" y="161471"/>
                  <a:pt x="1290708" y="171353"/>
                </a:cubicBezTo>
                <a:cubicBezTo>
                  <a:pt x="1277122" y="181235"/>
                  <a:pt x="1266944" y="195371"/>
                  <a:pt x="1260174" y="213763"/>
                </a:cubicBezTo>
                <a:cubicBezTo>
                  <a:pt x="1260934" y="213494"/>
                  <a:pt x="1261799" y="213330"/>
                  <a:pt x="1262770" y="213272"/>
                </a:cubicBezTo>
                <a:cubicBezTo>
                  <a:pt x="1263741" y="213213"/>
                  <a:pt x="1265308" y="213190"/>
                  <a:pt x="1267471" y="213202"/>
                </a:cubicBezTo>
                <a:cubicBezTo>
                  <a:pt x="1277305" y="213506"/>
                  <a:pt x="1284719" y="216546"/>
                  <a:pt x="1289713" y="222323"/>
                </a:cubicBezTo>
                <a:cubicBezTo>
                  <a:pt x="1294706" y="228099"/>
                  <a:pt x="1297208" y="234788"/>
                  <a:pt x="1297220" y="242389"/>
                </a:cubicBezTo>
                <a:cubicBezTo>
                  <a:pt x="1296600" y="253697"/>
                  <a:pt x="1292928" y="261532"/>
                  <a:pt x="1286205" y="265894"/>
                </a:cubicBezTo>
                <a:cubicBezTo>
                  <a:pt x="1279481" y="270256"/>
                  <a:pt x="1273423" y="272337"/>
                  <a:pt x="1268032" y="272139"/>
                </a:cubicBezTo>
                <a:cubicBezTo>
                  <a:pt x="1267135" y="272333"/>
                  <a:pt x="1264315" y="271945"/>
                  <a:pt x="1259571" y="270974"/>
                </a:cubicBezTo>
                <a:cubicBezTo>
                  <a:pt x="1254828" y="270004"/>
                  <a:pt x="1250178" y="267288"/>
                  <a:pt x="1245622" y="262825"/>
                </a:cubicBezTo>
                <a:cubicBezTo>
                  <a:pt x="1241065" y="258362"/>
                  <a:pt x="1238619" y="250989"/>
                  <a:pt x="1238283" y="240705"/>
                </a:cubicBezTo>
                <a:cubicBezTo>
                  <a:pt x="1238404" y="223706"/>
                  <a:pt x="1242777" y="207509"/>
                  <a:pt x="1251404" y="192116"/>
                </a:cubicBezTo>
                <a:cubicBezTo>
                  <a:pt x="1260031" y="176722"/>
                  <a:pt x="1272186" y="164107"/>
                  <a:pt x="1287869" y="154270"/>
                </a:cubicBezTo>
                <a:cubicBezTo>
                  <a:pt x="1303552" y="144433"/>
                  <a:pt x="1322039" y="139350"/>
                  <a:pt x="1343330" y="139021"/>
                </a:cubicBezTo>
                <a:close/>
                <a:moveTo>
                  <a:pt x="388618" y="139021"/>
                </a:moveTo>
                <a:cubicBezTo>
                  <a:pt x="405973" y="139096"/>
                  <a:pt x="422292" y="142497"/>
                  <a:pt x="437574" y="149223"/>
                </a:cubicBezTo>
                <a:cubicBezTo>
                  <a:pt x="452855" y="155950"/>
                  <a:pt x="465295" y="165549"/>
                  <a:pt x="474892" y="178021"/>
                </a:cubicBezTo>
                <a:cubicBezTo>
                  <a:pt x="484488" y="190493"/>
                  <a:pt x="489437" y="205385"/>
                  <a:pt x="489738" y="222698"/>
                </a:cubicBezTo>
                <a:cubicBezTo>
                  <a:pt x="489437" y="241259"/>
                  <a:pt x="483173" y="257817"/>
                  <a:pt x="470947" y="272373"/>
                </a:cubicBezTo>
                <a:cubicBezTo>
                  <a:pt x="458721" y="286928"/>
                  <a:pt x="442342" y="299411"/>
                  <a:pt x="421810" y="309822"/>
                </a:cubicBezTo>
                <a:cubicBezTo>
                  <a:pt x="439196" y="320583"/>
                  <a:pt x="451629" y="328569"/>
                  <a:pt x="459111" y="333780"/>
                </a:cubicBezTo>
                <a:cubicBezTo>
                  <a:pt x="466592" y="338991"/>
                  <a:pt x="472703" y="344308"/>
                  <a:pt x="477444" y="349730"/>
                </a:cubicBezTo>
                <a:cubicBezTo>
                  <a:pt x="487908" y="361674"/>
                  <a:pt x="495148" y="373618"/>
                  <a:pt x="499166" y="385563"/>
                </a:cubicBezTo>
                <a:cubicBezTo>
                  <a:pt x="503183" y="397507"/>
                  <a:pt x="505098" y="408608"/>
                  <a:pt x="504912" y="418866"/>
                </a:cubicBezTo>
                <a:cubicBezTo>
                  <a:pt x="504013" y="449626"/>
                  <a:pt x="492478" y="474931"/>
                  <a:pt x="470307" y="494782"/>
                </a:cubicBezTo>
                <a:cubicBezTo>
                  <a:pt x="448136" y="514632"/>
                  <a:pt x="420719" y="524902"/>
                  <a:pt x="388056" y="525589"/>
                </a:cubicBezTo>
                <a:cubicBezTo>
                  <a:pt x="368036" y="525493"/>
                  <a:pt x="349241" y="521509"/>
                  <a:pt x="331670" y="513638"/>
                </a:cubicBezTo>
                <a:cubicBezTo>
                  <a:pt x="314099" y="505767"/>
                  <a:pt x="299807" y="494585"/>
                  <a:pt x="288795" y="480094"/>
                </a:cubicBezTo>
                <a:cubicBezTo>
                  <a:pt x="277782" y="465602"/>
                  <a:pt x="272105" y="448378"/>
                  <a:pt x="271762" y="428422"/>
                </a:cubicBezTo>
                <a:cubicBezTo>
                  <a:pt x="272157" y="409928"/>
                  <a:pt x="276731" y="393954"/>
                  <a:pt x="285484" y="380499"/>
                </a:cubicBezTo>
                <a:cubicBezTo>
                  <a:pt x="294237" y="367043"/>
                  <a:pt x="304801" y="355774"/>
                  <a:pt x="317177" y="346690"/>
                </a:cubicBezTo>
                <a:cubicBezTo>
                  <a:pt x="329553" y="337607"/>
                  <a:pt x="341372" y="330376"/>
                  <a:pt x="352635" y="324998"/>
                </a:cubicBezTo>
                <a:cubicBezTo>
                  <a:pt x="345162" y="319974"/>
                  <a:pt x="337338" y="314564"/>
                  <a:pt x="329162" y="308768"/>
                </a:cubicBezTo>
                <a:cubicBezTo>
                  <a:pt x="320986" y="302971"/>
                  <a:pt x="315130" y="298264"/>
                  <a:pt x="311592" y="294645"/>
                </a:cubicBezTo>
                <a:cubicBezTo>
                  <a:pt x="300268" y="281143"/>
                  <a:pt x="293217" y="268801"/>
                  <a:pt x="290438" y="257618"/>
                </a:cubicBezTo>
                <a:cubicBezTo>
                  <a:pt x="287659" y="246435"/>
                  <a:pt x="286492" y="238167"/>
                  <a:pt x="286936" y="232816"/>
                </a:cubicBezTo>
                <a:cubicBezTo>
                  <a:pt x="287658" y="206038"/>
                  <a:pt x="297578" y="183871"/>
                  <a:pt x="316693" y="166315"/>
                </a:cubicBezTo>
                <a:cubicBezTo>
                  <a:pt x="335809" y="148760"/>
                  <a:pt x="359784" y="139662"/>
                  <a:pt x="388618" y="139021"/>
                </a:cubicBezTo>
                <a:close/>
                <a:moveTo>
                  <a:pt x="105080" y="139021"/>
                </a:moveTo>
                <a:cubicBezTo>
                  <a:pt x="140057" y="139558"/>
                  <a:pt x="168484" y="149714"/>
                  <a:pt x="190361" y="169489"/>
                </a:cubicBezTo>
                <a:cubicBezTo>
                  <a:pt x="212239" y="189264"/>
                  <a:pt x="223516" y="215435"/>
                  <a:pt x="224191" y="248002"/>
                </a:cubicBezTo>
                <a:cubicBezTo>
                  <a:pt x="224316" y="266279"/>
                  <a:pt x="220324" y="283038"/>
                  <a:pt x="212213" y="298281"/>
                </a:cubicBezTo>
                <a:cubicBezTo>
                  <a:pt x="204102" y="313524"/>
                  <a:pt x="191120" y="329955"/>
                  <a:pt x="173265" y="347576"/>
                </a:cubicBezTo>
                <a:cubicBezTo>
                  <a:pt x="155410" y="365197"/>
                  <a:pt x="131930" y="386711"/>
                  <a:pt x="102824" y="412120"/>
                </a:cubicBezTo>
                <a:lnTo>
                  <a:pt x="43254" y="470024"/>
                </a:lnTo>
                <a:lnTo>
                  <a:pt x="144430" y="470024"/>
                </a:lnTo>
                <a:cubicBezTo>
                  <a:pt x="148910" y="470052"/>
                  <a:pt x="155067" y="469996"/>
                  <a:pt x="162900" y="469858"/>
                </a:cubicBezTo>
                <a:cubicBezTo>
                  <a:pt x="170733" y="469719"/>
                  <a:pt x="178097" y="469330"/>
                  <a:pt x="184994" y="468692"/>
                </a:cubicBezTo>
                <a:cubicBezTo>
                  <a:pt x="191890" y="468053"/>
                  <a:pt x="196172" y="466998"/>
                  <a:pt x="197842" y="465527"/>
                </a:cubicBezTo>
                <a:cubicBezTo>
                  <a:pt x="200641" y="460807"/>
                  <a:pt x="203054" y="453522"/>
                  <a:pt x="205080" y="443672"/>
                </a:cubicBezTo>
                <a:cubicBezTo>
                  <a:pt x="207107" y="433823"/>
                  <a:pt x="208817" y="424430"/>
                  <a:pt x="210212" y="415493"/>
                </a:cubicBezTo>
                <a:lnTo>
                  <a:pt x="224191" y="415493"/>
                </a:lnTo>
                <a:lnTo>
                  <a:pt x="208477" y="513226"/>
                </a:lnTo>
                <a:lnTo>
                  <a:pt x="33" y="513226"/>
                </a:lnTo>
                <a:cubicBezTo>
                  <a:pt x="-96" y="506856"/>
                  <a:pt x="162" y="502484"/>
                  <a:pt x="805" y="500111"/>
                </a:cubicBezTo>
                <a:cubicBezTo>
                  <a:pt x="1448" y="497738"/>
                  <a:pt x="3249" y="495190"/>
                  <a:pt x="6207" y="492467"/>
                </a:cubicBezTo>
                <a:lnTo>
                  <a:pt x="114077" y="372206"/>
                </a:lnTo>
                <a:cubicBezTo>
                  <a:pt x="130068" y="354591"/>
                  <a:pt x="143775" y="335150"/>
                  <a:pt x="155197" y="313885"/>
                </a:cubicBezTo>
                <a:cubicBezTo>
                  <a:pt x="166619" y="292620"/>
                  <a:pt x="172594" y="270659"/>
                  <a:pt x="173121" y="248002"/>
                </a:cubicBezTo>
                <a:cubicBezTo>
                  <a:pt x="173139" y="232373"/>
                  <a:pt x="170417" y="217631"/>
                  <a:pt x="164957" y="203778"/>
                </a:cubicBezTo>
                <a:cubicBezTo>
                  <a:pt x="159497" y="189924"/>
                  <a:pt x="151194" y="178630"/>
                  <a:pt x="140048" y="169894"/>
                </a:cubicBezTo>
                <a:cubicBezTo>
                  <a:pt x="128903" y="161157"/>
                  <a:pt x="114810" y="156650"/>
                  <a:pt x="97770" y="156372"/>
                </a:cubicBezTo>
                <a:cubicBezTo>
                  <a:pt x="81148" y="156477"/>
                  <a:pt x="66044" y="161471"/>
                  <a:pt x="52458" y="171353"/>
                </a:cubicBezTo>
                <a:cubicBezTo>
                  <a:pt x="38872" y="181235"/>
                  <a:pt x="28694" y="195371"/>
                  <a:pt x="21924" y="213763"/>
                </a:cubicBezTo>
                <a:cubicBezTo>
                  <a:pt x="22684" y="213494"/>
                  <a:pt x="23550" y="213330"/>
                  <a:pt x="24520" y="213272"/>
                </a:cubicBezTo>
                <a:cubicBezTo>
                  <a:pt x="25491" y="213213"/>
                  <a:pt x="27058" y="213190"/>
                  <a:pt x="29221" y="213202"/>
                </a:cubicBezTo>
                <a:cubicBezTo>
                  <a:pt x="39056" y="213506"/>
                  <a:pt x="46469" y="216546"/>
                  <a:pt x="51463" y="222323"/>
                </a:cubicBezTo>
                <a:cubicBezTo>
                  <a:pt x="56456" y="228099"/>
                  <a:pt x="58959" y="234788"/>
                  <a:pt x="58970" y="242389"/>
                </a:cubicBezTo>
                <a:cubicBezTo>
                  <a:pt x="58350" y="253697"/>
                  <a:pt x="54679" y="261532"/>
                  <a:pt x="47955" y="265894"/>
                </a:cubicBezTo>
                <a:cubicBezTo>
                  <a:pt x="41231" y="270256"/>
                  <a:pt x="35173" y="272337"/>
                  <a:pt x="29782" y="272139"/>
                </a:cubicBezTo>
                <a:cubicBezTo>
                  <a:pt x="28885" y="272333"/>
                  <a:pt x="26065" y="271945"/>
                  <a:pt x="21321" y="270974"/>
                </a:cubicBezTo>
                <a:cubicBezTo>
                  <a:pt x="16578" y="270004"/>
                  <a:pt x="11928" y="267288"/>
                  <a:pt x="7372" y="262825"/>
                </a:cubicBezTo>
                <a:cubicBezTo>
                  <a:pt x="2815" y="258362"/>
                  <a:pt x="369" y="250989"/>
                  <a:pt x="33" y="240705"/>
                </a:cubicBezTo>
                <a:cubicBezTo>
                  <a:pt x="154" y="223706"/>
                  <a:pt x="4528" y="207509"/>
                  <a:pt x="13154" y="192116"/>
                </a:cubicBezTo>
                <a:cubicBezTo>
                  <a:pt x="21781" y="176722"/>
                  <a:pt x="33936" y="164107"/>
                  <a:pt x="49619" y="154270"/>
                </a:cubicBezTo>
                <a:cubicBezTo>
                  <a:pt x="65302" y="144433"/>
                  <a:pt x="83789" y="139350"/>
                  <a:pt x="105080" y="139021"/>
                </a:cubicBezTo>
                <a:close/>
                <a:moveTo>
                  <a:pt x="2224283" y="138379"/>
                </a:moveTo>
                <a:cubicBezTo>
                  <a:pt x="2207661" y="139186"/>
                  <a:pt x="2194751" y="142008"/>
                  <a:pt x="2185550" y="146846"/>
                </a:cubicBezTo>
                <a:cubicBezTo>
                  <a:pt x="2176350" y="151683"/>
                  <a:pt x="2169945" y="157350"/>
                  <a:pt x="2166336" y="163847"/>
                </a:cubicBezTo>
                <a:cubicBezTo>
                  <a:pt x="2162727" y="170344"/>
                  <a:pt x="2160999" y="176485"/>
                  <a:pt x="2161151" y="182270"/>
                </a:cubicBezTo>
                <a:cubicBezTo>
                  <a:pt x="2161361" y="190017"/>
                  <a:pt x="2164068" y="196240"/>
                  <a:pt x="2169272" y="200939"/>
                </a:cubicBezTo>
                <a:cubicBezTo>
                  <a:pt x="2174475" y="205638"/>
                  <a:pt x="2180918" y="208051"/>
                  <a:pt x="2188600" y="208178"/>
                </a:cubicBezTo>
                <a:cubicBezTo>
                  <a:pt x="2193361" y="208229"/>
                  <a:pt x="2198478" y="206976"/>
                  <a:pt x="2203951" y="204419"/>
                </a:cubicBezTo>
                <a:cubicBezTo>
                  <a:pt x="2209424" y="201862"/>
                  <a:pt x="2214134" y="197697"/>
                  <a:pt x="2218082" y="191922"/>
                </a:cubicBezTo>
                <a:cubicBezTo>
                  <a:pt x="2222030" y="186148"/>
                  <a:pt x="2224097" y="178460"/>
                  <a:pt x="2224283" y="168859"/>
                </a:cubicBezTo>
                <a:close/>
                <a:moveTo>
                  <a:pt x="2419507" y="80162"/>
                </a:moveTo>
                <a:cubicBezTo>
                  <a:pt x="2424218" y="80466"/>
                  <a:pt x="2429253" y="80693"/>
                  <a:pt x="2434611" y="80845"/>
                </a:cubicBezTo>
                <a:cubicBezTo>
                  <a:pt x="2439970" y="80997"/>
                  <a:pt x="2444778" y="81073"/>
                  <a:pt x="2449035" y="81073"/>
                </a:cubicBezTo>
                <a:lnTo>
                  <a:pt x="2482258" y="80162"/>
                </a:lnTo>
                <a:lnTo>
                  <a:pt x="2482258" y="89573"/>
                </a:lnTo>
                <a:cubicBezTo>
                  <a:pt x="2479013" y="89408"/>
                  <a:pt x="2475445" y="89738"/>
                  <a:pt x="2471552" y="90564"/>
                </a:cubicBezTo>
                <a:cubicBezTo>
                  <a:pt x="2467660" y="91389"/>
                  <a:pt x="2465539" y="93701"/>
                  <a:pt x="2465189" y="97500"/>
                </a:cubicBezTo>
                <a:cubicBezTo>
                  <a:pt x="2465189" y="98071"/>
                  <a:pt x="2465342" y="98757"/>
                  <a:pt x="2465647" y="99558"/>
                </a:cubicBezTo>
                <a:cubicBezTo>
                  <a:pt x="2465951" y="100358"/>
                  <a:pt x="2466409" y="101501"/>
                  <a:pt x="2467018" y="102987"/>
                </a:cubicBezTo>
                <a:lnTo>
                  <a:pt x="2500851" y="185001"/>
                </a:lnTo>
                <a:lnTo>
                  <a:pt x="2531636" y="110000"/>
                </a:lnTo>
                <a:cubicBezTo>
                  <a:pt x="2532379" y="108285"/>
                  <a:pt x="2532874" y="106989"/>
                  <a:pt x="2533122" y="106113"/>
                </a:cubicBezTo>
                <a:cubicBezTo>
                  <a:pt x="2533369" y="105236"/>
                  <a:pt x="2533484" y="104093"/>
                  <a:pt x="2533465" y="102683"/>
                </a:cubicBezTo>
                <a:cubicBezTo>
                  <a:pt x="2533458" y="98821"/>
                  <a:pt x="2532252" y="95721"/>
                  <a:pt x="2529845" y="93384"/>
                </a:cubicBezTo>
                <a:cubicBezTo>
                  <a:pt x="2527438" y="91046"/>
                  <a:pt x="2523870" y="89776"/>
                  <a:pt x="2519139" y="89573"/>
                </a:cubicBezTo>
                <a:lnTo>
                  <a:pt x="2519139" y="80162"/>
                </a:lnTo>
                <a:lnTo>
                  <a:pt x="2545657" y="81073"/>
                </a:lnTo>
                <a:cubicBezTo>
                  <a:pt x="2549238" y="81073"/>
                  <a:pt x="2553048" y="80997"/>
                  <a:pt x="2557087" y="80845"/>
                </a:cubicBezTo>
                <a:cubicBezTo>
                  <a:pt x="2561125" y="80693"/>
                  <a:pt x="2564935" y="80466"/>
                  <a:pt x="2568517" y="80162"/>
                </a:cubicBezTo>
                <a:lnTo>
                  <a:pt x="2568517" y="89573"/>
                </a:lnTo>
                <a:cubicBezTo>
                  <a:pt x="2565697" y="89185"/>
                  <a:pt x="2561354" y="90037"/>
                  <a:pt x="2555486" y="92126"/>
                </a:cubicBezTo>
                <a:cubicBezTo>
                  <a:pt x="2549619" y="94216"/>
                  <a:pt x="2544514" y="99869"/>
                  <a:pt x="2540170" y="109085"/>
                </a:cubicBezTo>
                <a:lnTo>
                  <a:pt x="2486525" y="239264"/>
                </a:lnTo>
                <a:cubicBezTo>
                  <a:pt x="2482899" y="248300"/>
                  <a:pt x="2477883" y="256254"/>
                  <a:pt x="2471476" y="263126"/>
                </a:cubicBezTo>
                <a:cubicBezTo>
                  <a:pt x="2465069" y="269998"/>
                  <a:pt x="2457080" y="273615"/>
                  <a:pt x="2447511" y="273977"/>
                </a:cubicBezTo>
                <a:cubicBezTo>
                  <a:pt x="2439685" y="273806"/>
                  <a:pt x="2433115" y="271407"/>
                  <a:pt x="2427801" y="266782"/>
                </a:cubicBezTo>
                <a:cubicBezTo>
                  <a:pt x="2422488" y="262156"/>
                  <a:pt x="2419723" y="256331"/>
                  <a:pt x="2419507" y="249307"/>
                </a:cubicBezTo>
                <a:cubicBezTo>
                  <a:pt x="2419660" y="244767"/>
                  <a:pt x="2421029" y="241445"/>
                  <a:pt x="2423616" y="239340"/>
                </a:cubicBezTo>
                <a:cubicBezTo>
                  <a:pt x="2426203" y="237234"/>
                  <a:pt x="2429094" y="236195"/>
                  <a:pt x="2432290" y="236220"/>
                </a:cubicBezTo>
                <a:cubicBezTo>
                  <a:pt x="2435885" y="236258"/>
                  <a:pt x="2438890" y="237399"/>
                  <a:pt x="2441306" y="239644"/>
                </a:cubicBezTo>
                <a:cubicBezTo>
                  <a:pt x="2443722" y="241888"/>
                  <a:pt x="2444977" y="245008"/>
                  <a:pt x="2445073" y="249003"/>
                </a:cubicBezTo>
                <a:cubicBezTo>
                  <a:pt x="2445168" y="251589"/>
                  <a:pt x="2444369" y="254176"/>
                  <a:pt x="2442676" y="256763"/>
                </a:cubicBezTo>
                <a:cubicBezTo>
                  <a:pt x="2440983" y="259350"/>
                  <a:pt x="2437825" y="261024"/>
                  <a:pt x="2433203" y="261785"/>
                </a:cubicBezTo>
                <a:cubicBezTo>
                  <a:pt x="2436234" y="264432"/>
                  <a:pt x="2439151" y="266043"/>
                  <a:pt x="2441954" y="266619"/>
                </a:cubicBezTo>
                <a:cubicBezTo>
                  <a:pt x="2444757" y="267194"/>
                  <a:pt x="2446609" y="267425"/>
                  <a:pt x="2447511" y="267310"/>
                </a:cubicBezTo>
                <a:cubicBezTo>
                  <a:pt x="2453957" y="267153"/>
                  <a:pt x="2459353" y="265126"/>
                  <a:pt x="2463699" y="261230"/>
                </a:cubicBezTo>
                <a:cubicBezTo>
                  <a:pt x="2468045" y="257334"/>
                  <a:pt x="2471680" y="252508"/>
                  <a:pt x="2474604" y="246752"/>
                </a:cubicBezTo>
                <a:cubicBezTo>
                  <a:pt x="2477528" y="240996"/>
                  <a:pt x="2480079" y="235250"/>
                  <a:pt x="2482258" y="229514"/>
                </a:cubicBezTo>
                <a:lnTo>
                  <a:pt x="2489878" y="211526"/>
                </a:lnTo>
                <a:lnTo>
                  <a:pt x="2444159" y="100244"/>
                </a:lnTo>
                <a:cubicBezTo>
                  <a:pt x="2442181" y="95131"/>
                  <a:pt x="2439366" y="92018"/>
                  <a:pt x="2435714" y="90907"/>
                </a:cubicBezTo>
                <a:cubicBezTo>
                  <a:pt x="2432062" y="89795"/>
                  <a:pt x="2426660" y="89351"/>
                  <a:pt x="2419507" y="89573"/>
                </a:cubicBezTo>
                <a:close/>
                <a:moveTo>
                  <a:pt x="2296518" y="80162"/>
                </a:moveTo>
                <a:lnTo>
                  <a:pt x="2394021" y="80162"/>
                </a:lnTo>
                <a:cubicBezTo>
                  <a:pt x="2396751" y="80080"/>
                  <a:pt x="2398757" y="80244"/>
                  <a:pt x="2400039" y="80655"/>
                </a:cubicBezTo>
                <a:cubicBezTo>
                  <a:pt x="2401321" y="81065"/>
                  <a:pt x="2401956" y="82214"/>
                  <a:pt x="2401944" y="84102"/>
                </a:cubicBezTo>
                <a:cubicBezTo>
                  <a:pt x="2402001" y="84638"/>
                  <a:pt x="2401886" y="85233"/>
                  <a:pt x="2401601" y="85885"/>
                </a:cubicBezTo>
                <a:cubicBezTo>
                  <a:pt x="2401315" y="86536"/>
                  <a:pt x="2400515" y="87665"/>
                  <a:pt x="2399201" y="89269"/>
                </a:cubicBezTo>
                <a:lnTo>
                  <a:pt x="2314495" y="203911"/>
                </a:lnTo>
                <a:lnTo>
                  <a:pt x="2350450" y="203911"/>
                </a:lnTo>
                <a:cubicBezTo>
                  <a:pt x="2362075" y="203968"/>
                  <a:pt x="2370953" y="202364"/>
                  <a:pt x="2377082" y="199100"/>
                </a:cubicBezTo>
                <a:cubicBezTo>
                  <a:pt x="2383212" y="195837"/>
                  <a:pt x="2387531" y="190575"/>
                  <a:pt x="2390038" y="183314"/>
                </a:cubicBezTo>
                <a:cubicBezTo>
                  <a:pt x="2392545" y="176052"/>
                  <a:pt x="2394177" y="166454"/>
                  <a:pt x="2394935" y="154518"/>
                </a:cubicBezTo>
                <a:lnTo>
                  <a:pt x="2402553" y="154518"/>
                </a:lnTo>
                <a:lnTo>
                  <a:pt x="2397373" y="211493"/>
                </a:lnTo>
                <a:lnTo>
                  <a:pt x="2296823" y="211493"/>
                </a:lnTo>
                <a:cubicBezTo>
                  <a:pt x="2293960" y="211581"/>
                  <a:pt x="2291916" y="211405"/>
                  <a:pt x="2290691" y="210962"/>
                </a:cubicBezTo>
                <a:cubicBezTo>
                  <a:pt x="2289466" y="210520"/>
                  <a:pt x="2288869" y="209282"/>
                  <a:pt x="2288901" y="207247"/>
                </a:cubicBezTo>
                <a:cubicBezTo>
                  <a:pt x="2288844" y="206565"/>
                  <a:pt x="2288958" y="205882"/>
                  <a:pt x="2289243" y="205199"/>
                </a:cubicBezTo>
                <a:cubicBezTo>
                  <a:pt x="2289529" y="204515"/>
                  <a:pt x="2290329" y="203374"/>
                  <a:pt x="2291643" y="201777"/>
                </a:cubicBezTo>
                <a:lnTo>
                  <a:pt x="2376654" y="86830"/>
                </a:lnTo>
                <a:lnTo>
                  <a:pt x="2341918" y="86830"/>
                </a:lnTo>
                <a:cubicBezTo>
                  <a:pt x="2325655" y="86652"/>
                  <a:pt x="2314838" y="89828"/>
                  <a:pt x="2309468" y="96358"/>
                </a:cubicBezTo>
                <a:cubicBezTo>
                  <a:pt x="2304097" y="102888"/>
                  <a:pt x="2301203" y="113839"/>
                  <a:pt x="2300784" y="129211"/>
                </a:cubicBezTo>
                <a:lnTo>
                  <a:pt x="2293166" y="129211"/>
                </a:lnTo>
                <a:close/>
                <a:moveTo>
                  <a:pt x="2192565" y="74981"/>
                </a:moveTo>
                <a:cubicBezTo>
                  <a:pt x="2199968" y="74935"/>
                  <a:pt x="2207274" y="76239"/>
                  <a:pt x="2214483" y="78893"/>
                </a:cubicBezTo>
                <a:cubicBezTo>
                  <a:pt x="2221692" y="81547"/>
                  <a:pt x="2228305" y="85827"/>
                  <a:pt x="2234323" y="91733"/>
                </a:cubicBezTo>
                <a:cubicBezTo>
                  <a:pt x="2239572" y="97366"/>
                  <a:pt x="2242766" y="103167"/>
                  <a:pt x="2243907" y="109137"/>
                </a:cubicBezTo>
                <a:cubicBezTo>
                  <a:pt x="2245048" y="115107"/>
                  <a:pt x="2245504" y="121286"/>
                  <a:pt x="2245276" y="127675"/>
                </a:cubicBezTo>
                <a:lnTo>
                  <a:pt x="2245276" y="188664"/>
                </a:lnTo>
                <a:cubicBezTo>
                  <a:pt x="2245229" y="189332"/>
                  <a:pt x="2245459" y="190876"/>
                  <a:pt x="2245966" y="193295"/>
                </a:cubicBezTo>
                <a:cubicBezTo>
                  <a:pt x="2246473" y="195713"/>
                  <a:pt x="2247540" y="198047"/>
                  <a:pt x="2249166" y="200297"/>
                </a:cubicBezTo>
                <a:cubicBezTo>
                  <a:pt x="2250793" y="202546"/>
                  <a:pt x="2253262" y="203751"/>
                  <a:pt x="2256573" y="203911"/>
                </a:cubicBezTo>
                <a:cubicBezTo>
                  <a:pt x="2258500" y="204203"/>
                  <a:pt x="2260752" y="203161"/>
                  <a:pt x="2263328" y="200785"/>
                </a:cubicBezTo>
                <a:cubicBezTo>
                  <a:pt x="2265904" y="198409"/>
                  <a:pt x="2267317" y="192946"/>
                  <a:pt x="2267565" y="184395"/>
                </a:cubicBezTo>
                <a:lnTo>
                  <a:pt x="2267565" y="167318"/>
                </a:lnTo>
                <a:lnTo>
                  <a:pt x="2275147" y="167318"/>
                </a:lnTo>
                <a:lnTo>
                  <a:pt x="2275147" y="184395"/>
                </a:lnTo>
                <a:lnTo>
                  <a:pt x="2275147" y="184404"/>
                </a:lnTo>
                <a:cubicBezTo>
                  <a:pt x="2274957" y="192527"/>
                  <a:pt x="2273275" y="198680"/>
                  <a:pt x="2270099" y="202865"/>
                </a:cubicBezTo>
                <a:cubicBezTo>
                  <a:pt x="2266924" y="207049"/>
                  <a:pt x="2263392" y="209863"/>
                  <a:pt x="2259506" y="211306"/>
                </a:cubicBezTo>
                <a:cubicBezTo>
                  <a:pt x="2255619" y="212750"/>
                  <a:pt x="2252514" y="213422"/>
                  <a:pt x="2250191" y="213322"/>
                </a:cubicBezTo>
                <a:cubicBezTo>
                  <a:pt x="2243010" y="213044"/>
                  <a:pt x="2237408" y="210409"/>
                  <a:pt x="2233387" y="205416"/>
                </a:cubicBezTo>
                <a:cubicBezTo>
                  <a:pt x="2229365" y="200423"/>
                  <a:pt x="2227035" y="194740"/>
                  <a:pt x="2226398" y="188366"/>
                </a:cubicBezTo>
                <a:cubicBezTo>
                  <a:pt x="2223458" y="195737"/>
                  <a:pt x="2218593" y="201941"/>
                  <a:pt x="2211805" y="206978"/>
                </a:cubicBezTo>
                <a:cubicBezTo>
                  <a:pt x="2205017" y="212015"/>
                  <a:pt x="2196572" y="214638"/>
                  <a:pt x="2186469" y="214846"/>
                </a:cubicBezTo>
                <a:cubicBezTo>
                  <a:pt x="2179821" y="214905"/>
                  <a:pt x="2172762" y="213944"/>
                  <a:pt x="2165292" y="211965"/>
                </a:cubicBezTo>
                <a:cubicBezTo>
                  <a:pt x="2157821" y="209986"/>
                  <a:pt x="2151418" y="206635"/>
                  <a:pt x="2146083" y="201911"/>
                </a:cubicBezTo>
                <a:cubicBezTo>
                  <a:pt x="2140748" y="197188"/>
                  <a:pt x="2137960" y="190739"/>
                  <a:pt x="2137720" y="182565"/>
                </a:cubicBezTo>
                <a:cubicBezTo>
                  <a:pt x="2137561" y="175691"/>
                  <a:pt x="2139781" y="168703"/>
                  <a:pt x="2144379" y="161600"/>
                </a:cubicBezTo>
                <a:cubicBezTo>
                  <a:pt x="2148976" y="154497"/>
                  <a:pt x="2156906" y="148271"/>
                  <a:pt x="2168166" y="142922"/>
                </a:cubicBezTo>
                <a:cubicBezTo>
                  <a:pt x="2177938" y="138520"/>
                  <a:pt x="2187749" y="135661"/>
                  <a:pt x="2197597" y="134346"/>
                </a:cubicBezTo>
                <a:cubicBezTo>
                  <a:pt x="2207446" y="133031"/>
                  <a:pt x="2216341" y="132230"/>
                  <a:pt x="2224283" y="131944"/>
                </a:cubicBezTo>
                <a:lnTo>
                  <a:pt x="2224283" y="120667"/>
                </a:lnTo>
                <a:cubicBezTo>
                  <a:pt x="2223870" y="107185"/>
                  <a:pt x="2220350" y="97294"/>
                  <a:pt x="2213723" y="90995"/>
                </a:cubicBezTo>
                <a:cubicBezTo>
                  <a:pt x="2207096" y="84696"/>
                  <a:pt x="2199840" y="81580"/>
                  <a:pt x="2191955" y="81648"/>
                </a:cubicBezTo>
                <a:cubicBezTo>
                  <a:pt x="2186827" y="81565"/>
                  <a:pt x="2181147" y="82571"/>
                  <a:pt x="2174915" y="84666"/>
                </a:cubicBezTo>
                <a:cubicBezTo>
                  <a:pt x="2168682" y="86760"/>
                  <a:pt x="2163384" y="90440"/>
                  <a:pt x="2159021" y="95705"/>
                </a:cubicBezTo>
                <a:cubicBezTo>
                  <a:pt x="2165805" y="96194"/>
                  <a:pt x="2170150" y="98110"/>
                  <a:pt x="2172055" y="101452"/>
                </a:cubicBezTo>
                <a:cubicBezTo>
                  <a:pt x="2173961" y="104794"/>
                  <a:pt x="2174799" y="107547"/>
                  <a:pt x="2174571" y="109709"/>
                </a:cubicBezTo>
                <a:cubicBezTo>
                  <a:pt x="2174520" y="113755"/>
                  <a:pt x="2173249" y="117078"/>
                  <a:pt x="2170759" y="119678"/>
                </a:cubicBezTo>
                <a:cubicBezTo>
                  <a:pt x="2168268" y="122277"/>
                  <a:pt x="2164863" y="123622"/>
                  <a:pt x="2160543" y="123711"/>
                </a:cubicBezTo>
                <a:cubicBezTo>
                  <a:pt x="2156498" y="123685"/>
                  <a:pt x="2153176" y="122442"/>
                  <a:pt x="2150577" y="119982"/>
                </a:cubicBezTo>
                <a:cubicBezTo>
                  <a:pt x="2147978" y="117522"/>
                  <a:pt x="2146634" y="113996"/>
                  <a:pt x="2146545" y="109405"/>
                </a:cubicBezTo>
                <a:cubicBezTo>
                  <a:pt x="2146899" y="99169"/>
                  <a:pt x="2151443" y="90917"/>
                  <a:pt x="2160177" y="84649"/>
                </a:cubicBezTo>
                <a:cubicBezTo>
                  <a:pt x="2168910" y="78380"/>
                  <a:pt x="2179706" y="75158"/>
                  <a:pt x="2192565" y="74981"/>
                </a:cubicBezTo>
                <a:close/>
                <a:moveTo>
                  <a:pt x="2096153" y="0"/>
                </a:moveTo>
                <a:lnTo>
                  <a:pt x="2096153" y="188364"/>
                </a:lnTo>
                <a:cubicBezTo>
                  <a:pt x="2095867" y="194937"/>
                  <a:pt x="2097277" y="198938"/>
                  <a:pt x="2100382" y="200367"/>
                </a:cubicBezTo>
                <a:cubicBezTo>
                  <a:pt x="2103487" y="201796"/>
                  <a:pt x="2110002" y="202368"/>
                  <a:pt x="2119927" y="202082"/>
                </a:cubicBezTo>
                <a:lnTo>
                  <a:pt x="2119927" y="211493"/>
                </a:lnTo>
                <a:lnTo>
                  <a:pt x="2086113" y="210582"/>
                </a:lnTo>
                <a:lnTo>
                  <a:pt x="2052300" y="211493"/>
                </a:lnTo>
                <a:lnTo>
                  <a:pt x="2052300" y="202082"/>
                </a:lnTo>
                <a:cubicBezTo>
                  <a:pt x="2062225" y="202368"/>
                  <a:pt x="2068740" y="201796"/>
                  <a:pt x="2071845" y="200367"/>
                </a:cubicBezTo>
                <a:cubicBezTo>
                  <a:pt x="2074950" y="198938"/>
                  <a:pt x="2076360" y="194937"/>
                  <a:pt x="2076074" y="188364"/>
                </a:cubicBezTo>
                <a:lnTo>
                  <a:pt x="2076074" y="29836"/>
                </a:lnTo>
                <a:cubicBezTo>
                  <a:pt x="2076417" y="22589"/>
                  <a:pt x="2075122" y="17877"/>
                  <a:pt x="2072188" y="15698"/>
                </a:cubicBezTo>
                <a:cubicBezTo>
                  <a:pt x="2069254" y="13519"/>
                  <a:pt x="2062625" y="12541"/>
                  <a:pt x="2052300" y="12763"/>
                </a:cubicBezTo>
                <a:lnTo>
                  <a:pt x="2052300" y="33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49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1A1AD-5457-D571-3930-11510CBFD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7E364-60E6-B125-AD2B-FA2AE478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704" y="0"/>
            <a:ext cx="12648728" cy="6897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14755-792D-433A-10DA-64D87FC2D651}"/>
              </a:ext>
            </a:extLst>
          </p:cNvPr>
          <p:cNvSpPr txBox="1"/>
          <p:nvPr/>
        </p:nvSpPr>
        <p:spPr>
          <a:xfrm>
            <a:off x="9593222" y="188640"/>
            <a:ext cx="2584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</a:rPr>
              <a:t>[AI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</a:rPr>
              <a:t>generated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</a:rPr>
              <a:t>image]</a:t>
            </a:r>
            <a:endParaRPr lang="zh-CN" alt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9085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lc BG">
            <a:extLst>
              <a:ext uri="{FF2B5EF4-FFF2-40B4-BE49-F238E27FC236}">
                <a16:creationId xmlns:a16="http://schemas.microsoft.com/office/drawing/2014/main" id="{AE841D76-51D9-DDB1-F34D-A1387B5E6159}"/>
              </a:ext>
            </a:extLst>
          </p:cNvPr>
          <p:cNvSpPr/>
          <p:nvPr/>
        </p:nvSpPr>
        <p:spPr>
          <a:xfrm>
            <a:off x="1127448" y="692696"/>
            <a:ext cx="3888432" cy="5544616"/>
          </a:xfrm>
          <a:prstGeom prst="roundRect">
            <a:avLst>
              <a:gd name="adj" fmla="val 11024"/>
            </a:avLst>
          </a:prstGeom>
          <a:solidFill>
            <a:schemeClr val="tx2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Num 9">
            <a:extLst>
              <a:ext uri="{FF2B5EF4-FFF2-40B4-BE49-F238E27FC236}">
                <a16:creationId xmlns:a16="http://schemas.microsoft.com/office/drawing/2014/main" id="{DE263989-8539-541F-F1D4-9E06AE021101}"/>
              </a:ext>
            </a:extLst>
          </p:cNvPr>
          <p:cNvSpPr/>
          <p:nvPr/>
        </p:nvSpPr>
        <p:spPr>
          <a:xfrm>
            <a:off x="3143672" y="2492896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9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5" name="Num 8">
            <a:extLst>
              <a:ext uri="{FF2B5EF4-FFF2-40B4-BE49-F238E27FC236}">
                <a16:creationId xmlns:a16="http://schemas.microsoft.com/office/drawing/2014/main" id="{8BA5066A-A187-B1F4-E5C2-66C782ECD329}"/>
              </a:ext>
            </a:extLst>
          </p:cNvPr>
          <p:cNvSpPr/>
          <p:nvPr/>
        </p:nvSpPr>
        <p:spPr>
          <a:xfrm>
            <a:off x="2279576" y="2492896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8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6" name="Num 7">
            <a:extLst>
              <a:ext uri="{FF2B5EF4-FFF2-40B4-BE49-F238E27FC236}">
                <a16:creationId xmlns:a16="http://schemas.microsoft.com/office/drawing/2014/main" id="{B507ABA7-A5C6-F019-D91C-B04731614143}"/>
              </a:ext>
            </a:extLst>
          </p:cNvPr>
          <p:cNvSpPr/>
          <p:nvPr/>
        </p:nvSpPr>
        <p:spPr>
          <a:xfrm>
            <a:off x="1415480" y="2492896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7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7" name="Num 6">
            <a:extLst>
              <a:ext uri="{FF2B5EF4-FFF2-40B4-BE49-F238E27FC236}">
                <a16:creationId xmlns:a16="http://schemas.microsoft.com/office/drawing/2014/main" id="{6C00AADE-1160-35CA-9BE6-9476B4D017AB}"/>
              </a:ext>
            </a:extLst>
          </p:cNvPr>
          <p:cNvSpPr/>
          <p:nvPr/>
        </p:nvSpPr>
        <p:spPr>
          <a:xfrm>
            <a:off x="3143672" y="3356992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6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8" name="Num 5">
            <a:extLst>
              <a:ext uri="{FF2B5EF4-FFF2-40B4-BE49-F238E27FC236}">
                <a16:creationId xmlns:a16="http://schemas.microsoft.com/office/drawing/2014/main" id="{08983FD5-0FB9-5462-1ACE-CC9F991A1F0E}"/>
              </a:ext>
            </a:extLst>
          </p:cNvPr>
          <p:cNvSpPr/>
          <p:nvPr/>
        </p:nvSpPr>
        <p:spPr>
          <a:xfrm>
            <a:off x="2279576" y="3356992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5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9" name="Num 4">
            <a:extLst>
              <a:ext uri="{FF2B5EF4-FFF2-40B4-BE49-F238E27FC236}">
                <a16:creationId xmlns:a16="http://schemas.microsoft.com/office/drawing/2014/main" id="{6963F09C-081E-B7FD-94FC-85C041F2ED96}"/>
              </a:ext>
            </a:extLst>
          </p:cNvPr>
          <p:cNvSpPr/>
          <p:nvPr/>
        </p:nvSpPr>
        <p:spPr>
          <a:xfrm>
            <a:off x="1415480" y="3356992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4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0" name="Num 3">
            <a:extLst>
              <a:ext uri="{FF2B5EF4-FFF2-40B4-BE49-F238E27FC236}">
                <a16:creationId xmlns:a16="http://schemas.microsoft.com/office/drawing/2014/main" id="{5DECF559-DCDA-E7A8-71B2-F2322DF59772}"/>
              </a:ext>
            </a:extLst>
          </p:cNvPr>
          <p:cNvSpPr/>
          <p:nvPr/>
        </p:nvSpPr>
        <p:spPr>
          <a:xfrm>
            <a:off x="3143672" y="422108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3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1" name="Num 2">
            <a:extLst>
              <a:ext uri="{FF2B5EF4-FFF2-40B4-BE49-F238E27FC236}">
                <a16:creationId xmlns:a16="http://schemas.microsoft.com/office/drawing/2014/main" id="{A491E829-2DED-7193-54BF-916B06EB85D7}"/>
              </a:ext>
            </a:extLst>
          </p:cNvPr>
          <p:cNvSpPr/>
          <p:nvPr/>
        </p:nvSpPr>
        <p:spPr>
          <a:xfrm>
            <a:off x="2279576" y="422108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2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2" name="Num 1">
            <a:extLst>
              <a:ext uri="{FF2B5EF4-FFF2-40B4-BE49-F238E27FC236}">
                <a16:creationId xmlns:a16="http://schemas.microsoft.com/office/drawing/2014/main" id="{A9606CFB-50A2-3767-5260-D11500541F14}"/>
              </a:ext>
            </a:extLst>
          </p:cNvPr>
          <p:cNvSpPr/>
          <p:nvPr/>
        </p:nvSpPr>
        <p:spPr>
          <a:xfrm>
            <a:off x="1415480" y="422108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1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3" name="Num 0">
            <a:extLst>
              <a:ext uri="{FF2B5EF4-FFF2-40B4-BE49-F238E27FC236}">
                <a16:creationId xmlns:a16="http://schemas.microsoft.com/office/drawing/2014/main" id="{817C6486-ED40-3C15-B63F-72970941DB78}"/>
              </a:ext>
            </a:extLst>
          </p:cNvPr>
          <p:cNvSpPr/>
          <p:nvPr/>
        </p:nvSpPr>
        <p:spPr>
          <a:xfrm>
            <a:off x="2279576" y="5085184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4" name="Add">
            <a:extLst>
              <a:ext uri="{FF2B5EF4-FFF2-40B4-BE49-F238E27FC236}">
                <a16:creationId xmlns:a16="http://schemas.microsoft.com/office/drawing/2014/main" id="{41DFEE71-457C-A057-7BC5-4B5E294C6D7A}"/>
              </a:ext>
            </a:extLst>
          </p:cNvPr>
          <p:cNvSpPr/>
          <p:nvPr/>
        </p:nvSpPr>
        <p:spPr>
          <a:xfrm>
            <a:off x="4007768" y="2492896"/>
            <a:ext cx="720080" cy="7200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+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5" name="Mult">
            <a:extLst>
              <a:ext uri="{FF2B5EF4-FFF2-40B4-BE49-F238E27FC236}">
                <a16:creationId xmlns:a16="http://schemas.microsoft.com/office/drawing/2014/main" id="{A7872717-8221-FCFA-DF09-9D5197F51A8A}"/>
              </a:ext>
            </a:extLst>
          </p:cNvPr>
          <p:cNvSpPr/>
          <p:nvPr/>
        </p:nvSpPr>
        <p:spPr>
          <a:xfrm>
            <a:off x="4007768" y="3356992"/>
            <a:ext cx="720080" cy="7200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0" i="0" dirty="0">
                <a:latin typeface="+mj-lt"/>
                <a:ea typeface="Iosevka" panose="02000509030000000004" pitchFamily="49" charset="0"/>
                <a:cs typeface="Iosevka" panose="02000509030000000004" pitchFamily="49" charset="0"/>
              </a:rPr>
              <a:t>×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6" name="Eq">
            <a:extLst>
              <a:ext uri="{FF2B5EF4-FFF2-40B4-BE49-F238E27FC236}">
                <a16:creationId xmlns:a16="http://schemas.microsoft.com/office/drawing/2014/main" id="{ACE273B7-42E4-380C-3D8D-45177865EE3B}"/>
              </a:ext>
            </a:extLst>
          </p:cNvPr>
          <p:cNvSpPr/>
          <p:nvPr/>
        </p:nvSpPr>
        <p:spPr>
          <a:xfrm>
            <a:off x="4007768" y="4221088"/>
            <a:ext cx="720080" cy="15841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=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7" name="Numbers: 00">
            <a:extLst>
              <a:ext uri="{FF2B5EF4-FFF2-40B4-BE49-F238E27FC236}">
                <a16:creationId xmlns:a16="http://schemas.microsoft.com/office/drawing/2014/main" id="{8D217425-B445-C8BB-8E37-B2E02D77375A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00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C86827-BF75-D9A4-E863-882A6025AE13}"/>
              </a:ext>
            </a:extLst>
          </p:cNvPr>
          <p:cNvSpPr txBox="1"/>
          <p:nvPr/>
        </p:nvSpPr>
        <p:spPr>
          <a:xfrm>
            <a:off x="6819910" y="588768"/>
            <a:ext cx="2514609" cy="408485"/>
          </a:xfrm>
          <a:custGeom>
            <a:avLst/>
            <a:gdLst/>
            <a:ahLst/>
            <a:cxnLst/>
            <a:rect l="l" t="t" r="r" b="b"/>
            <a:pathLst>
              <a:path w="2514609" h="408485">
                <a:moveTo>
                  <a:pt x="880771" y="338871"/>
                </a:moveTo>
                <a:cubicBezTo>
                  <a:pt x="889132" y="339093"/>
                  <a:pt x="896125" y="342016"/>
                  <a:pt x="901750" y="347641"/>
                </a:cubicBezTo>
                <a:cubicBezTo>
                  <a:pt x="907374" y="353266"/>
                  <a:pt x="910298" y="360259"/>
                  <a:pt x="910520" y="368620"/>
                </a:cubicBezTo>
                <a:cubicBezTo>
                  <a:pt x="910298" y="376981"/>
                  <a:pt x="907374" y="383974"/>
                  <a:pt x="901750" y="389599"/>
                </a:cubicBezTo>
                <a:cubicBezTo>
                  <a:pt x="896125" y="395224"/>
                  <a:pt x="889132" y="398148"/>
                  <a:pt x="880771" y="398370"/>
                </a:cubicBezTo>
                <a:cubicBezTo>
                  <a:pt x="872409" y="398148"/>
                  <a:pt x="865416" y="395224"/>
                  <a:pt x="859791" y="389599"/>
                </a:cubicBezTo>
                <a:cubicBezTo>
                  <a:pt x="854167" y="383974"/>
                  <a:pt x="851243" y="376981"/>
                  <a:pt x="851021" y="368620"/>
                </a:cubicBezTo>
                <a:cubicBezTo>
                  <a:pt x="851243" y="360259"/>
                  <a:pt x="854167" y="353266"/>
                  <a:pt x="859791" y="347641"/>
                </a:cubicBezTo>
                <a:cubicBezTo>
                  <a:pt x="865416" y="342016"/>
                  <a:pt x="872409" y="339093"/>
                  <a:pt x="880771" y="338871"/>
                </a:cubicBezTo>
                <a:close/>
                <a:moveTo>
                  <a:pt x="2406171" y="336623"/>
                </a:moveTo>
                <a:cubicBezTo>
                  <a:pt x="2414532" y="336845"/>
                  <a:pt x="2421525" y="339768"/>
                  <a:pt x="2427150" y="345393"/>
                </a:cubicBezTo>
                <a:cubicBezTo>
                  <a:pt x="2432774" y="351018"/>
                  <a:pt x="2435698" y="358011"/>
                  <a:pt x="2435920" y="366372"/>
                </a:cubicBezTo>
                <a:cubicBezTo>
                  <a:pt x="2435698" y="374733"/>
                  <a:pt x="2432774" y="381727"/>
                  <a:pt x="2427150" y="387351"/>
                </a:cubicBezTo>
                <a:cubicBezTo>
                  <a:pt x="2421525" y="392976"/>
                  <a:pt x="2414532" y="395900"/>
                  <a:pt x="2406171" y="396122"/>
                </a:cubicBezTo>
                <a:cubicBezTo>
                  <a:pt x="2397809" y="395900"/>
                  <a:pt x="2390816" y="392976"/>
                  <a:pt x="2385191" y="387351"/>
                </a:cubicBezTo>
                <a:cubicBezTo>
                  <a:pt x="2379567" y="381727"/>
                  <a:pt x="2376643" y="374733"/>
                  <a:pt x="2376421" y="366372"/>
                </a:cubicBezTo>
                <a:cubicBezTo>
                  <a:pt x="2376643" y="358011"/>
                  <a:pt x="2379567" y="351018"/>
                  <a:pt x="2385191" y="345393"/>
                </a:cubicBezTo>
                <a:cubicBezTo>
                  <a:pt x="2390816" y="339768"/>
                  <a:pt x="2397809" y="336845"/>
                  <a:pt x="2406171" y="336623"/>
                </a:cubicBezTo>
                <a:close/>
                <a:moveTo>
                  <a:pt x="1695472" y="298970"/>
                </a:moveTo>
                <a:lnTo>
                  <a:pt x="2047269" y="298970"/>
                </a:lnTo>
                <a:cubicBezTo>
                  <a:pt x="2050441" y="299052"/>
                  <a:pt x="2053087" y="300149"/>
                  <a:pt x="2055207" y="302262"/>
                </a:cubicBezTo>
                <a:cubicBezTo>
                  <a:pt x="2057325" y="304374"/>
                  <a:pt x="2058426" y="307012"/>
                  <a:pt x="2058508" y="310175"/>
                </a:cubicBezTo>
                <a:cubicBezTo>
                  <a:pt x="2058426" y="313338"/>
                  <a:pt x="2057325" y="315975"/>
                  <a:pt x="2055207" y="318088"/>
                </a:cubicBezTo>
                <a:cubicBezTo>
                  <a:pt x="2053087" y="320200"/>
                  <a:pt x="2050441" y="321298"/>
                  <a:pt x="2047269" y="321379"/>
                </a:cubicBezTo>
                <a:lnTo>
                  <a:pt x="1695472" y="321379"/>
                </a:lnTo>
                <a:cubicBezTo>
                  <a:pt x="1692299" y="321298"/>
                  <a:pt x="1689653" y="320200"/>
                  <a:pt x="1687534" y="318088"/>
                </a:cubicBezTo>
                <a:cubicBezTo>
                  <a:pt x="1685415" y="315975"/>
                  <a:pt x="1684315" y="313338"/>
                  <a:pt x="1684233" y="310175"/>
                </a:cubicBezTo>
                <a:cubicBezTo>
                  <a:pt x="1684315" y="307012"/>
                  <a:pt x="1685415" y="304374"/>
                  <a:pt x="1687534" y="302262"/>
                </a:cubicBezTo>
                <a:cubicBezTo>
                  <a:pt x="1689653" y="300149"/>
                  <a:pt x="1692299" y="299052"/>
                  <a:pt x="1695472" y="298970"/>
                </a:cubicBezTo>
                <a:close/>
                <a:moveTo>
                  <a:pt x="704907" y="244459"/>
                </a:moveTo>
                <a:lnTo>
                  <a:pt x="1056634" y="244459"/>
                </a:lnTo>
                <a:cubicBezTo>
                  <a:pt x="1059806" y="244541"/>
                  <a:pt x="1062452" y="245638"/>
                  <a:pt x="1064571" y="247750"/>
                </a:cubicBezTo>
                <a:cubicBezTo>
                  <a:pt x="1066690" y="249863"/>
                  <a:pt x="1067791" y="252500"/>
                  <a:pt x="1067873" y="255663"/>
                </a:cubicBezTo>
                <a:cubicBezTo>
                  <a:pt x="1067791" y="258826"/>
                  <a:pt x="1066690" y="261464"/>
                  <a:pt x="1064571" y="263576"/>
                </a:cubicBezTo>
                <a:cubicBezTo>
                  <a:pt x="1062452" y="265689"/>
                  <a:pt x="1059806" y="266786"/>
                  <a:pt x="1056634" y="266868"/>
                </a:cubicBezTo>
                <a:lnTo>
                  <a:pt x="704907" y="266868"/>
                </a:lnTo>
                <a:cubicBezTo>
                  <a:pt x="701735" y="266786"/>
                  <a:pt x="699089" y="265689"/>
                  <a:pt x="696970" y="263576"/>
                </a:cubicBezTo>
                <a:cubicBezTo>
                  <a:pt x="694850" y="261464"/>
                  <a:pt x="693750" y="258826"/>
                  <a:pt x="693668" y="255663"/>
                </a:cubicBezTo>
                <a:cubicBezTo>
                  <a:pt x="693750" y="252500"/>
                  <a:pt x="694850" y="249863"/>
                  <a:pt x="696970" y="247750"/>
                </a:cubicBezTo>
                <a:cubicBezTo>
                  <a:pt x="699089" y="245638"/>
                  <a:pt x="701735" y="244541"/>
                  <a:pt x="704907" y="244459"/>
                </a:cubicBezTo>
                <a:close/>
                <a:moveTo>
                  <a:pt x="1695472" y="189947"/>
                </a:moveTo>
                <a:lnTo>
                  <a:pt x="2047269" y="189947"/>
                </a:lnTo>
                <a:cubicBezTo>
                  <a:pt x="2050441" y="190029"/>
                  <a:pt x="2053087" y="191126"/>
                  <a:pt x="2055207" y="193239"/>
                </a:cubicBezTo>
                <a:cubicBezTo>
                  <a:pt x="2057325" y="195351"/>
                  <a:pt x="2058426" y="197989"/>
                  <a:pt x="2058508" y="201152"/>
                </a:cubicBezTo>
                <a:cubicBezTo>
                  <a:pt x="2058426" y="204315"/>
                  <a:pt x="2057325" y="206952"/>
                  <a:pt x="2055207" y="209065"/>
                </a:cubicBezTo>
                <a:cubicBezTo>
                  <a:pt x="2053087" y="211177"/>
                  <a:pt x="2050441" y="212274"/>
                  <a:pt x="2047269" y="212356"/>
                </a:cubicBezTo>
                <a:lnTo>
                  <a:pt x="1695472" y="212356"/>
                </a:lnTo>
                <a:cubicBezTo>
                  <a:pt x="1692299" y="212274"/>
                  <a:pt x="1689653" y="211177"/>
                  <a:pt x="1687534" y="209065"/>
                </a:cubicBezTo>
                <a:cubicBezTo>
                  <a:pt x="1685415" y="206952"/>
                  <a:pt x="1684315" y="204315"/>
                  <a:pt x="1684233" y="201152"/>
                </a:cubicBezTo>
                <a:cubicBezTo>
                  <a:pt x="1684315" y="197989"/>
                  <a:pt x="1685415" y="195351"/>
                  <a:pt x="1687534" y="193239"/>
                </a:cubicBezTo>
                <a:cubicBezTo>
                  <a:pt x="1689653" y="191126"/>
                  <a:pt x="1692299" y="190029"/>
                  <a:pt x="1695472" y="189947"/>
                </a:cubicBezTo>
                <a:close/>
                <a:moveTo>
                  <a:pt x="880771" y="112957"/>
                </a:moveTo>
                <a:cubicBezTo>
                  <a:pt x="889132" y="113179"/>
                  <a:pt x="896125" y="116102"/>
                  <a:pt x="901750" y="121727"/>
                </a:cubicBezTo>
                <a:cubicBezTo>
                  <a:pt x="907374" y="127352"/>
                  <a:pt x="910298" y="134345"/>
                  <a:pt x="910520" y="142706"/>
                </a:cubicBezTo>
                <a:cubicBezTo>
                  <a:pt x="910298" y="151067"/>
                  <a:pt x="907374" y="158060"/>
                  <a:pt x="901750" y="163685"/>
                </a:cubicBezTo>
                <a:cubicBezTo>
                  <a:pt x="896125" y="169310"/>
                  <a:pt x="889132" y="172234"/>
                  <a:pt x="880771" y="172456"/>
                </a:cubicBezTo>
                <a:cubicBezTo>
                  <a:pt x="872409" y="172234"/>
                  <a:pt x="865416" y="169310"/>
                  <a:pt x="859791" y="163685"/>
                </a:cubicBezTo>
                <a:cubicBezTo>
                  <a:pt x="854167" y="158060"/>
                  <a:pt x="851243" y="151067"/>
                  <a:pt x="851021" y="142706"/>
                </a:cubicBezTo>
                <a:cubicBezTo>
                  <a:pt x="851243" y="134345"/>
                  <a:pt x="854167" y="127352"/>
                  <a:pt x="859791" y="121727"/>
                </a:cubicBezTo>
                <a:cubicBezTo>
                  <a:pt x="865416" y="116102"/>
                  <a:pt x="872409" y="113179"/>
                  <a:pt x="880771" y="112957"/>
                </a:cubicBezTo>
                <a:close/>
                <a:moveTo>
                  <a:pt x="404869" y="21917"/>
                </a:moveTo>
                <a:cubicBezTo>
                  <a:pt x="411052" y="21683"/>
                  <a:pt x="414816" y="22432"/>
                  <a:pt x="416160" y="24165"/>
                </a:cubicBezTo>
                <a:cubicBezTo>
                  <a:pt x="417504" y="25897"/>
                  <a:pt x="418042" y="30019"/>
                  <a:pt x="417773" y="36528"/>
                </a:cubicBezTo>
                <a:lnTo>
                  <a:pt x="417773" y="351790"/>
                </a:lnTo>
                <a:cubicBezTo>
                  <a:pt x="417481" y="358671"/>
                  <a:pt x="418251" y="364083"/>
                  <a:pt x="420083" y="368029"/>
                </a:cubicBezTo>
                <a:cubicBezTo>
                  <a:pt x="421915" y="371974"/>
                  <a:pt x="426556" y="374763"/>
                  <a:pt x="434008" y="376398"/>
                </a:cubicBezTo>
                <a:cubicBezTo>
                  <a:pt x="441459" y="378032"/>
                  <a:pt x="453469" y="378823"/>
                  <a:pt x="470036" y="378771"/>
                </a:cubicBezTo>
                <a:lnTo>
                  <a:pt x="488020" y="378771"/>
                </a:lnTo>
                <a:lnTo>
                  <a:pt x="488020" y="396122"/>
                </a:lnTo>
                <a:cubicBezTo>
                  <a:pt x="481120" y="395573"/>
                  <a:pt x="472004" y="395179"/>
                  <a:pt x="460671" y="394940"/>
                </a:cubicBezTo>
                <a:cubicBezTo>
                  <a:pt x="449339" y="394702"/>
                  <a:pt x="437853" y="394557"/>
                  <a:pt x="426213" y="394505"/>
                </a:cubicBezTo>
                <a:cubicBezTo>
                  <a:pt x="414572" y="394453"/>
                  <a:pt x="404840" y="394432"/>
                  <a:pt x="397015" y="394443"/>
                </a:cubicBezTo>
                <a:cubicBezTo>
                  <a:pt x="389190" y="394432"/>
                  <a:pt x="379457" y="394453"/>
                  <a:pt x="367817" y="394505"/>
                </a:cubicBezTo>
                <a:cubicBezTo>
                  <a:pt x="356176" y="394557"/>
                  <a:pt x="344690" y="394702"/>
                  <a:pt x="333358" y="394940"/>
                </a:cubicBezTo>
                <a:cubicBezTo>
                  <a:pt x="322026" y="395179"/>
                  <a:pt x="312910" y="395573"/>
                  <a:pt x="306010" y="396122"/>
                </a:cubicBezTo>
                <a:lnTo>
                  <a:pt x="306010" y="378771"/>
                </a:lnTo>
                <a:lnTo>
                  <a:pt x="323993" y="378771"/>
                </a:lnTo>
                <a:cubicBezTo>
                  <a:pt x="340561" y="378813"/>
                  <a:pt x="352571" y="377980"/>
                  <a:pt x="360022" y="376273"/>
                </a:cubicBezTo>
                <a:cubicBezTo>
                  <a:pt x="367473" y="374566"/>
                  <a:pt x="372115" y="371734"/>
                  <a:pt x="373946" y="367779"/>
                </a:cubicBezTo>
                <a:cubicBezTo>
                  <a:pt x="375778" y="363823"/>
                  <a:pt x="376548" y="358494"/>
                  <a:pt x="376257" y="351790"/>
                </a:cubicBezTo>
                <a:lnTo>
                  <a:pt x="376257" y="60682"/>
                </a:lnTo>
                <a:cubicBezTo>
                  <a:pt x="361107" y="67655"/>
                  <a:pt x="346589" y="71899"/>
                  <a:pt x="332704" y="73415"/>
                </a:cubicBezTo>
                <a:cubicBezTo>
                  <a:pt x="318818" y="74931"/>
                  <a:pt x="308796" y="75537"/>
                  <a:pt x="302638" y="75234"/>
                </a:cubicBezTo>
                <a:lnTo>
                  <a:pt x="302638" y="57883"/>
                </a:lnTo>
                <a:cubicBezTo>
                  <a:pt x="308917" y="58105"/>
                  <a:pt x="317839" y="57661"/>
                  <a:pt x="329403" y="56551"/>
                </a:cubicBezTo>
                <a:cubicBezTo>
                  <a:pt x="340967" y="55441"/>
                  <a:pt x="353465" y="52333"/>
                  <a:pt x="366897" y="47227"/>
                </a:cubicBezTo>
                <a:cubicBezTo>
                  <a:pt x="380329" y="42120"/>
                  <a:pt x="392986" y="33684"/>
                  <a:pt x="404869" y="21917"/>
                </a:cubicBezTo>
                <a:close/>
                <a:moveTo>
                  <a:pt x="114604" y="21917"/>
                </a:moveTo>
                <a:cubicBezTo>
                  <a:pt x="142530" y="22267"/>
                  <a:pt x="166507" y="29426"/>
                  <a:pt x="186535" y="43395"/>
                </a:cubicBezTo>
                <a:cubicBezTo>
                  <a:pt x="206563" y="57364"/>
                  <a:pt x="217043" y="76043"/>
                  <a:pt x="217976" y="99434"/>
                </a:cubicBezTo>
                <a:cubicBezTo>
                  <a:pt x="217580" y="122024"/>
                  <a:pt x="210236" y="142163"/>
                  <a:pt x="195944" y="159850"/>
                </a:cubicBezTo>
                <a:cubicBezTo>
                  <a:pt x="181653" y="177538"/>
                  <a:pt x="162795" y="190370"/>
                  <a:pt x="139370" y="198347"/>
                </a:cubicBezTo>
                <a:cubicBezTo>
                  <a:pt x="168835" y="204852"/>
                  <a:pt x="191768" y="217516"/>
                  <a:pt x="208167" y="236339"/>
                </a:cubicBezTo>
                <a:cubicBezTo>
                  <a:pt x="224566" y="255162"/>
                  <a:pt x="232893" y="276409"/>
                  <a:pt x="233150" y="300081"/>
                </a:cubicBezTo>
                <a:cubicBezTo>
                  <a:pt x="232942" y="319451"/>
                  <a:pt x="227682" y="337304"/>
                  <a:pt x="217367" y="353642"/>
                </a:cubicBezTo>
                <a:cubicBezTo>
                  <a:pt x="207052" y="369980"/>
                  <a:pt x="192927" y="383135"/>
                  <a:pt x="174991" y="393109"/>
                </a:cubicBezTo>
                <a:cubicBezTo>
                  <a:pt x="157055" y="403082"/>
                  <a:pt x="136552" y="408208"/>
                  <a:pt x="113481" y="408485"/>
                </a:cubicBezTo>
                <a:cubicBezTo>
                  <a:pt x="81945" y="408007"/>
                  <a:pt x="55372" y="399700"/>
                  <a:pt x="33762" y="383565"/>
                </a:cubicBezTo>
                <a:cubicBezTo>
                  <a:pt x="12153" y="367430"/>
                  <a:pt x="899" y="346338"/>
                  <a:pt x="0" y="320289"/>
                </a:cubicBezTo>
                <a:cubicBezTo>
                  <a:pt x="468" y="308127"/>
                  <a:pt x="4023" y="299613"/>
                  <a:pt x="10666" y="294748"/>
                </a:cubicBezTo>
                <a:cubicBezTo>
                  <a:pt x="17309" y="289883"/>
                  <a:pt x="24232" y="287544"/>
                  <a:pt x="31436" y="287731"/>
                </a:cubicBezTo>
                <a:cubicBezTo>
                  <a:pt x="39868" y="287778"/>
                  <a:pt x="47142" y="290491"/>
                  <a:pt x="53258" y="295871"/>
                </a:cubicBezTo>
                <a:cubicBezTo>
                  <a:pt x="59375" y="301250"/>
                  <a:pt x="62579" y="309015"/>
                  <a:pt x="62871" y="319166"/>
                </a:cubicBezTo>
                <a:cubicBezTo>
                  <a:pt x="62556" y="329961"/>
                  <a:pt x="58837" y="338125"/>
                  <a:pt x="51715" y="343658"/>
                </a:cubicBezTo>
                <a:cubicBezTo>
                  <a:pt x="44592" y="349191"/>
                  <a:pt x="35962" y="351318"/>
                  <a:pt x="25822" y="350040"/>
                </a:cubicBezTo>
                <a:cubicBezTo>
                  <a:pt x="36489" y="366352"/>
                  <a:pt x="50251" y="377634"/>
                  <a:pt x="67108" y="383884"/>
                </a:cubicBezTo>
                <a:cubicBezTo>
                  <a:pt x="83966" y="390135"/>
                  <a:pt x="98861" y="393114"/>
                  <a:pt x="111794" y="392820"/>
                </a:cubicBezTo>
                <a:cubicBezTo>
                  <a:pt x="120367" y="393090"/>
                  <a:pt x="129524" y="390736"/>
                  <a:pt x="139264" y="385758"/>
                </a:cubicBezTo>
                <a:cubicBezTo>
                  <a:pt x="149004" y="380780"/>
                  <a:pt x="157370" y="371556"/>
                  <a:pt x="164361" y="358087"/>
                </a:cubicBezTo>
                <a:cubicBezTo>
                  <a:pt x="171352" y="344618"/>
                  <a:pt x="175010" y="325282"/>
                  <a:pt x="175336" y="300081"/>
                </a:cubicBezTo>
                <a:cubicBezTo>
                  <a:pt x="175430" y="272086"/>
                  <a:pt x="170041" y="249642"/>
                  <a:pt x="159169" y="232747"/>
                </a:cubicBezTo>
                <a:cubicBezTo>
                  <a:pt x="148298" y="215852"/>
                  <a:pt x="131381" y="207182"/>
                  <a:pt x="108418" y="206736"/>
                </a:cubicBezTo>
                <a:lnTo>
                  <a:pt x="83673" y="206736"/>
                </a:lnTo>
                <a:cubicBezTo>
                  <a:pt x="78928" y="206864"/>
                  <a:pt x="75484" y="206608"/>
                  <a:pt x="73341" y="205967"/>
                </a:cubicBezTo>
                <a:cubicBezTo>
                  <a:pt x="71198" y="205326"/>
                  <a:pt x="70145" y="203532"/>
                  <a:pt x="70180" y="200584"/>
                </a:cubicBezTo>
                <a:cubicBezTo>
                  <a:pt x="70250" y="197893"/>
                  <a:pt x="71093" y="196145"/>
                  <a:pt x="72708" y="195341"/>
                </a:cubicBezTo>
                <a:cubicBezTo>
                  <a:pt x="74324" y="194537"/>
                  <a:pt x="76292" y="194048"/>
                  <a:pt x="78611" y="193873"/>
                </a:cubicBezTo>
                <a:cubicBezTo>
                  <a:pt x="80966" y="193838"/>
                  <a:pt x="84551" y="193628"/>
                  <a:pt x="89367" y="193244"/>
                </a:cubicBezTo>
                <a:cubicBezTo>
                  <a:pt x="94182" y="192859"/>
                  <a:pt x="97908" y="192510"/>
                  <a:pt x="100545" y="192195"/>
                </a:cubicBezTo>
                <a:cubicBezTo>
                  <a:pt x="107727" y="192418"/>
                  <a:pt x="115718" y="190847"/>
                  <a:pt x="124517" y="187484"/>
                </a:cubicBezTo>
                <a:cubicBezTo>
                  <a:pt x="133316" y="184120"/>
                  <a:pt x="142010" y="175939"/>
                  <a:pt x="150598" y="162941"/>
                </a:cubicBezTo>
                <a:cubicBezTo>
                  <a:pt x="157651" y="149863"/>
                  <a:pt x="162103" y="136932"/>
                  <a:pt x="163955" y="124150"/>
                </a:cubicBezTo>
                <a:cubicBezTo>
                  <a:pt x="165806" y="111367"/>
                  <a:pt x="166603" y="102942"/>
                  <a:pt x="166345" y="98873"/>
                </a:cubicBezTo>
                <a:cubicBezTo>
                  <a:pt x="165536" y="74116"/>
                  <a:pt x="159420" y="57297"/>
                  <a:pt x="147997" y="48414"/>
                </a:cubicBezTo>
                <a:cubicBezTo>
                  <a:pt x="136573" y="39531"/>
                  <a:pt x="124692" y="35358"/>
                  <a:pt x="112355" y="35896"/>
                </a:cubicBezTo>
                <a:cubicBezTo>
                  <a:pt x="101471" y="35626"/>
                  <a:pt x="88660" y="37996"/>
                  <a:pt x="73923" y="43005"/>
                </a:cubicBezTo>
                <a:cubicBezTo>
                  <a:pt x="59185" y="48015"/>
                  <a:pt x="47086" y="57282"/>
                  <a:pt x="37625" y="70809"/>
                </a:cubicBezTo>
                <a:cubicBezTo>
                  <a:pt x="42759" y="70224"/>
                  <a:pt x="49611" y="71393"/>
                  <a:pt x="58182" y="74317"/>
                </a:cubicBezTo>
                <a:cubicBezTo>
                  <a:pt x="66754" y="77240"/>
                  <a:pt x="71501" y="85425"/>
                  <a:pt x="72425" y="98873"/>
                </a:cubicBezTo>
                <a:cubicBezTo>
                  <a:pt x="72320" y="107187"/>
                  <a:pt x="69724" y="113992"/>
                  <a:pt x="64637" y="119289"/>
                </a:cubicBezTo>
                <a:cubicBezTo>
                  <a:pt x="59550" y="124586"/>
                  <a:pt x="52605" y="127322"/>
                  <a:pt x="43799" y="127498"/>
                </a:cubicBezTo>
                <a:cubicBezTo>
                  <a:pt x="35485" y="127439"/>
                  <a:pt x="28680" y="124890"/>
                  <a:pt x="23383" y="119850"/>
                </a:cubicBezTo>
                <a:cubicBezTo>
                  <a:pt x="18085" y="114811"/>
                  <a:pt x="15349" y="107631"/>
                  <a:pt x="15174" y="98311"/>
                </a:cubicBezTo>
                <a:cubicBezTo>
                  <a:pt x="15768" y="76444"/>
                  <a:pt x="25243" y="58373"/>
                  <a:pt x="43599" y="44099"/>
                </a:cubicBezTo>
                <a:cubicBezTo>
                  <a:pt x="61955" y="29825"/>
                  <a:pt x="85623" y="22431"/>
                  <a:pt x="114604" y="21917"/>
                </a:cubicBezTo>
                <a:close/>
                <a:moveTo>
                  <a:pt x="1264663" y="16297"/>
                </a:moveTo>
                <a:lnTo>
                  <a:pt x="1278642" y="16297"/>
                </a:lnTo>
                <a:cubicBezTo>
                  <a:pt x="1278970" y="19881"/>
                  <a:pt x="1280442" y="23016"/>
                  <a:pt x="1283059" y="25705"/>
                </a:cubicBezTo>
                <a:cubicBezTo>
                  <a:pt x="1285676" y="28393"/>
                  <a:pt x="1291978" y="30489"/>
                  <a:pt x="1301964" y="31991"/>
                </a:cubicBezTo>
                <a:cubicBezTo>
                  <a:pt x="1311950" y="33493"/>
                  <a:pt x="1328160" y="34256"/>
                  <a:pt x="1350595" y="34280"/>
                </a:cubicBezTo>
                <a:lnTo>
                  <a:pt x="1487135" y="34280"/>
                </a:lnTo>
                <a:cubicBezTo>
                  <a:pt x="1487240" y="39832"/>
                  <a:pt x="1487030" y="43736"/>
                  <a:pt x="1486503" y="45992"/>
                </a:cubicBezTo>
                <a:cubicBezTo>
                  <a:pt x="1485976" y="48248"/>
                  <a:pt x="1484501" y="50890"/>
                  <a:pt x="1482077" y="53917"/>
                </a:cubicBezTo>
                <a:lnTo>
                  <a:pt x="1406211" y="160654"/>
                </a:lnTo>
                <a:cubicBezTo>
                  <a:pt x="1398038" y="172570"/>
                  <a:pt x="1391530" y="185079"/>
                  <a:pt x="1386687" y="198182"/>
                </a:cubicBezTo>
                <a:cubicBezTo>
                  <a:pt x="1381844" y="211284"/>
                  <a:pt x="1378251" y="223169"/>
                  <a:pt x="1375905" y="233836"/>
                </a:cubicBezTo>
                <a:cubicBezTo>
                  <a:pt x="1373561" y="244503"/>
                  <a:pt x="1372048" y="252142"/>
                  <a:pt x="1371368" y="256752"/>
                </a:cubicBezTo>
                <a:cubicBezTo>
                  <a:pt x="1369144" y="271937"/>
                  <a:pt x="1367551" y="287228"/>
                  <a:pt x="1366591" y="302623"/>
                </a:cubicBezTo>
                <a:cubicBezTo>
                  <a:pt x="1365631" y="318019"/>
                  <a:pt x="1365163" y="333450"/>
                  <a:pt x="1365186" y="348916"/>
                </a:cubicBezTo>
                <a:lnTo>
                  <a:pt x="1365186" y="377577"/>
                </a:lnTo>
                <a:cubicBezTo>
                  <a:pt x="1365724" y="381323"/>
                  <a:pt x="1364649" y="387177"/>
                  <a:pt x="1361959" y="395138"/>
                </a:cubicBezTo>
                <a:cubicBezTo>
                  <a:pt x="1359270" y="403100"/>
                  <a:pt x="1351741" y="407549"/>
                  <a:pt x="1339371" y="408485"/>
                </a:cubicBezTo>
                <a:cubicBezTo>
                  <a:pt x="1327001" y="407549"/>
                  <a:pt x="1319471" y="403100"/>
                  <a:pt x="1316782" y="395138"/>
                </a:cubicBezTo>
                <a:cubicBezTo>
                  <a:pt x="1314093" y="387177"/>
                  <a:pt x="1313017" y="381323"/>
                  <a:pt x="1313555" y="377577"/>
                </a:cubicBezTo>
                <a:cubicBezTo>
                  <a:pt x="1313274" y="348436"/>
                  <a:pt x="1318466" y="315537"/>
                  <a:pt x="1329131" y="278880"/>
                </a:cubicBezTo>
                <a:cubicBezTo>
                  <a:pt x="1339797" y="242223"/>
                  <a:pt x="1357622" y="204687"/>
                  <a:pt x="1382608" y="166274"/>
                </a:cubicBezTo>
                <a:lnTo>
                  <a:pt x="1445549" y="77482"/>
                </a:lnTo>
                <a:lnTo>
                  <a:pt x="1329269" y="77482"/>
                </a:lnTo>
                <a:cubicBezTo>
                  <a:pt x="1326364" y="77461"/>
                  <a:pt x="1320812" y="77503"/>
                  <a:pt x="1312611" y="77607"/>
                </a:cubicBezTo>
                <a:cubicBezTo>
                  <a:pt x="1304410" y="77711"/>
                  <a:pt x="1296397" y="78002"/>
                  <a:pt x="1288572" y="78481"/>
                </a:cubicBezTo>
                <a:cubicBezTo>
                  <a:pt x="1280747" y="78960"/>
                  <a:pt x="1275946" y="79751"/>
                  <a:pt x="1274169" y="80854"/>
                </a:cubicBezTo>
                <a:cubicBezTo>
                  <a:pt x="1271738" y="83442"/>
                  <a:pt x="1269572" y="88194"/>
                  <a:pt x="1267670" y="95111"/>
                </a:cubicBezTo>
                <a:cubicBezTo>
                  <a:pt x="1265769" y="102029"/>
                  <a:pt x="1264175" y="109071"/>
                  <a:pt x="1262891" y="116238"/>
                </a:cubicBezTo>
                <a:cubicBezTo>
                  <a:pt x="1261606" y="123404"/>
                  <a:pt x="1260675" y="128656"/>
                  <a:pt x="1260097" y="131994"/>
                </a:cubicBezTo>
                <a:lnTo>
                  <a:pt x="1246118" y="131994"/>
                </a:lnTo>
                <a:close/>
                <a:moveTo>
                  <a:pt x="2408409" y="0"/>
                </a:moveTo>
                <a:cubicBezTo>
                  <a:pt x="2436083" y="333"/>
                  <a:pt x="2457666" y="4473"/>
                  <a:pt x="2473157" y="12421"/>
                </a:cubicBezTo>
                <a:cubicBezTo>
                  <a:pt x="2488649" y="20370"/>
                  <a:pt x="2499489" y="30127"/>
                  <a:pt x="2505676" y="41695"/>
                </a:cubicBezTo>
                <a:cubicBezTo>
                  <a:pt x="2511863" y="53262"/>
                  <a:pt x="2514836" y="64641"/>
                  <a:pt x="2514596" y="75832"/>
                </a:cubicBezTo>
                <a:cubicBezTo>
                  <a:pt x="2514421" y="87735"/>
                  <a:pt x="2511826" y="98450"/>
                  <a:pt x="2506811" y="107977"/>
                </a:cubicBezTo>
                <a:cubicBezTo>
                  <a:pt x="2501796" y="117505"/>
                  <a:pt x="2495413" y="125138"/>
                  <a:pt x="2487662" y="130877"/>
                </a:cubicBezTo>
                <a:cubicBezTo>
                  <a:pt x="2480563" y="135714"/>
                  <a:pt x="2471239" y="143466"/>
                  <a:pt x="2459691" y="154133"/>
                </a:cubicBezTo>
                <a:cubicBezTo>
                  <a:pt x="2448143" y="164800"/>
                  <a:pt x="2437685" y="178590"/>
                  <a:pt x="2428319" y="195503"/>
                </a:cubicBezTo>
                <a:cubicBezTo>
                  <a:pt x="2418953" y="212416"/>
                  <a:pt x="2413993" y="232660"/>
                  <a:pt x="2413441" y="256236"/>
                </a:cubicBezTo>
                <a:lnTo>
                  <a:pt x="2413441" y="275911"/>
                </a:lnTo>
                <a:cubicBezTo>
                  <a:pt x="2413592" y="280970"/>
                  <a:pt x="2413289" y="284765"/>
                  <a:pt x="2412532" y="287294"/>
                </a:cubicBezTo>
                <a:cubicBezTo>
                  <a:pt x="2411775" y="289824"/>
                  <a:pt x="2409655" y="291089"/>
                  <a:pt x="2406172" y="291089"/>
                </a:cubicBezTo>
                <a:cubicBezTo>
                  <a:pt x="2402957" y="291159"/>
                  <a:pt x="2400999" y="290175"/>
                  <a:pt x="2400301" y="288138"/>
                </a:cubicBezTo>
                <a:cubicBezTo>
                  <a:pt x="2399602" y="286100"/>
                  <a:pt x="2399322" y="282586"/>
                  <a:pt x="2399462" y="277597"/>
                </a:cubicBezTo>
                <a:lnTo>
                  <a:pt x="2399462" y="252301"/>
                </a:lnTo>
                <a:cubicBezTo>
                  <a:pt x="2399201" y="234558"/>
                  <a:pt x="2402798" y="214251"/>
                  <a:pt x="2410253" y="191378"/>
                </a:cubicBezTo>
                <a:cubicBezTo>
                  <a:pt x="2417709" y="168506"/>
                  <a:pt x="2430588" y="146652"/>
                  <a:pt x="2448891" y="125818"/>
                </a:cubicBezTo>
                <a:cubicBezTo>
                  <a:pt x="2454119" y="121238"/>
                  <a:pt x="2458574" y="115220"/>
                  <a:pt x="2462255" y="107765"/>
                </a:cubicBezTo>
                <a:cubicBezTo>
                  <a:pt x="2465936" y="100310"/>
                  <a:pt x="2467859" y="88543"/>
                  <a:pt x="2468023" y="72464"/>
                </a:cubicBezTo>
                <a:cubicBezTo>
                  <a:pt x="2468401" y="64831"/>
                  <a:pt x="2467645" y="56389"/>
                  <a:pt x="2465753" y="47137"/>
                </a:cubicBezTo>
                <a:cubicBezTo>
                  <a:pt x="2463861" y="37885"/>
                  <a:pt x="2458564" y="29849"/>
                  <a:pt x="2449862" y="23029"/>
                </a:cubicBezTo>
                <a:cubicBezTo>
                  <a:pt x="2441161" y="16209"/>
                  <a:pt x="2426783" y="12631"/>
                  <a:pt x="2406731" y="12293"/>
                </a:cubicBezTo>
                <a:cubicBezTo>
                  <a:pt x="2394427" y="12023"/>
                  <a:pt x="2381383" y="14674"/>
                  <a:pt x="2367601" y="20246"/>
                </a:cubicBezTo>
                <a:cubicBezTo>
                  <a:pt x="2353818" y="25817"/>
                  <a:pt x="2342325" y="35928"/>
                  <a:pt x="2333121" y="50578"/>
                </a:cubicBezTo>
                <a:cubicBezTo>
                  <a:pt x="2337868" y="50051"/>
                  <a:pt x="2344089" y="51104"/>
                  <a:pt x="2351781" y="53734"/>
                </a:cubicBezTo>
                <a:cubicBezTo>
                  <a:pt x="2359475" y="56365"/>
                  <a:pt x="2363731" y="63731"/>
                  <a:pt x="2364549" y="75832"/>
                </a:cubicBezTo>
                <a:cubicBezTo>
                  <a:pt x="2364455" y="83291"/>
                  <a:pt x="2362117" y="89417"/>
                  <a:pt x="2357534" y="94211"/>
                </a:cubicBezTo>
                <a:cubicBezTo>
                  <a:pt x="2352951" y="99005"/>
                  <a:pt x="2346684" y="101483"/>
                  <a:pt x="2338733" y="101647"/>
                </a:cubicBezTo>
                <a:cubicBezTo>
                  <a:pt x="2332011" y="101717"/>
                  <a:pt x="2326095" y="99613"/>
                  <a:pt x="2320985" y="95333"/>
                </a:cubicBezTo>
                <a:cubicBezTo>
                  <a:pt x="2315876" y="91054"/>
                  <a:pt x="2313187" y="84180"/>
                  <a:pt x="2312918" y="74709"/>
                </a:cubicBezTo>
                <a:cubicBezTo>
                  <a:pt x="2313103" y="55620"/>
                  <a:pt x="2321431" y="38604"/>
                  <a:pt x="2337902" y="23660"/>
                </a:cubicBezTo>
                <a:cubicBezTo>
                  <a:pt x="2354373" y="8717"/>
                  <a:pt x="2377875" y="830"/>
                  <a:pt x="24084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56AA91E7-6AE2-FC64-20C2-2214A1C26B74}"/>
              </a:ext>
            </a:extLst>
          </p:cNvPr>
          <p:cNvSpPr/>
          <p:nvPr/>
        </p:nvSpPr>
        <p:spPr>
          <a:xfrm>
            <a:off x="7752184" y="2420888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200444-B761-2E08-2765-694ECE5EBE98}"/>
              </a:ext>
            </a:extLst>
          </p:cNvPr>
          <p:cNvSpPr txBox="1"/>
          <p:nvPr/>
        </p:nvSpPr>
        <p:spPr>
          <a:xfrm>
            <a:off x="8256240" y="2492896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−</a:t>
            </a:r>
            <a:r>
              <a:rPr lang="en-US" altLang="zh-CN" sz="3200" i="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7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54E1FD01-A0EB-7AF5-44FF-F128D65F53AE}"/>
              </a:ext>
            </a:extLst>
          </p:cNvPr>
          <p:cNvSpPr/>
          <p:nvPr/>
        </p:nvSpPr>
        <p:spPr>
          <a:xfrm>
            <a:off x="7752184" y="3212976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2F288B-070E-AD25-A6FE-45A84A247198}"/>
              </a:ext>
            </a:extLst>
          </p:cNvPr>
          <p:cNvSpPr txBox="1"/>
          <p:nvPr/>
        </p:nvSpPr>
        <p:spPr>
          <a:xfrm>
            <a:off x="8256240" y="3284984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−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7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4F0ACDBD-E0CB-1FBF-FEBF-CEE4B10010F1}"/>
              </a:ext>
            </a:extLst>
          </p:cNvPr>
          <p:cNvSpPr/>
          <p:nvPr/>
        </p:nvSpPr>
        <p:spPr>
          <a:xfrm>
            <a:off x="7752184" y="4005064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BAE99DD-87B1-58E6-D0DF-4D6533B99F9C}"/>
              </a:ext>
            </a:extLst>
          </p:cNvPr>
          <p:cNvSpPr txBox="1"/>
          <p:nvPr/>
        </p:nvSpPr>
        <p:spPr>
          <a:xfrm>
            <a:off x="8256240" y="4077072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−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7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D28D2732-ECAA-C4A5-3CB7-6C4823EF310A}"/>
              </a:ext>
            </a:extLst>
          </p:cNvPr>
          <p:cNvSpPr/>
          <p:nvPr/>
        </p:nvSpPr>
        <p:spPr>
          <a:xfrm>
            <a:off x="7752184" y="4797152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D293A4A-CEF0-323C-B823-76B7C996A20D}"/>
              </a:ext>
            </a:extLst>
          </p:cNvPr>
          <p:cNvSpPr txBox="1"/>
          <p:nvPr/>
        </p:nvSpPr>
        <p:spPr>
          <a:xfrm>
            <a:off x="8256240" y="486916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−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7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E26EE84F-4A4B-2739-3652-8117D5C6C0C6}"/>
              </a:ext>
            </a:extLst>
          </p:cNvPr>
          <p:cNvSpPr/>
          <p:nvPr/>
        </p:nvSpPr>
        <p:spPr>
          <a:xfrm flipH="1">
            <a:off x="9120336" y="2492896"/>
            <a:ext cx="576064" cy="2880320"/>
          </a:xfrm>
          <a:prstGeom prst="leftBrace">
            <a:avLst>
              <a:gd name="adj1" fmla="val 84051"/>
              <a:gd name="adj2" fmla="val 50398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EB7B50-7B28-6E1C-FE9C-44B9D50CE7DC}"/>
              </a:ext>
            </a:extLst>
          </p:cNvPr>
          <p:cNvSpPr txBox="1"/>
          <p:nvPr/>
        </p:nvSpPr>
        <p:spPr>
          <a:xfrm>
            <a:off x="9768408" y="3645024"/>
            <a:ext cx="2194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</a:rPr>
              <a:t>4 weeks-ish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32F71-55DA-03B9-952E-1DAF9C36783D}"/>
              </a:ext>
            </a:extLst>
          </p:cNvPr>
          <p:cNvSpPr txBox="1"/>
          <p:nvPr/>
        </p:nvSpPr>
        <p:spPr>
          <a:xfrm>
            <a:off x="7248128" y="1916832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b="0" i="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31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DBD377-8F3B-A141-5A62-18B70DCD68EE}"/>
              </a:ext>
            </a:extLst>
          </p:cNvPr>
          <p:cNvSpPr txBox="1"/>
          <p:nvPr/>
        </p:nvSpPr>
        <p:spPr>
          <a:xfrm>
            <a:off x="7248128" y="27089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24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40CC6E-D415-08AA-41AB-9FA7000240B8}"/>
              </a:ext>
            </a:extLst>
          </p:cNvPr>
          <p:cNvSpPr txBox="1"/>
          <p:nvPr/>
        </p:nvSpPr>
        <p:spPr>
          <a:xfrm>
            <a:off x="7248128" y="3501008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17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87CDD3-5E3A-1A66-E49D-1093280398B9}"/>
              </a:ext>
            </a:extLst>
          </p:cNvPr>
          <p:cNvSpPr txBox="1"/>
          <p:nvPr/>
        </p:nvSpPr>
        <p:spPr>
          <a:xfrm>
            <a:off x="7248128" y="429309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10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012F7D-F35A-D2D8-E9C4-11C0ED3D5DFA}"/>
              </a:ext>
            </a:extLst>
          </p:cNvPr>
          <p:cNvSpPr txBox="1"/>
          <p:nvPr/>
        </p:nvSpPr>
        <p:spPr>
          <a:xfrm>
            <a:off x="7530257" y="5085184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3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428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6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6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3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3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52" grpId="0" animBg="1"/>
      <p:bldP spid="53" grpId="0"/>
      <p:bldP spid="55" grpId="0" animBg="1"/>
      <p:bldP spid="56" grpId="0"/>
      <p:bldP spid="58" grpId="0" animBg="1"/>
      <p:bldP spid="59" grpId="0"/>
      <p:bldP spid="60" grpId="0" animBg="1"/>
      <p:bldP spid="61" grpId="0"/>
      <p:bldP spid="18" grpId="0"/>
      <p:bldP spid="19" grpId="0"/>
      <p:bldP spid="20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EAFF9-8ACC-9D9F-F9AC-88F4351E7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lc BG">
            <a:extLst>
              <a:ext uri="{FF2B5EF4-FFF2-40B4-BE49-F238E27FC236}">
                <a16:creationId xmlns:a16="http://schemas.microsoft.com/office/drawing/2014/main" id="{214B3909-D522-D943-7AFC-0A242983F75B}"/>
              </a:ext>
            </a:extLst>
          </p:cNvPr>
          <p:cNvSpPr/>
          <p:nvPr/>
        </p:nvSpPr>
        <p:spPr>
          <a:xfrm>
            <a:off x="1127448" y="692696"/>
            <a:ext cx="3888432" cy="5544616"/>
          </a:xfrm>
          <a:prstGeom prst="roundRect">
            <a:avLst>
              <a:gd name="adj" fmla="val 11024"/>
            </a:avLst>
          </a:prstGeom>
          <a:solidFill>
            <a:schemeClr val="tx2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Num 9">
            <a:extLst>
              <a:ext uri="{FF2B5EF4-FFF2-40B4-BE49-F238E27FC236}">
                <a16:creationId xmlns:a16="http://schemas.microsoft.com/office/drawing/2014/main" id="{9F8BF1EA-1FF7-852A-C212-27DAB682CCD2}"/>
              </a:ext>
            </a:extLst>
          </p:cNvPr>
          <p:cNvSpPr/>
          <p:nvPr/>
        </p:nvSpPr>
        <p:spPr>
          <a:xfrm>
            <a:off x="3143672" y="2492896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9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5" name="Num 8">
            <a:extLst>
              <a:ext uri="{FF2B5EF4-FFF2-40B4-BE49-F238E27FC236}">
                <a16:creationId xmlns:a16="http://schemas.microsoft.com/office/drawing/2014/main" id="{A0BF685C-D06F-4489-AC91-2B6369431DAA}"/>
              </a:ext>
            </a:extLst>
          </p:cNvPr>
          <p:cNvSpPr/>
          <p:nvPr/>
        </p:nvSpPr>
        <p:spPr>
          <a:xfrm>
            <a:off x="2279576" y="2492896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8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6" name="Num 7">
            <a:extLst>
              <a:ext uri="{FF2B5EF4-FFF2-40B4-BE49-F238E27FC236}">
                <a16:creationId xmlns:a16="http://schemas.microsoft.com/office/drawing/2014/main" id="{4CF257E5-FBA3-1D35-0257-177757D23EDE}"/>
              </a:ext>
            </a:extLst>
          </p:cNvPr>
          <p:cNvSpPr/>
          <p:nvPr/>
        </p:nvSpPr>
        <p:spPr>
          <a:xfrm>
            <a:off x="1415480" y="2492896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7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7" name="Num 6">
            <a:extLst>
              <a:ext uri="{FF2B5EF4-FFF2-40B4-BE49-F238E27FC236}">
                <a16:creationId xmlns:a16="http://schemas.microsoft.com/office/drawing/2014/main" id="{54BC2C5E-AE8E-7162-D0D8-3E57168567A1}"/>
              </a:ext>
            </a:extLst>
          </p:cNvPr>
          <p:cNvSpPr/>
          <p:nvPr/>
        </p:nvSpPr>
        <p:spPr>
          <a:xfrm>
            <a:off x="3143672" y="3356992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6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8" name="Num 5">
            <a:extLst>
              <a:ext uri="{FF2B5EF4-FFF2-40B4-BE49-F238E27FC236}">
                <a16:creationId xmlns:a16="http://schemas.microsoft.com/office/drawing/2014/main" id="{43A56D8C-C4F9-C77F-9993-DC9FAC56ECB2}"/>
              </a:ext>
            </a:extLst>
          </p:cNvPr>
          <p:cNvSpPr/>
          <p:nvPr/>
        </p:nvSpPr>
        <p:spPr>
          <a:xfrm>
            <a:off x="2279576" y="3356992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5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9" name="Num 4">
            <a:extLst>
              <a:ext uri="{FF2B5EF4-FFF2-40B4-BE49-F238E27FC236}">
                <a16:creationId xmlns:a16="http://schemas.microsoft.com/office/drawing/2014/main" id="{AE80B0C1-1FAE-A140-6224-CA3C296442D3}"/>
              </a:ext>
            </a:extLst>
          </p:cNvPr>
          <p:cNvSpPr/>
          <p:nvPr/>
        </p:nvSpPr>
        <p:spPr>
          <a:xfrm>
            <a:off x="1415480" y="3356992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4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0" name="Num 3">
            <a:extLst>
              <a:ext uri="{FF2B5EF4-FFF2-40B4-BE49-F238E27FC236}">
                <a16:creationId xmlns:a16="http://schemas.microsoft.com/office/drawing/2014/main" id="{A6798F01-9FDB-56CC-9123-6B861663BBE3}"/>
              </a:ext>
            </a:extLst>
          </p:cNvPr>
          <p:cNvSpPr/>
          <p:nvPr/>
        </p:nvSpPr>
        <p:spPr>
          <a:xfrm>
            <a:off x="3143672" y="422108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3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30" name="Num 3'">
            <a:extLst>
              <a:ext uri="{FF2B5EF4-FFF2-40B4-BE49-F238E27FC236}">
                <a16:creationId xmlns:a16="http://schemas.microsoft.com/office/drawing/2014/main" id="{58454790-946E-B60A-2877-5167C81EE94E}"/>
              </a:ext>
            </a:extLst>
          </p:cNvPr>
          <p:cNvSpPr/>
          <p:nvPr/>
        </p:nvSpPr>
        <p:spPr>
          <a:xfrm>
            <a:off x="3143672" y="422108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3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1" name="Num 2">
            <a:extLst>
              <a:ext uri="{FF2B5EF4-FFF2-40B4-BE49-F238E27FC236}">
                <a16:creationId xmlns:a16="http://schemas.microsoft.com/office/drawing/2014/main" id="{7113DA63-8184-3612-9AE1-74FF1194BEEF}"/>
              </a:ext>
            </a:extLst>
          </p:cNvPr>
          <p:cNvSpPr/>
          <p:nvPr/>
        </p:nvSpPr>
        <p:spPr>
          <a:xfrm>
            <a:off x="2279576" y="422108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2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5" name="Num 1">
            <a:extLst>
              <a:ext uri="{FF2B5EF4-FFF2-40B4-BE49-F238E27FC236}">
                <a16:creationId xmlns:a16="http://schemas.microsoft.com/office/drawing/2014/main" id="{F7B8635A-3DE5-15B3-9E10-9005065443F7}"/>
              </a:ext>
            </a:extLst>
          </p:cNvPr>
          <p:cNvSpPr/>
          <p:nvPr/>
        </p:nvSpPr>
        <p:spPr>
          <a:xfrm>
            <a:off x="1415480" y="422108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1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3" name="Num 0">
            <a:extLst>
              <a:ext uri="{FF2B5EF4-FFF2-40B4-BE49-F238E27FC236}">
                <a16:creationId xmlns:a16="http://schemas.microsoft.com/office/drawing/2014/main" id="{FEEF36C0-1DAC-512F-B0FA-AE7FF65A3DCC}"/>
              </a:ext>
            </a:extLst>
          </p:cNvPr>
          <p:cNvSpPr/>
          <p:nvPr/>
        </p:nvSpPr>
        <p:spPr>
          <a:xfrm>
            <a:off x="2279576" y="5085184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4" name="Add">
            <a:extLst>
              <a:ext uri="{FF2B5EF4-FFF2-40B4-BE49-F238E27FC236}">
                <a16:creationId xmlns:a16="http://schemas.microsoft.com/office/drawing/2014/main" id="{0F831E82-F511-5EDE-3976-510CD68938B0}"/>
              </a:ext>
            </a:extLst>
          </p:cNvPr>
          <p:cNvSpPr/>
          <p:nvPr/>
        </p:nvSpPr>
        <p:spPr>
          <a:xfrm>
            <a:off x="4007768" y="2492896"/>
            <a:ext cx="720080" cy="7200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+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5" name="Mult">
            <a:extLst>
              <a:ext uri="{FF2B5EF4-FFF2-40B4-BE49-F238E27FC236}">
                <a16:creationId xmlns:a16="http://schemas.microsoft.com/office/drawing/2014/main" id="{40605635-70A0-5F9C-6524-2ADC3E74CC71}"/>
              </a:ext>
            </a:extLst>
          </p:cNvPr>
          <p:cNvSpPr/>
          <p:nvPr/>
        </p:nvSpPr>
        <p:spPr>
          <a:xfrm>
            <a:off x="4007768" y="3356992"/>
            <a:ext cx="720080" cy="7200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0" i="0" dirty="0">
                <a:latin typeface="+mj-lt"/>
                <a:ea typeface="Iosevka" panose="02000509030000000004" pitchFamily="49" charset="0"/>
                <a:cs typeface="Iosevka" panose="02000509030000000004" pitchFamily="49" charset="0"/>
              </a:rPr>
              <a:t>×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8" name="Eq">
            <a:extLst>
              <a:ext uri="{FF2B5EF4-FFF2-40B4-BE49-F238E27FC236}">
                <a16:creationId xmlns:a16="http://schemas.microsoft.com/office/drawing/2014/main" id="{BD3D51D2-CCCB-EE84-6946-DC09FFFE643E}"/>
              </a:ext>
            </a:extLst>
          </p:cNvPr>
          <p:cNvSpPr/>
          <p:nvPr/>
        </p:nvSpPr>
        <p:spPr>
          <a:xfrm>
            <a:off x="4007768" y="4221088"/>
            <a:ext cx="720080" cy="15841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=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7" name="Numbers: 00">
            <a:extLst>
              <a:ext uri="{FF2B5EF4-FFF2-40B4-BE49-F238E27FC236}">
                <a16:creationId xmlns:a16="http://schemas.microsoft.com/office/drawing/2014/main" id="{59DC09A1-6AE0-212E-73DD-A3A66DEECA3D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00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2" name="Numbers: 03">
            <a:extLst>
              <a:ext uri="{FF2B5EF4-FFF2-40B4-BE49-F238E27FC236}">
                <a16:creationId xmlns:a16="http://schemas.microsoft.com/office/drawing/2014/main" id="{3DDEEA0C-D118-7313-5E8F-1F43DDB40795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03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7" name="Numbers: 31">
            <a:extLst>
              <a:ext uri="{FF2B5EF4-FFF2-40B4-BE49-F238E27FC236}">
                <a16:creationId xmlns:a16="http://schemas.microsoft.com/office/drawing/2014/main" id="{64153F2D-08AE-ABF5-929A-8E1A484F3A45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31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8" name="Numbers: 09">
            <a:extLst>
              <a:ext uri="{FF2B5EF4-FFF2-40B4-BE49-F238E27FC236}">
                <a16:creationId xmlns:a16="http://schemas.microsoft.com/office/drawing/2014/main" id="{9656CBCB-8D5A-678B-21E9-3E325BA06588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09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9" name="Numbers: 93">
            <a:extLst>
              <a:ext uri="{FF2B5EF4-FFF2-40B4-BE49-F238E27FC236}">
                <a16:creationId xmlns:a16="http://schemas.microsoft.com/office/drawing/2014/main" id="{CA74A691-640A-7C2D-E031-6C2CBA37BF0A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93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31" name="Numbers: 24">
            <a:extLst>
              <a:ext uri="{FF2B5EF4-FFF2-40B4-BE49-F238E27FC236}">
                <a16:creationId xmlns:a16="http://schemas.microsoft.com/office/drawing/2014/main" id="{66290F9F-BF0E-8B97-5498-8644CFC4FAB1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24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6313612B-054A-6F71-2B73-F9F050E93AEC}"/>
              </a:ext>
            </a:extLst>
          </p:cNvPr>
          <p:cNvSpPr/>
          <p:nvPr/>
        </p:nvSpPr>
        <p:spPr>
          <a:xfrm flipH="1">
            <a:off x="7032104" y="2420888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F41A964-440E-915D-C7FA-446FFAE08371}"/>
              </a:ext>
            </a:extLst>
          </p:cNvPr>
          <p:cNvSpPr txBox="1"/>
          <p:nvPr/>
        </p:nvSpPr>
        <p:spPr>
          <a:xfrm>
            <a:off x="6023992" y="2492896"/>
            <a:ext cx="998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</a:rPr>
              <a:t>+</a:t>
            </a:r>
            <a:r>
              <a:rPr lang="en-US" altLang="zh-CN" sz="1400" dirty="0">
                <a:solidFill>
                  <a:schemeClr val="bg1"/>
                </a:solidFill>
                <a:latin typeface="Latin Modern Math" panose="02000503000000000000" pitchFamily="50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</a:rPr>
              <a:t>93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B410FF1-725E-F46C-682B-96FB996E16B0}"/>
              </a:ext>
            </a:extLst>
          </p:cNvPr>
          <p:cNvSpPr/>
          <p:nvPr/>
        </p:nvSpPr>
        <p:spPr>
          <a:xfrm>
            <a:off x="7752184" y="2420888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14D8D4-550E-E5D9-3F9D-954379159666}"/>
              </a:ext>
            </a:extLst>
          </p:cNvPr>
          <p:cNvSpPr txBox="1"/>
          <p:nvPr/>
        </p:nvSpPr>
        <p:spPr>
          <a:xfrm>
            <a:off x="8256240" y="2492896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−</a:t>
            </a:r>
            <a:r>
              <a:rPr lang="en-US" altLang="zh-CN" sz="3200" i="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7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96492521-7A58-36D2-D54E-5B4DA07B064D}"/>
              </a:ext>
            </a:extLst>
          </p:cNvPr>
          <p:cNvSpPr/>
          <p:nvPr/>
        </p:nvSpPr>
        <p:spPr>
          <a:xfrm>
            <a:off x="7752184" y="3212976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7535BF-E62B-79A9-2307-8233E1E38699}"/>
              </a:ext>
            </a:extLst>
          </p:cNvPr>
          <p:cNvSpPr txBox="1"/>
          <p:nvPr/>
        </p:nvSpPr>
        <p:spPr>
          <a:xfrm>
            <a:off x="8256240" y="3284984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−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7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8DAF6E8B-EAF2-D6BF-22B7-2F3B2CF63C37}"/>
              </a:ext>
            </a:extLst>
          </p:cNvPr>
          <p:cNvSpPr/>
          <p:nvPr/>
        </p:nvSpPr>
        <p:spPr>
          <a:xfrm>
            <a:off x="7752184" y="4005064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927295-C763-DA43-67DA-F80856FBCC0E}"/>
              </a:ext>
            </a:extLst>
          </p:cNvPr>
          <p:cNvSpPr txBox="1"/>
          <p:nvPr/>
        </p:nvSpPr>
        <p:spPr>
          <a:xfrm>
            <a:off x="8256240" y="4077072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−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7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A853FA74-19C1-6FDC-D4F2-D27B591048D6}"/>
              </a:ext>
            </a:extLst>
          </p:cNvPr>
          <p:cNvSpPr/>
          <p:nvPr/>
        </p:nvSpPr>
        <p:spPr>
          <a:xfrm>
            <a:off x="7752184" y="4797152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3F75E7-F7F7-3B81-088A-905868F6B7F1}"/>
              </a:ext>
            </a:extLst>
          </p:cNvPr>
          <p:cNvSpPr txBox="1"/>
          <p:nvPr/>
        </p:nvSpPr>
        <p:spPr>
          <a:xfrm>
            <a:off x="8256240" y="486916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−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7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BA972FCA-EE09-A727-D22B-6C1044273A20}"/>
              </a:ext>
            </a:extLst>
          </p:cNvPr>
          <p:cNvSpPr/>
          <p:nvPr/>
        </p:nvSpPr>
        <p:spPr>
          <a:xfrm flipH="1">
            <a:off x="9120336" y="2492896"/>
            <a:ext cx="576064" cy="2880320"/>
          </a:xfrm>
          <a:prstGeom prst="leftBrace">
            <a:avLst>
              <a:gd name="adj1" fmla="val 84051"/>
              <a:gd name="adj2" fmla="val 50398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F785CF-9B36-A54D-BAF4-8DA10EB408BD}"/>
              </a:ext>
            </a:extLst>
          </p:cNvPr>
          <p:cNvSpPr txBox="1"/>
          <p:nvPr/>
        </p:nvSpPr>
        <p:spPr>
          <a:xfrm>
            <a:off x="9768408" y="3645024"/>
            <a:ext cx="2194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</a:rPr>
              <a:t>4 weeks-ish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C0FA25-96BC-35E2-1C59-85752100A32F}"/>
              </a:ext>
            </a:extLst>
          </p:cNvPr>
          <p:cNvSpPr txBox="1"/>
          <p:nvPr/>
        </p:nvSpPr>
        <p:spPr>
          <a:xfrm>
            <a:off x="7248128" y="1916832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b="0" i="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31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FFB630-8F9E-ED46-4F2C-CC7A2F8E7FF1}"/>
              </a:ext>
            </a:extLst>
          </p:cNvPr>
          <p:cNvSpPr txBox="1"/>
          <p:nvPr/>
        </p:nvSpPr>
        <p:spPr>
          <a:xfrm>
            <a:off x="7248128" y="27089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24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DC45D2-9BDA-45BA-070A-F3218B14ED3F}"/>
              </a:ext>
            </a:extLst>
          </p:cNvPr>
          <p:cNvSpPr txBox="1"/>
          <p:nvPr/>
        </p:nvSpPr>
        <p:spPr>
          <a:xfrm>
            <a:off x="7248128" y="3501008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17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D74127-4D27-866C-5CF4-7F09EAFE3524}"/>
              </a:ext>
            </a:extLst>
          </p:cNvPr>
          <p:cNvSpPr txBox="1"/>
          <p:nvPr/>
        </p:nvSpPr>
        <p:spPr>
          <a:xfrm>
            <a:off x="7248128" y="429309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10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615EF6-C4E4-6DA7-5893-CE1F74E33925}"/>
              </a:ext>
            </a:extLst>
          </p:cNvPr>
          <p:cNvSpPr txBox="1"/>
          <p:nvPr/>
        </p:nvSpPr>
        <p:spPr>
          <a:xfrm>
            <a:off x="7530257" y="5085184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3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742B52-D276-93BE-A073-F102C675DD5A}"/>
              </a:ext>
            </a:extLst>
          </p:cNvPr>
          <p:cNvSpPr txBox="1"/>
          <p:nvPr/>
        </p:nvSpPr>
        <p:spPr>
          <a:xfrm>
            <a:off x="6819910" y="588768"/>
            <a:ext cx="2514609" cy="408485"/>
          </a:xfrm>
          <a:custGeom>
            <a:avLst/>
            <a:gdLst/>
            <a:ahLst/>
            <a:cxnLst/>
            <a:rect l="l" t="t" r="r" b="b"/>
            <a:pathLst>
              <a:path w="2514609" h="408485">
                <a:moveTo>
                  <a:pt x="880771" y="338871"/>
                </a:moveTo>
                <a:cubicBezTo>
                  <a:pt x="889132" y="339093"/>
                  <a:pt x="896125" y="342016"/>
                  <a:pt x="901750" y="347641"/>
                </a:cubicBezTo>
                <a:cubicBezTo>
                  <a:pt x="907374" y="353266"/>
                  <a:pt x="910298" y="360259"/>
                  <a:pt x="910520" y="368620"/>
                </a:cubicBezTo>
                <a:cubicBezTo>
                  <a:pt x="910298" y="376981"/>
                  <a:pt x="907374" y="383974"/>
                  <a:pt x="901750" y="389599"/>
                </a:cubicBezTo>
                <a:cubicBezTo>
                  <a:pt x="896125" y="395224"/>
                  <a:pt x="889132" y="398148"/>
                  <a:pt x="880771" y="398370"/>
                </a:cubicBezTo>
                <a:cubicBezTo>
                  <a:pt x="872409" y="398148"/>
                  <a:pt x="865416" y="395224"/>
                  <a:pt x="859791" y="389599"/>
                </a:cubicBezTo>
                <a:cubicBezTo>
                  <a:pt x="854167" y="383974"/>
                  <a:pt x="851243" y="376981"/>
                  <a:pt x="851021" y="368620"/>
                </a:cubicBezTo>
                <a:cubicBezTo>
                  <a:pt x="851243" y="360259"/>
                  <a:pt x="854167" y="353266"/>
                  <a:pt x="859791" y="347641"/>
                </a:cubicBezTo>
                <a:cubicBezTo>
                  <a:pt x="865416" y="342016"/>
                  <a:pt x="872409" y="339093"/>
                  <a:pt x="880771" y="338871"/>
                </a:cubicBezTo>
                <a:close/>
                <a:moveTo>
                  <a:pt x="2406171" y="336623"/>
                </a:moveTo>
                <a:cubicBezTo>
                  <a:pt x="2414532" y="336845"/>
                  <a:pt x="2421525" y="339768"/>
                  <a:pt x="2427150" y="345393"/>
                </a:cubicBezTo>
                <a:cubicBezTo>
                  <a:pt x="2432774" y="351018"/>
                  <a:pt x="2435698" y="358011"/>
                  <a:pt x="2435920" y="366372"/>
                </a:cubicBezTo>
                <a:cubicBezTo>
                  <a:pt x="2435698" y="374733"/>
                  <a:pt x="2432774" y="381727"/>
                  <a:pt x="2427150" y="387351"/>
                </a:cubicBezTo>
                <a:cubicBezTo>
                  <a:pt x="2421525" y="392976"/>
                  <a:pt x="2414532" y="395900"/>
                  <a:pt x="2406171" y="396122"/>
                </a:cubicBezTo>
                <a:cubicBezTo>
                  <a:pt x="2397809" y="395900"/>
                  <a:pt x="2390816" y="392976"/>
                  <a:pt x="2385191" y="387351"/>
                </a:cubicBezTo>
                <a:cubicBezTo>
                  <a:pt x="2379567" y="381727"/>
                  <a:pt x="2376643" y="374733"/>
                  <a:pt x="2376421" y="366372"/>
                </a:cubicBezTo>
                <a:cubicBezTo>
                  <a:pt x="2376643" y="358011"/>
                  <a:pt x="2379567" y="351018"/>
                  <a:pt x="2385191" y="345393"/>
                </a:cubicBezTo>
                <a:cubicBezTo>
                  <a:pt x="2390816" y="339768"/>
                  <a:pt x="2397809" y="336845"/>
                  <a:pt x="2406171" y="336623"/>
                </a:cubicBezTo>
                <a:close/>
                <a:moveTo>
                  <a:pt x="1695472" y="298970"/>
                </a:moveTo>
                <a:lnTo>
                  <a:pt x="2047269" y="298970"/>
                </a:lnTo>
                <a:cubicBezTo>
                  <a:pt x="2050441" y="299052"/>
                  <a:pt x="2053087" y="300149"/>
                  <a:pt x="2055207" y="302262"/>
                </a:cubicBezTo>
                <a:cubicBezTo>
                  <a:pt x="2057325" y="304374"/>
                  <a:pt x="2058426" y="307012"/>
                  <a:pt x="2058508" y="310175"/>
                </a:cubicBezTo>
                <a:cubicBezTo>
                  <a:pt x="2058426" y="313338"/>
                  <a:pt x="2057325" y="315975"/>
                  <a:pt x="2055207" y="318088"/>
                </a:cubicBezTo>
                <a:cubicBezTo>
                  <a:pt x="2053087" y="320200"/>
                  <a:pt x="2050441" y="321298"/>
                  <a:pt x="2047269" y="321379"/>
                </a:cubicBezTo>
                <a:lnTo>
                  <a:pt x="1695472" y="321379"/>
                </a:lnTo>
                <a:cubicBezTo>
                  <a:pt x="1692299" y="321298"/>
                  <a:pt x="1689653" y="320200"/>
                  <a:pt x="1687534" y="318088"/>
                </a:cubicBezTo>
                <a:cubicBezTo>
                  <a:pt x="1685415" y="315975"/>
                  <a:pt x="1684315" y="313338"/>
                  <a:pt x="1684233" y="310175"/>
                </a:cubicBezTo>
                <a:cubicBezTo>
                  <a:pt x="1684315" y="307012"/>
                  <a:pt x="1685415" y="304374"/>
                  <a:pt x="1687534" y="302262"/>
                </a:cubicBezTo>
                <a:cubicBezTo>
                  <a:pt x="1689653" y="300149"/>
                  <a:pt x="1692299" y="299052"/>
                  <a:pt x="1695472" y="298970"/>
                </a:cubicBezTo>
                <a:close/>
                <a:moveTo>
                  <a:pt x="704907" y="244459"/>
                </a:moveTo>
                <a:lnTo>
                  <a:pt x="1056634" y="244459"/>
                </a:lnTo>
                <a:cubicBezTo>
                  <a:pt x="1059806" y="244541"/>
                  <a:pt x="1062452" y="245638"/>
                  <a:pt x="1064571" y="247750"/>
                </a:cubicBezTo>
                <a:cubicBezTo>
                  <a:pt x="1066690" y="249863"/>
                  <a:pt x="1067791" y="252500"/>
                  <a:pt x="1067873" y="255663"/>
                </a:cubicBezTo>
                <a:cubicBezTo>
                  <a:pt x="1067791" y="258826"/>
                  <a:pt x="1066690" y="261464"/>
                  <a:pt x="1064571" y="263576"/>
                </a:cubicBezTo>
                <a:cubicBezTo>
                  <a:pt x="1062452" y="265689"/>
                  <a:pt x="1059806" y="266786"/>
                  <a:pt x="1056634" y="266868"/>
                </a:cubicBezTo>
                <a:lnTo>
                  <a:pt x="704907" y="266868"/>
                </a:lnTo>
                <a:cubicBezTo>
                  <a:pt x="701735" y="266786"/>
                  <a:pt x="699089" y="265689"/>
                  <a:pt x="696970" y="263576"/>
                </a:cubicBezTo>
                <a:cubicBezTo>
                  <a:pt x="694850" y="261464"/>
                  <a:pt x="693750" y="258826"/>
                  <a:pt x="693668" y="255663"/>
                </a:cubicBezTo>
                <a:cubicBezTo>
                  <a:pt x="693750" y="252500"/>
                  <a:pt x="694850" y="249863"/>
                  <a:pt x="696970" y="247750"/>
                </a:cubicBezTo>
                <a:cubicBezTo>
                  <a:pt x="699089" y="245638"/>
                  <a:pt x="701735" y="244541"/>
                  <a:pt x="704907" y="244459"/>
                </a:cubicBezTo>
                <a:close/>
                <a:moveTo>
                  <a:pt x="1695472" y="189947"/>
                </a:moveTo>
                <a:lnTo>
                  <a:pt x="2047269" y="189947"/>
                </a:lnTo>
                <a:cubicBezTo>
                  <a:pt x="2050441" y="190029"/>
                  <a:pt x="2053087" y="191126"/>
                  <a:pt x="2055207" y="193239"/>
                </a:cubicBezTo>
                <a:cubicBezTo>
                  <a:pt x="2057325" y="195351"/>
                  <a:pt x="2058426" y="197989"/>
                  <a:pt x="2058508" y="201152"/>
                </a:cubicBezTo>
                <a:cubicBezTo>
                  <a:pt x="2058426" y="204315"/>
                  <a:pt x="2057325" y="206952"/>
                  <a:pt x="2055207" y="209065"/>
                </a:cubicBezTo>
                <a:cubicBezTo>
                  <a:pt x="2053087" y="211177"/>
                  <a:pt x="2050441" y="212274"/>
                  <a:pt x="2047269" y="212356"/>
                </a:cubicBezTo>
                <a:lnTo>
                  <a:pt x="1695472" y="212356"/>
                </a:lnTo>
                <a:cubicBezTo>
                  <a:pt x="1692299" y="212274"/>
                  <a:pt x="1689653" y="211177"/>
                  <a:pt x="1687534" y="209065"/>
                </a:cubicBezTo>
                <a:cubicBezTo>
                  <a:pt x="1685415" y="206952"/>
                  <a:pt x="1684315" y="204315"/>
                  <a:pt x="1684233" y="201152"/>
                </a:cubicBezTo>
                <a:cubicBezTo>
                  <a:pt x="1684315" y="197989"/>
                  <a:pt x="1685415" y="195351"/>
                  <a:pt x="1687534" y="193239"/>
                </a:cubicBezTo>
                <a:cubicBezTo>
                  <a:pt x="1689653" y="191126"/>
                  <a:pt x="1692299" y="190029"/>
                  <a:pt x="1695472" y="189947"/>
                </a:cubicBezTo>
                <a:close/>
                <a:moveTo>
                  <a:pt x="880771" y="112957"/>
                </a:moveTo>
                <a:cubicBezTo>
                  <a:pt x="889132" y="113179"/>
                  <a:pt x="896125" y="116102"/>
                  <a:pt x="901750" y="121727"/>
                </a:cubicBezTo>
                <a:cubicBezTo>
                  <a:pt x="907374" y="127352"/>
                  <a:pt x="910298" y="134345"/>
                  <a:pt x="910520" y="142706"/>
                </a:cubicBezTo>
                <a:cubicBezTo>
                  <a:pt x="910298" y="151067"/>
                  <a:pt x="907374" y="158060"/>
                  <a:pt x="901750" y="163685"/>
                </a:cubicBezTo>
                <a:cubicBezTo>
                  <a:pt x="896125" y="169310"/>
                  <a:pt x="889132" y="172234"/>
                  <a:pt x="880771" y="172456"/>
                </a:cubicBezTo>
                <a:cubicBezTo>
                  <a:pt x="872409" y="172234"/>
                  <a:pt x="865416" y="169310"/>
                  <a:pt x="859791" y="163685"/>
                </a:cubicBezTo>
                <a:cubicBezTo>
                  <a:pt x="854167" y="158060"/>
                  <a:pt x="851243" y="151067"/>
                  <a:pt x="851021" y="142706"/>
                </a:cubicBezTo>
                <a:cubicBezTo>
                  <a:pt x="851243" y="134345"/>
                  <a:pt x="854167" y="127352"/>
                  <a:pt x="859791" y="121727"/>
                </a:cubicBezTo>
                <a:cubicBezTo>
                  <a:pt x="865416" y="116102"/>
                  <a:pt x="872409" y="113179"/>
                  <a:pt x="880771" y="112957"/>
                </a:cubicBezTo>
                <a:close/>
                <a:moveTo>
                  <a:pt x="404869" y="21917"/>
                </a:moveTo>
                <a:cubicBezTo>
                  <a:pt x="411052" y="21683"/>
                  <a:pt x="414816" y="22432"/>
                  <a:pt x="416160" y="24165"/>
                </a:cubicBezTo>
                <a:cubicBezTo>
                  <a:pt x="417504" y="25897"/>
                  <a:pt x="418042" y="30019"/>
                  <a:pt x="417773" y="36528"/>
                </a:cubicBezTo>
                <a:lnTo>
                  <a:pt x="417773" y="351790"/>
                </a:lnTo>
                <a:cubicBezTo>
                  <a:pt x="417481" y="358671"/>
                  <a:pt x="418251" y="364083"/>
                  <a:pt x="420083" y="368029"/>
                </a:cubicBezTo>
                <a:cubicBezTo>
                  <a:pt x="421915" y="371974"/>
                  <a:pt x="426556" y="374763"/>
                  <a:pt x="434008" y="376398"/>
                </a:cubicBezTo>
                <a:cubicBezTo>
                  <a:pt x="441459" y="378032"/>
                  <a:pt x="453469" y="378823"/>
                  <a:pt x="470036" y="378771"/>
                </a:cubicBezTo>
                <a:lnTo>
                  <a:pt x="488020" y="378771"/>
                </a:lnTo>
                <a:lnTo>
                  <a:pt x="488020" y="396122"/>
                </a:lnTo>
                <a:cubicBezTo>
                  <a:pt x="481120" y="395573"/>
                  <a:pt x="472004" y="395179"/>
                  <a:pt x="460671" y="394940"/>
                </a:cubicBezTo>
                <a:cubicBezTo>
                  <a:pt x="449339" y="394702"/>
                  <a:pt x="437853" y="394557"/>
                  <a:pt x="426213" y="394505"/>
                </a:cubicBezTo>
                <a:cubicBezTo>
                  <a:pt x="414572" y="394453"/>
                  <a:pt x="404840" y="394432"/>
                  <a:pt x="397015" y="394443"/>
                </a:cubicBezTo>
                <a:cubicBezTo>
                  <a:pt x="389190" y="394432"/>
                  <a:pt x="379457" y="394453"/>
                  <a:pt x="367817" y="394505"/>
                </a:cubicBezTo>
                <a:cubicBezTo>
                  <a:pt x="356176" y="394557"/>
                  <a:pt x="344690" y="394702"/>
                  <a:pt x="333358" y="394940"/>
                </a:cubicBezTo>
                <a:cubicBezTo>
                  <a:pt x="322026" y="395179"/>
                  <a:pt x="312910" y="395573"/>
                  <a:pt x="306010" y="396122"/>
                </a:cubicBezTo>
                <a:lnTo>
                  <a:pt x="306010" y="378771"/>
                </a:lnTo>
                <a:lnTo>
                  <a:pt x="323993" y="378771"/>
                </a:lnTo>
                <a:cubicBezTo>
                  <a:pt x="340561" y="378813"/>
                  <a:pt x="352571" y="377980"/>
                  <a:pt x="360022" y="376273"/>
                </a:cubicBezTo>
                <a:cubicBezTo>
                  <a:pt x="367473" y="374566"/>
                  <a:pt x="372115" y="371734"/>
                  <a:pt x="373946" y="367779"/>
                </a:cubicBezTo>
                <a:cubicBezTo>
                  <a:pt x="375778" y="363823"/>
                  <a:pt x="376548" y="358494"/>
                  <a:pt x="376257" y="351790"/>
                </a:cubicBezTo>
                <a:lnTo>
                  <a:pt x="376257" y="60682"/>
                </a:lnTo>
                <a:cubicBezTo>
                  <a:pt x="361107" y="67655"/>
                  <a:pt x="346589" y="71899"/>
                  <a:pt x="332704" y="73415"/>
                </a:cubicBezTo>
                <a:cubicBezTo>
                  <a:pt x="318818" y="74931"/>
                  <a:pt x="308796" y="75537"/>
                  <a:pt x="302638" y="75234"/>
                </a:cubicBezTo>
                <a:lnTo>
                  <a:pt x="302638" y="57883"/>
                </a:lnTo>
                <a:cubicBezTo>
                  <a:pt x="308917" y="58105"/>
                  <a:pt x="317839" y="57661"/>
                  <a:pt x="329403" y="56551"/>
                </a:cubicBezTo>
                <a:cubicBezTo>
                  <a:pt x="340967" y="55441"/>
                  <a:pt x="353465" y="52333"/>
                  <a:pt x="366897" y="47227"/>
                </a:cubicBezTo>
                <a:cubicBezTo>
                  <a:pt x="380329" y="42120"/>
                  <a:pt x="392986" y="33684"/>
                  <a:pt x="404869" y="21917"/>
                </a:cubicBezTo>
                <a:close/>
                <a:moveTo>
                  <a:pt x="114604" y="21917"/>
                </a:moveTo>
                <a:cubicBezTo>
                  <a:pt x="142530" y="22267"/>
                  <a:pt x="166507" y="29426"/>
                  <a:pt x="186535" y="43395"/>
                </a:cubicBezTo>
                <a:cubicBezTo>
                  <a:pt x="206563" y="57364"/>
                  <a:pt x="217043" y="76043"/>
                  <a:pt x="217976" y="99434"/>
                </a:cubicBezTo>
                <a:cubicBezTo>
                  <a:pt x="217580" y="122024"/>
                  <a:pt x="210236" y="142163"/>
                  <a:pt x="195944" y="159850"/>
                </a:cubicBezTo>
                <a:cubicBezTo>
                  <a:pt x="181653" y="177538"/>
                  <a:pt x="162795" y="190370"/>
                  <a:pt x="139370" y="198347"/>
                </a:cubicBezTo>
                <a:cubicBezTo>
                  <a:pt x="168835" y="204852"/>
                  <a:pt x="191768" y="217516"/>
                  <a:pt x="208167" y="236339"/>
                </a:cubicBezTo>
                <a:cubicBezTo>
                  <a:pt x="224566" y="255162"/>
                  <a:pt x="232893" y="276409"/>
                  <a:pt x="233150" y="300081"/>
                </a:cubicBezTo>
                <a:cubicBezTo>
                  <a:pt x="232942" y="319451"/>
                  <a:pt x="227682" y="337304"/>
                  <a:pt x="217367" y="353642"/>
                </a:cubicBezTo>
                <a:cubicBezTo>
                  <a:pt x="207052" y="369980"/>
                  <a:pt x="192927" y="383135"/>
                  <a:pt x="174991" y="393109"/>
                </a:cubicBezTo>
                <a:cubicBezTo>
                  <a:pt x="157055" y="403082"/>
                  <a:pt x="136552" y="408208"/>
                  <a:pt x="113481" y="408485"/>
                </a:cubicBezTo>
                <a:cubicBezTo>
                  <a:pt x="81945" y="408007"/>
                  <a:pt x="55372" y="399700"/>
                  <a:pt x="33762" y="383565"/>
                </a:cubicBezTo>
                <a:cubicBezTo>
                  <a:pt x="12153" y="367430"/>
                  <a:pt x="899" y="346338"/>
                  <a:pt x="0" y="320289"/>
                </a:cubicBezTo>
                <a:cubicBezTo>
                  <a:pt x="468" y="308127"/>
                  <a:pt x="4023" y="299613"/>
                  <a:pt x="10666" y="294748"/>
                </a:cubicBezTo>
                <a:cubicBezTo>
                  <a:pt x="17309" y="289883"/>
                  <a:pt x="24232" y="287544"/>
                  <a:pt x="31436" y="287731"/>
                </a:cubicBezTo>
                <a:cubicBezTo>
                  <a:pt x="39868" y="287778"/>
                  <a:pt x="47142" y="290491"/>
                  <a:pt x="53258" y="295871"/>
                </a:cubicBezTo>
                <a:cubicBezTo>
                  <a:pt x="59375" y="301250"/>
                  <a:pt x="62579" y="309015"/>
                  <a:pt x="62871" y="319166"/>
                </a:cubicBezTo>
                <a:cubicBezTo>
                  <a:pt x="62556" y="329961"/>
                  <a:pt x="58837" y="338125"/>
                  <a:pt x="51715" y="343658"/>
                </a:cubicBezTo>
                <a:cubicBezTo>
                  <a:pt x="44592" y="349191"/>
                  <a:pt x="35962" y="351318"/>
                  <a:pt x="25822" y="350040"/>
                </a:cubicBezTo>
                <a:cubicBezTo>
                  <a:pt x="36489" y="366352"/>
                  <a:pt x="50251" y="377634"/>
                  <a:pt x="67108" y="383884"/>
                </a:cubicBezTo>
                <a:cubicBezTo>
                  <a:pt x="83966" y="390135"/>
                  <a:pt x="98861" y="393114"/>
                  <a:pt x="111794" y="392820"/>
                </a:cubicBezTo>
                <a:cubicBezTo>
                  <a:pt x="120367" y="393090"/>
                  <a:pt x="129524" y="390736"/>
                  <a:pt x="139264" y="385758"/>
                </a:cubicBezTo>
                <a:cubicBezTo>
                  <a:pt x="149004" y="380780"/>
                  <a:pt x="157370" y="371556"/>
                  <a:pt x="164361" y="358087"/>
                </a:cubicBezTo>
                <a:cubicBezTo>
                  <a:pt x="171352" y="344618"/>
                  <a:pt x="175010" y="325282"/>
                  <a:pt x="175336" y="300081"/>
                </a:cubicBezTo>
                <a:cubicBezTo>
                  <a:pt x="175430" y="272086"/>
                  <a:pt x="170041" y="249642"/>
                  <a:pt x="159169" y="232747"/>
                </a:cubicBezTo>
                <a:cubicBezTo>
                  <a:pt x="148298" y="215852"/>
                  <a:pt x="131381" y="207182"/>
                  <a:pt x="108418" y="206736"/>
                </a:cubicBezTo>
                <a:lnTo>
                  <a:pt x="83673" y="206736"/>
                </a:lnTo>
                <a:cubicBezTo>
                  <a:pt x="78928" y="206864"/>
                  <a:pt x="75484" y="206608"/>
                  <a:pt x="73341" y="205967"/>
                </a:cubicBezTo>
                <a:cubicBezTo>
                  <a:pt x="71198" y="205326"/>
                  <a:pt x="70145" y="203532"/>
                  <a:pt x="70180" y="200584"/>
                </a:cubicBezTo>
                <a:cubicBezTo>
                  <a:pt x="70250" y="197893"/>
                  <a:pt x="71093" y="196145"/>
                  <a:pt x="72708" y="195341"/>
                </a:cubicBezTo>
                <a:cubicBezTo>
                  <a:pt x="74324" y="194537"/>
                  <a:pt x="76292" y="194048"/>
                  <a:pt x="78611" y="193873"/>
                </a:cubicBezTo>
                <a:cubicBezTo>
                  <a:pt x="80966" y="193838"/>
                  <a:pt x="84551" y="193628"/>
                  <a:pt x="89367" y="193244"/>
                </a:cubicBezTo>
                <a:cubicBezTo>
                  <a:pt x="94182" y="192859"/>
                  <a:pt x="97908" y="192510"/>
                  <a:pt x="100545" y="192195"/>
                </a:cubicBezTo>
                <a:cubicBezTo>
                  <a:pt x="107727" y="192418"/>
                  <a:pt x="115718" y="190847"/>
                  <a:pt x="124517" y="187484"/>
                </a:cubicBezTo>
                <a:cubicBezTo>
                  <a:pt x="133316" y="184120"/>
                  <a:pt x="142010" y="175939"/>
                  <a:pt x="150598" y="162941"/>
                </a:cubicBezTo>
                <a:cubicBezTo>
                  <a:pt x="157651" y="149863"/>
                  <a:pt x="162103" y="136932"/>
                  <a:pt x="163955" y="124150"/>
                </a:cubicBezTo>
                <a:cubicBezTo>
                  <a:pt x="165806" y="111367"/>
                  <a:pt x="166603" y="102942"/>
                  <a:pt x="166345" y="98873"/>
                </a:cubicBezTo>
                <a:cubicBezTo>
                  <a:pt x="165536" y="74116"/>
                  <a:pt x="159420" y="57297"/>
                  <a:pt x="147997" y="48414"/>
                </a:cubicBezTo>
                <a:cubicBezTo>
                  <a:pt x="136573" y="39531"/>
                  <a:pt x="124692" y="35358"/>
                  <a:pt x="112355" y="35896"/>
                </a:cubicBezTo>
                <a:cubicBezTo>
                  <a:pt x="101471" y="35626"/>
                  <a:pt x="88660" y="37996"/>
                  <a:pt x="73923" y="43005"/>
                </a:cubicBezTo>
                <a:cubicBezTo>
                  <a:pt x="59185" y="48015"/>
                  <a:pt x="47086" y="57282"/>
                  <a:pt x="37625" y="70809"/>
                </a:cubicBezTo>
                <a:cubicBezTo>
                  <a:pt x="42759" y="70224"/>
                  <a:pt x="49611" y="71393"/>
                  <a:pt x="58182" y="74317"/>
                </a:cubicBezTo>
                <a:cubicBezTo>
                  <a:pt x="66754" y="77240"/>
                  <a:pt x="71501" y="85425"/>
                  <a:pt x="72425" y="98873"/>
                </a:cubicBezTo>
                <a:cubicBezTo>
                  <a:pt x="72320" y="107187"/>
                  <a:pt x="69724" y="113992"/>
                  <a:pt x="64637" y="119289"/>
                </a:cubicBezTo>
                <a:cubicBezTo>
                  <a:pt x="59550" y="124586"/>
                  <a:pt x="52605" y="127322"/>
                  <a:pt x="43799" y="127498"/>
                </a:cubicBezTo>
                <a:cubicBezTo>
                  <a:pt x="35485" y="127439"/>
                  <a:pt x="28680" y="124890"/>
                  <a:pt x="23383" y="119850"/>
                </a:cubicBezTo>
                <a:cubicBezTo>
                  <a:pt x="18085" y="114811"/>
                  <a:pt x="15349" y="107631"/>
                  <a:pt x="15174" y="98311"/>
                </a:cubicBezTo>
                <a:cubicBezTo>
                  <a:pt x="15768" y="76444"/>
                  <a:pt x="25243" y="58373"/>
                  <a:pt x="43599" y="44099"/>
                </a:cubicBezTo>
                <a:cubicBezTo>
                  <a:pt x="61955" y="29825"/>
                  <a:pt x="85623" y="22431"/>
                  <a:pt x="114604" y="21917"/>
                </a:cubicBezTo>
                <a:close/>
                <a:moveTo>
                  <a:pt x="1264663" y="16297"/>
                </a:moveTo>
                <a:lnTo>
                  <a:pt x="1278642" y="16297"/>
                </a:lnTo>
                <a:cubicBezTo>
                  <a:pt x="1278970" y="19881"/>
                  <a:pt x="1280442" y="23016"/>
                  <a:pt x="1283059" y="25705"/>
                </a:cubicBezTo>
                <a:cubicBezTo>
                  <a:pt x="1285676" y="28393"/>
                  <a:pt x="1291978" y="30489"/>
                  <a:pt x="1301964" y="31991"/>
                </a:cubicBezTo>
                <a:cubicBezTo>
                  <a:pt x="1311950" y="33493"/>
                  <a:pt x="1328160" y="34256"/>
                  <a:pt x="1350595" y="34280"/>
                </a:cubicBezTo>
                <a:lnTo>
                  <a:pt x="1487135" y="34280"/>
                </a:lnTo>
                <a:cubicBezTo>
                  <a:pt x="1487240" y="39832"/>
                  <a:pt x="1487030" y="43736"/>
                  <a:pt x="1486503" y="45992"/>
                </a:cubicBezTo>
                <a:cubicBezTo>
                  <a:pt x="1485976" y="48248"/>
                  <a:pt x="1484501" y="50890"/>
                  <a:pt x="1482077" y="53917"/>
                </a:cubicBezTo>
                <a:lnTo>
                  <a:pt x="1406211" y="160654"/>
                </a:lnTo>
                <a:cubicBezTo>
                  <a:pt x="1398038" y="172570"/>
                  <a:pt x="1391530" y="185079"/>
                  <a:pt x="1386687" y="198182"/>
                </a:cubicBezTo>
                <a:cubicBezTo>
                  <a:pt x="1381844" y="211284"/>
                  <a:pt x="1378251" y="223169"/>
                  <a:pt x="1375905" y="233836"/>
                </a:cubicBezTo>
                <a:cubicBezTo>
                  <a:pt x="1373561" y="244503"/>
                  <a:pt x="1372048" y="252142"/>
                  <a:pt x="1371368" y="256752"/>
                </a:cubicBezTo>
                <a:cubicBezTo>
                  <a:pt x="1369144" y="271937"/>
                  <a:pt x="1367551" y="287228"/>
                  <a:pt x="1366591" y="302623"/>
                </a:cubicBezTo>
                <a:cubicBezTo>
                  <a:pt x="1365631" y="318019"/>
                  <a:pt x="1365163" y="333450"/>
                  <a:pt x="1365186" y="348916"/>
                </a:cubicBezTo>
                <a:lnTo>
                  <a:pt x="1365186" y="377577"/>
                </a:lnTo>
                <a:cubicBezTo>
                  <a:pt x="1365724" y="381323"/>
                  <a:pt x="1364649" y="387177"/>
                  <a:pt x="1361959" y="395138"/>
                </a:cubicBezTo>
                <a:cubicBezTo>
                  <a:pt x="1359270" y="403100"/>
                  <a:pt x="1351741" y="407549"/>
                  <a:pt x="1339371" y="408485"/>
                </a:cubicBezTo>
                <a:cubicBezTo>
                  <a:pt x="1327001" y="407549"/>
                  <a:pt x="1319471" y="403100"/>
                  <a:pt x="1316782" y="395138"/>
                </a:cubicBezTo>
                <a:cubicBezTo>
                  <a:pt x="1314093" y="387177"/>
                  <a:pt x="1313017" y="381323"/>
                  <a:pt x="1313555" y="377577"/>
                </a:cubicBezTo>
                <a:cubicBezTo>
                  <a:pt x="1313274" y="348436"/>
                  <a:pt x="1318466" y="315537"/>
                  <a:pt x="1329131" y="278880"/>
                </a:cubicBezTo>
                <a:cubicBezTo>
                  <a:pt x="1339797" y="242223"/>
                  <a:pt x="1357622" y="204687"/>
                  <a:pt x="1382608" y="166274"/>
                </a:cubicBezTo>
                <a:lnTo>
                  <a:pt x="1445549" y="77482"/>
                </a:lnTo>
                <a:lnTo>
                  <a:pt x="1329269" y="77482"/>
                </a:lnTo>
                <a:cubicBezTo>
                  <a:pt x="1326364" y="77461"/>
                  <a:pt x="1320812" y="77503"/>
                  <a:pt x="1312611" y="77607"/>
                </a:cubicBezTo>
                <a:cubicBezTo>
                  <a:pt x="1304410" y="77711"/>
                  <a:pt x="1296397" y="78002"/>
                  <a:pt x="1288572" y="78481"/>
                </a:cubicBezTo>
                <a:cubicBezTo>
                  <a:pt x="1280747" y="78960"/>
                  <a:pt x="1275946" y="79751"/>
                  <a:pt x="1274169" y="80854"/>
                </a:cubicBezTo>
                <a:cubicBezTo>
                  <a:pt x="1271738" y="83442"/>
                  <a:pt x="1269572" y="88194"/>
                  <a:pt x="1267670" y="95111"/>
                </a:cubicBezTo>
                <a:cubicBezTo>
                  <a:pt x="1265769" y="102029"/>
                  <a:pt x="1264175" y="109071"/>
                  <a:pt x="1262891" y="116238"/>
                </a:cubicBezTo>
                <a:cubicBezTo>
                  <a:pt x="1261606" y="123404"/>
                  <a:pt x="1260675" y="128656"/>
                  <a:pt x="1260097" y="131994"/>
                </a:cubicBezTo>
                <a:lnTo>
                  <a:pt x="1246118" y="131994"/>
                </a:lnTo>
                <a:close/>
                <a:moveTo>
                  <a:pt x="2408409" y="0"/>
                </a:moveTo>
                <a:cubicBezTo>
                  <a:pt x="2436083" y="333"/>
                  <a:pt x="2457666" y="4473"/>
                  <a:pt x="2473157" y="12421"/>
                </a:cubicBezTo>
                <a:cubicBezTo>
                  <a:pt x="2488649" y="20370"/>
                  <a:pt x="2499489" y="30127"/>
                  <a:pt x="2505676" y="41695"/>
                </a:cubicBezTo>
                <a:cubicBezTo>
                  <a:pt x="2511863" y="53262"/>
                  <a:pt x="2514836" y="64641"/>
                  <a:pt x="2514596" y="75832"/>
                </a:cubicBezTo>
                <a:cubicBezTo>
                  <a:pt x="2514421" y="87735"/>
                  <a:pt x="2511826" y="98450"/>
                  <a:pt x="2506811" y="107977"/>
                </a:cubicBezTo>
                <a:cubicBezTo>
                  <a:pt x="2501796" y="117505"/>
                  <a:pt x="2495413" y="125138"/>
                  <a:pt x="2487662" y="130877"/>
                </a:cubicBezTo>
                <a:cubicBezTo>
                  <a:pt x="2480563" y="135714"/>
                  <a:pt x="2471239" y="143466"/>
                  <a:pt x="2459691" y="154133"/>
                </a:cubicBezTo>
                <a:cubicBezTo>
                  <a:pt x="2448143" y="164800"/>
                  <a:pt x="2437685" y="178590"/>
                  <a:pt x="2428319" y="195503"/>
                </a:cubicBezTo>
                <a:cubicBezTo>
                  <a:pt x="2418953" y="212416"/>
                  <a:pt x="2413993" y="232660"/>
                  <a:pt x="2413441" y="256236"/>
                </a:cubicBezTo>
                <a:lnTo>
                  <a:pt x="2413441" y="275911"/>
                </a:lnTo>
                <a:cubicBezTo>
                  <a:pt x="2413592" y="280970"/>
                  <a:pt x="2413289" y="284765"/>
                  <a:pt x="2412532" y="287294"/>
                </a:cubicBezTo>
                <a:cubicBezTo>
                  <a:pt x="2411775" y="289824"/>
                  <a:pt x="2409655" y="291089"/>
                  <a:pt x="2406172" y="291089"/>
                </a:cubicBezTo>
                <a:cubicBezTo>
                  <a:pt x="2402957" y="291159"/>
                  <a:pt x="2400999" y="290175"/>
                  <a:pt x="2400301" y="288138"/>
                </a:cubicBezTo>
                <a:cubicBezTo>
                  <a:pt x="2399602" y="286100"/>
                  <a:pt x="2399322" y="282586"/>
                  <a:pt x="2399462" y="277597"/>
                </a:cubicBezTo>
                <a:lnTo>
                  <a:pt x="2399462" y="252301"/>
                </a:lnTo>
                <a:cubicBezTo>
                  <a:pt x="2399201" y="234558"/>
                  <a:pt x="2402798" y="214251"/>
                  <a:pt x="2410253" y="191378"/>
                </a:cubicBezTo>
                <a:cubicBezTo>
                  <a:pt x="2417709" y="168506"/>
                  <a:pt x="2430588" y="146652"/>
                  <a:pt x="2448891" y="125818"/>
                </a:cubicBezTo>
                <a:cubicBezTo>
                  <a:pt x="2454119" y="121238"/>
                  <a:pt x="2458574" y="115220"/>
                  <a:pt x="2462255" y="107765"/>
                </a:cubicBezTo>
                <a:cubicBezTo>
                  <a:pt x="2465936" y="100310"/>
                  <a:pt x="2467859" y="88543"/>
                  <a:pt x="2468023" y="72464"/>
                </a:cubicBezTo>
                <a:cubicBezTo>
                  <a:pt x="2468401" y="64831"/>
                  <a:pt x="2467645" y="56389"/>
                  <a:pt x="2465753" y="47137"/>
                </a:cubicBezTo>
                <a:cubicBezTo>
                  <a:pt x="2463861" y="37885"/>
                  <a:pt x="2458564" y="29849"/>
                  <a:pt x="2449862" y="23029"/>
                </a:cubicBezTo>
                <a:cubicBezTo>
                  <a:pt x="2441161" y="16209"/>
                  <a:pt x="2426783" y="12631"/>
                  <a:pt x="2406731" y="12293"/>
                </a:cubicBezTo>
                <a:cubicBezTo>
                  <a:pt x="2394427" y="12023"/>
                  <a:pt x="2381383" y="14674"/>
                  <a:pt x="2367601" y="20246"/>
                </a:cubicBezTo>
                <a:cubicBezTo>
                  <a:pt x="2353818" y="25817"/>
                  <a:pt x="2342325" y="35928"/>
                  <a:pt x="2333121" y="50578"/>
                </a:cubicBezTo>
                <a:cubicBezTo>
                  <a:pt x="2337868" y="50051"/>
                  <a:pt x="2344089" y="51104"/>
                  <a:pt x="2351781" y="53734"/>
                </a:cubicBezTo>
                <a:cubicBezTo>
                  <a:pt x="2359475" y="56365"/>
                  <a:pt x="2363731" y="63731"/>
                  <a:pt x="2364549" y="75832"/>
                </a:cubicBezTo>
                <a:cubicBezTo>
                  <a:pt x="2364455" y="83291"/>
                  <a:pt x="2362117" y="89417"/>
                  <a:pt x="2357534" y="94211"/>
                </a:cubicBezTo>
                <a:cubicBezTo>
                  <a:pt x="2352951" y="99005"/>
                  <a:pt x="2346684" y="101483"/>
                  <a:pt x="2338733" y="101647"/>
                </a:cubicBezTo>
                <a:cubicBezTo>
                  <a:pt x="2332011" y="101717"/>
                  <a:pt x="2326095" y="99613"/>
                  <a:pt x="2320985" y="95333"/>
                </a:cubicBezTo>
                <a:cubicBezTo>
                  <a:pt x="2315876" y="91054"/>
                  <a:pt x="2313187" y="84180"/>
                  <a:pt x="2312918" y="74709"/>
                </a:cubicBezTo>
                <a:cubicBezTo>
                  <a:pt x="2313103" y="55620"/>
                  <a:pt x="2321431" y="38604"/>
                  <a:pt x="2337902" y="23660"/>
                </a:cubicBezTo>
                <a:cubicBezTo>
                  <a:pt x="2354373" y="8717"/>
                  <a:pt x="2377875" y="830"/>
                  <a:pt x="24084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40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"/>
                            </p:stCondLst>
                            <p:childTnLst>
                              <p:par>
                                <p:cTn id="1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0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5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2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4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7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7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9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0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2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2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7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1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2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3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4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6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7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8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9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  <p:bldP spid="30" grpId="0" animBg="1"/>
      <p:bldP spid="30" grpId="1" animBg="1"/>
      <p:bldP spid="30" grpId="2" animBg="1"/>
      <p:bldP spid="25" grpId="0" animBg="1"/>
      <p:bldP spid="25" grpId="1" animBg="1"/>
      <p:bldP spid="14" grpId="0" animBg="1"/>
      <p:bldP spid="14" grpId="1" animBg="1"/>
      <p:bldP spid="18" grpId="0" animBg="1"/>
      <p:bldP spid="18" grpId="1" animBg="1"/>
      <p:bldP spid="22" grpId="0" animBg="1"/>
      <p:bldP spid="27" grpId="0" animBg="1"/>
      <p:bldP spid="28" grpId="0" animBg="1"/>
      <p:bldP spid="29" grpId="0" animBg="1"/>
      <p:bldP spid="31" grpId="0" animBg="1"/>
      <p:bldP spid="63" grpId="0" animBg="1"/>
      <p:bldP spid="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80915-FA77-CF2B-E51B-1832ADED5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lc BG">
            <a:extLst>
              <a:ext uri="{FF2B5EF4-FFF2-40B4-BE49-F238E27FC236}">
                <a16:creationId xmlns:a16="http://schemas.microsoft.com/office/drawing/2014/main" id="{EE5C8E7D-F343-E0CD-9C77-B25D9D0BFD42}"/>
              </a:ext>
            </a:extLst>
          </p:cNvPr>
          <p:cNvSpPr/>
          <p:nvPr/>
        </p:nvSpPr>
        <p:spPr>
          <a:xfrm>
            <a:off x="1127448" y="692696"/>
            <a:ext cx="3888432" cy="5544616"/>
          </a:xfrm>
          <a:prstGeom prst="roundRect">
            <a:avLst>
              <a:gd name="adj" fmla="val 11024"/>
            </a:avLst>
          </a:prstGeom>
          <a:solidFill>
            <a:schemeClr val="tx2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Num 9">
            <a:extLst>
              <a:ext uri="{FF2B5EF4-FFF2-40B4-BE49-F238E27FC236}">
                <a16:creationId xmlns:a16="http://schemas.microsoft.com/office/drawing/2014/main" id="{564FCFB5-FCFE-94EE-D35B-D9C4FB48C3B9}"/>
              </a:ext>
            </a:extLst>
          </p:cNvPr>
          <p:cNvSpPr/>
          <p:nvPr/>
        </p:nvSpPr>
        <p:spPr>
          <a:xfrm>
            <a:off x="3143672" y="2492896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9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5" name="Num 8">
            <a:extLst>
              <a:ext uri="{FF2B5EF4-FFF2-40B4-BE49-F238E27FC236}">
                <a16:creationId xmlns:a16="http://schemas.microsoft.com/office/drawing/2014/main" id="{03E82B53-DAE8-44FC-73D6-173BFCC28851}"/>
              </a:ext>
            </a:extLst>
          </p:cNvPr>
          <p:cNvSpPr/>
          <p:nvPr/>
        </p:nvSpPr>
        <p:spPr>
          <a:xfrm>
            <a:off x="2279576" y="2492896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8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6" name="Num 7">
            <a:extLst>
              <a:ext uri="{FF2B5EF4-FFF2-40B4-BE49-F238E27FC236}">
                <a16:creationId xmlns:a16="http://schemas.microsoft.com/office/drawing/2014/main" id="{D1E54BA6-3974-5159-2D93-7B47493D9326}"/>
              </a:ext>
            </a:extLst>
          </p:cNvPr>
          <p:cNvSpPr/>
          <p:nvPr/>
        </p:nvSpPr>
        <p:spPr>
          <a:xfrm>
            <a:off x="1415480" y="2492896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7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7" name="Num 6">
            <a:extLst>
              <a:ext uri="{FF2B5EF4-FFF2-40B4-BE49-F238E27FC236}">
                <a16:creationId xmlns:a16="http://schemas.microsoft.com/office/drawing/2014/main" id="{02F0C46C-3F58-D7DC-3A37-671B547206A5}"/>
              </a:ext>
            </a:extLst>
          </p:cNvPr>
          <p:cNvSpPr/>
          <p:nvPr/>
        </p:nvSpPr>
        <p:spPr>
          <a:xfrm>
            <a:off x="3143672" y="3356992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6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8" name="Num 5">
            <a:extLst>
              <a:ext uri="{FF2B5EF4-FFF2-40B4-BE49-F238E27FC236}">
                <a16:creationId xmlns:a16="http://schemas.microsoft.com/office/drawing/2014/main" id="{EBB099B3-6970-7C33-26AB-9DD7488A31BC}"/>
              </a:ext>
            </a:extLst>
          </p:cNvPr>
          <p:cNvSpPr/>
          <p:nvPr/>
        </p:nvSpPr>
        <p:spPr>
          <a:xfrm>
            <a:off x="2279576" y="3356992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5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9" name="Num 4">
            <a:extLst>
              <a:ext uri="{FF2B5EF4-FFF2-40B4-BE49-F238E27FC236}">
                <a16:creationId xmlns:a16="http://schemas.microsoft.com/office/drawing/2014/main" id="{32416304-6E48-F1F7-BB2B-E76070321470}"/>
              </a:ext>
            </a:extLst>
          </p:cNvPr>
          <p:cNvSpPr/>
          <p:nvPr/>
        </p:nvSpPr>
        <p:spPr>
          <a:xfrm>
            <a:off x="1415480" y="3356992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4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3" name="Num 3">
            <a:extLst>
              <a:ext uri="{FF2B5EF4-FFF2-40B4-BE49-F238E27FC236}">
                <a16:creationId xmlns:a16="http://schemas.microsoft.com/office/drawing/2014/main" id="{243418A8-7625-5F85-8C7A-871E0D2C659F}"/>
              </a:ext>
            </a:extLst>
          </p:cNvPr>
          <p:cNvSpPr/>
          <p:nvPr/>
        </p:nvSpPr>
        <p:spPr>
          <a:xfrm>
            <a:off x="3143672" y="422108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3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1" name="Num 2">
            <a:extLst>
              <a:ext uri="{FF2B5EF4-FFF2-40B4-BE49-F238E27FC236}">
                <a16:creationId xmlns:a16="http://schemas.microsoft.com/office/drawing/2014/main" id="{EBDBCBF8-F5BB-B4A0-4212-339BFB520002}"/>
              </a:ext>
            </a:extLst>
          </p:cNvPr>
          <p:cNvSpPr/>
          <p:nvPr/>
        </p:nvSpPr>
        <p:spPr>
          <a:xfrm>
            <a:off x="2279576" y="422108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2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5" name="Num 1">
            <a:extLst>
              <a:ext uri="{FF2B5EF4-FFF2-40B4-BE49-F238E27FC236}">
                <a16:creationId xmlns:a16="http://schemas.microsoft.com/office/drawing/2014/main" id="{58EDCAE6-2BE9-C050-18D8-85EC7C673E32}"/>
              </a:ext>
            </a:extLst>
          </p:cNvPr>
          <p:cNvSpPr/>
          <p:nvPr/>
        </p:nvSpPr>
        <p:spPr>
          <a:xfrm>
            <a:off x="1415480" y="422108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1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3" name="Num 0">
            <a:extLst>
              <a:ext uri="{FF2B5EF4-FFF2-40B4-BE49-F238E27FC236}">
                <a16:creationId xmlns:a16="http://schemas.microsoft.com/office/drawing/2014/main" id="{64A55A8C-EB3A-88F7-0B91-65C9CE18BF0B}"/>
              </a:ext>
            </a:extLst>
          </p:cNvPr>
          <p:cNvSpPr/>
          <p:nvPr/>
        </p:nvSpPr>
        <p:spPr>
          <a:xfrm>
            <a:off x="2279576" y="5085184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4" name="Add">
            <a:extLst>
              <a:ext uri="{FF2B5EF4-FFF2-40B4-BE49-F238E27FC236}">
                <a16:creationId xmlns:a16="http://schemas.microsoft.com/office/drawing/2014/main" id="{DD2176B1-6618-6E18-0A89-2181860C2BEE}"/>
              </a:ext>
            </a:extLst>
          </p:cNvPr>
          <p:cNvSpPr/>
          <p:nvPr/>
        </p:nvSpPr>
        <p:spPr>
          <a:xfrm>
            <a:off x="4007768" y="2492896"/>
            <a:ext cx="720080" cy="7200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+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5" name="Mult">
            <a:extLst>
              <a:ext uri="{FF2B5EF4-FFF2-40B4-BE49-F238E27FC236}">
                <a16:creationId xmlns:a16="http://schemas.microsoft.com/office/drawing/2014/main" id="{7CAA243E-3167-7883-5CBE-760D27F5D094}"/>
              </a:ext>
            </a:extLst>
          </p:cNvPr>
          <p:cNvSpPr/>
          <p:nvPr/>
        </p:nvSpPr>
        <p:spPr>
          <a:xfrm>
            <a:off x="4007768" y="3356992"/>
            <a:ext cx="720080" cy="7200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0" i="0" dirty="0">
                <a:latin typeface="+mj-lt"/>
                <a:ea typeface="Iosevka" panose="02000509030000000004" pitchFamily="49" charset="0"/>
                <a:cs typeface="Iosevka" panose="02000509030000000004" pitchFamily="49" charset="0"/>
              </a:rPr>
              <a:t>×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8" name="Eq">
            <a:extLst>
              <a:ext uri="{FF2B5EF4-FFF2-40B4-BE49-F238E27FC236}">
                <a16:creationId xmlns:a16="http://schemas.microsoft.com/office/drawing/2014/main" id="{F206FA5E-8068-615C-1CB0-1A20F8DF76BF}"/>
              </a:ext>
            </a:extLst>
          </p:cNvPr>
          <p:cNvSpPr/>
          <p:nvPr/>
        </p:nvSpPr>
        <p:spPr>
          <a:xfrm>
            <a:off x="4007768" y="4221088"/>
            <a:ext cx="720080" cy="15841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=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31" name="Numbers: 24">
            <a:extLst>
              <a:ext uri="{FF2B5EF4-FFF2-40B4-BE49-F238E27FC236}">
                <a16:creationId xmlns:a16="http://schemas.microsoft.com/office/drawing/2014/main" id="{7D89EF0D-422C-472E-6765-9C891CBE76AF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24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4" name="Numbers: 09">
            <a:extLst>
              <a:ext uri="{FF2B5EF4-FFF2-40B4-BE49-F238E27FC236}">
                <a16:creationId xmlns:a16="http://schemas.microsoft.com/office/drawing/2014/main" id="{D89D0D64-B5E1-218E-70C9-F965A048AC29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09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6" name="Numbers: 93">
            <a:extLst>
              <a:ext uri="{FF2B5EF4-FFF2-40B4-BE49-F238E27FC236}">
                <a16:creationId xmlns:a16="http://schemas.microsoft.com/office/drawing/2014/main" id="{CDF2D450-CB67-3B2B-43D8-6AE0F8DEC357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93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32" name="Numbers: 17">
            <a:extLst>
              <a:ext uri="{FF2B5EF4-FFF2-40B4-BE49-F238E27FC236}">
                <a16:creationId xmlns:a16="http://schemas.microsoft.com/office/drawing/2014/main" id="{79C3A1C1-FCF3-253D-25F1-EF45A3C466C7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17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2B32B766-8677-1FC0-6448-0BBDC588BE14}"/>
              </a:ext>
            </a:extLst>
          </p:cNvPr>
          <p:cNvSpPr/>
          <p:nvPr/>
        </p:nvSpPr>
        <p:spPr>
          <a:xfrm>
            <a:off x="7752184" y="2420888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16CE2D-4566-5BC1-2B73-08DCF64350E0}"/>
              </a:ext>
            </a:extLst>
          </p:cNvPr>
          <p:cNvSpPr txBox="1"/>
          <p:nvPr/>
        </p:nvSpPr>
        <p:spPr>
          <a:xfrm>
            <a:off x="8256240" y="2492896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−</a:t>
            </a:r>
            <a:r>
              <a:rPr lang="en-US" altLang="zh-CN" sz="3200" i="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7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A1C9813A-EEF6-8E5C-7F9B-D011F3B7E979}"/>
              </a:ext>
            </a:extLst>
          </p:cNvPr>
          <p:cNvSpPr/>
          <p:nvPr/>
        </p:nvSpPr>
        <p:spPr>
          <a:xfrm>
            <a:off x="7752184" y="3212976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5D29EE-049A-6F66-AF04-FBDE383E9D8A}"/>
              </a:ext>
            </a:extLst>
          </p:cNvPr>
          <p:cNvSpPr txBox="1"/>
          <p:nvPr/>
        </p:nvSpPr>
        <p:spPr>
          <a:xfrm>
            <a:off x="8256240" y="3284984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−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7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CBB14999-FC59-7A32-5820-74CAB1F4300A}"/>
              </a:ext>
            </a:extLst>
          </p:cNvPr>
          <p:cNvSpPr/>
          <p:nvPr/>
        </p:nvSpPr>
        <p:spPr>
          <a:xfrm>
            <a:off x="7752184" y="4005064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461556-58AB-11F4-9CA1-D8A842DC69F7}"/>
              </a:ext>
            </a:extLst>
          </p:cNvPr>
          <p:cNvSpPr txBox="1"/>
          <p:nvPr/>
        </p:nvSpPr>
        <p:spPr>
          <a:xfrm>
            <a:off x="8256240" y="4077072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−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7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20D3510B-4C86-1F1D-53E4-B88913D34274}"/>
              </a:ext>
            </a:extLst>
          </p:cNvPr>
          <p:cNvSpPr/>
          <p:nvPr/>
        </p:nvSpPr>
        <p:spPr>
          <a:xfrm>
            <a:off x="7752184" y="4797152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58E2BF-36B5-673F-838B-0E88CE74AF96}"/>
              </a:ext>
            </a:extLst>
          </p:cNvPr>
          <p:cNvSpPr txBox="1"/>
          <p:nvPr/>
        </p:nvSpPr>
        <p:spPr>
          <a:xfrm>
            <a:off x="8256240" y="486916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−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7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9E3E9C73-E580-B79C-09E7-0CF4C90CABE9}"/>
              </a:ext>
            </a:extLst>
          </p:cNvPr>
          <p:cNvSpPr/>
          <p:nvPr/>
        </p:nvSpPr>
        <p:spPr>
          <a:xfrm flipH="1">
            <a:off x="9120336" y="2492896"/>
            <a:ext cx="576064" cy="2880320"/>
          </a:xfrm>
          <a:prstGeom prst="leftBrace">
            <a:avLst>
              <a:gd name="adj1" fmla="val 84051"/>
              <a:gd name="adj2" fmla="val 50398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C5359E7-957E-AFDC-2693-4CDF354C2873}"/>
              </a:ext>
            </a:extLst>
          </p:cNvPr>
          <p:cNvSpPr txBox="1"/>
          <p:nvPr/>
        </p:nvSpPr>
        <p:spPr>
          <a:xfrm>
            <a:off x="9768408" y="3645024"/>
            <a:ext cx="2194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</a:rPr>
              <a:t>4 weeks-ish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728518-3DBA-6756-09A7-9A608AA23E3E}"/>
              </a:ext>
            </a:extLst>
          </p:cNvPr>
          <p:cNvSpPr txBox="1"/>
          <p:nvPr/>
        </p:nvSpPr>
        <p:spPr>
          <a:xfrm>
            <a:off x="7248128" y="1916832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b="0" i="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31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3D9B6B2-BE57-2497-B5DC-DD1EAEF556F8}"/>
              </a:ext>
            </a:extLst>
          </p:cNvPr>
          <p:cNvSpPr txBox="1"/>
          <p:nvPr/>
        </p:nvSpPr>
        <p:spPr>
          <a:xfrm>
            <a:off x="7248128" y="27089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24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B1B720-8F04-995D-4D67-8DAB4A7B5885}"/>
              </a:ext>
            </a:extLst>
          </p:cNvPr>
          <p:cNvSpPr txBox="1"/>
          <p:nvPr/>
        </p:nvSpPr>
        <p:spPr>
          <a:xfrm>
            <a:off x="7248128" y="3501008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17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98746D-FE5F-B64C-1572-5CCF1BDDF9E3}"/>
              </a:ext>
            </a:extLst>
          </p:cNvPr>
          <p:cNvSpPr txBox="1"/>
          <p:nvPr/>
        </p:nvSpPr>
        <p:spPr>
          <a:xfrm>
            <a:off x="7248128" y="429309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10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09E71D-EE18-BF5D-7684-6D6F8D00DE3C}"/>
              </a:ext>
            </a:extLst>
          </p:cNvPr>
          <p:cNvSpPr txBox="1"/>
          <p:nvPr/>
        </p:nvSpPr>
        <p:spPr>
          <a:xfrm>
            <a:off x="7530257" y="5085184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3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854D6560-507D-68D4-A669-F36F2079E76F}"/>
              </a:ext>
            </a:extLst>
          </p:cNvPr>
          <p:cNvSpPr/>
          <p:nvPr/>
        </p:nvSpPr>
        <p:spPr>
          <a:xfrm flipH="1">
            <a:off x="7032104" y="2420888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E9E097D-2C67-ECD7-5942-91CD7B3B776F}"/>
              </a:ext>
            </a:extLst>
          </p:cNvPr>
          <p:cNvSpPr txBox="1"/>
          <p:nvPr/>
        </p:nvSpPr>
        <p:spPr>
          <a:xfrm>
            <a:off x="6023992" y="2492896"/>
            <a:ext cx="998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</a:rPr>
              <a:t>+</a:t>
            </a:r>
            <a:r>
              <a:rPr lang="en-US" altLang="zh-CN" sz="1400" dirty="0">
                <a:solidFill>
                  <a:schemeClr val="bg1"/>
                </a:solidFill>
                <a:latin typeface="Latin Modern Math" panose="02000503000000000000" pitchFamily="50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</a:rPr>
              <a:t>93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76120EEE-5A12-65D6-B6C8-5C310DE194DC}"/>
              </a:ext>
            </a:extLst>
          </p:cNvPr>
          <p:cNvSpPr/>
          <p:nvPr/>
        </p:nvSpPr>
        <p:spPr>
          <a:xfrm flipH="1">
            <a:off x="7032104" y="3212976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523442E-F417-10A1-4793-DB7A2F4F0026}"/>
              </a:ext>
            </a:extLst>
          </p:cNvPr>
          <p:cNvSpPr txBox="1"/>
          <p:nvPr/>
        </p:nvSpPr>
        <p:spPr>
          <a:xfrm>
            <a:off x="6023992" y="3284984"/>
            <a:ext cx="998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</a:rPr>
              <a:t>+</a:t>
            </a:r>
            <a:r>
              <a:rPr lang="en-US" altLang="zh-CN" sz="1400" dirty="0">
                <a:solidFill>
                  <a:schemeClr val="bg1"/>
                </a:solidFill>
                <a:latin typeface="Latin Modern Math" panose="02000503000000000000" pitchFamily="50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</a:rPr>
              <a:t>93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8E455-DFC7-0E41-8B9F-2BF7C9F8C749}"/>
              </a:ext>
            </a:extLst>
          </p:cNvPr>
          <p:cNvSpPr txBox="1"/>
          <p:nvPr/>
        </p:nvSpPr>
        <p:spPr>
          <a:xfrm>
            <a:off x="6819910" y="588768"/>
            <a:ext cx="2514609" cy="408485"/>
          </a:xfrm>
          <a:custGeom>
            <a:avLst/>
            <a:gdLst/>
            <a:ahLst/>
            <a:cxnLst/>
            <a:rect l="l" t="t" r="r" b="b"/>
            <a:pathLst>
              <a:path w="2514609" h="408485">
                <a:moveTo>
                  <a:pt x="880771" y="338871"/>
                </a:moveTo>
                <a:cubicBezTo>
                  <a:pt x="889132" y="339093"/>
                  <a:pt x="896125" y="342016"/>
                  <a:pt x="901750" y="347641"/>
                </a:cubicBezTo>
                <a:cubicBezTo>
                  <a:pt x="907374" y="353266"/>
                  <a:pt x="910298" y="360259"/>
                  <a:pt x="910520" y="368620"/>
                </a:cubicBezTo>
                <a:cubicBezTo>
                  <a:pt x="910298" y="376981"/>
                  <a:pt x="907374" y="383974"/>
                  <a:pt x="901750" y="389599"/>
                </a:cubicBezTo>
                <a:cubicBezTo>
                  <a:pt x="896125" y="395224"/>
                  <a:pt x="889132" y="398148"/>
                  <a:pt x="880771" y="398370"/>
                </a:cubicBezTo>
                <a:cubicBezTo>
                  <a:pt x="872409" y="398148"/>
                  <a:pt x="865416" y="395224"/>
                  <a:pt x="859791" y="389599"/>
                </a:cubicBezTo>
                <a:cubicBezTo>
                  <a:pt x="854167" y="383974"/>
                  <a:pt x="851243" y="376981"/>
                  <a:pt x="851021" y="368620"/>
                </a:cubicBezTo>
                <a:cubicBezTo>
                  <a:pt x="851243" y="360259"/>
                  <a:pt x="854167" y="353266"/>
                  <a:pt x="859791" y="347641"/>
                </a:cubicBezTo>
                <a:cubicBezTo>
                  <a:pt x="865416" y="342016"/>
                  <a:pt x="872409" y="339093"/>
                  <a:pt x="880771" y="338871"/>
                </a:cubicBezTo>
                <a:close/>
                <a:moveTo>
                  <a:pt x="2406171" y="336623"/>
                </a:moveTo>
                <a:cubicBezTo>
                  <a:pt x="2414532" y="336845"/>
                  <a:pt x="2421525" y="339768"/>
                  <a:pt x="2427150" y="345393"/>
                </a:cubicBezTo>
                <a:cubicBezTo>
                  <a:pt x="2432774" y="351018"/>
                  <a:pt x="2435698" y="358011"/>
                  <a:pt x="2435920" y="366372"/>
                </a:cubicBezTo>
                <a:cubicBezTo>
                  <a:pt x="2435698" y="374733"/>
                  <a:pt x="2432774" y="381727"/>
                  <a:pt x="2427150" y="387351"/>
                </a:cubicBezTo>
                <a:cubicBezTo>
                  <a:pt x="2421525" y="392976"/>
                  <a:pt x="2414532" y="395900"/>
                  <a:pt x="2406171" y="396122"/>
                </a:cubicBezTo>
                <a:cubicBezTo>
                  <a:pt x="2397809" y="395900"/>
                  <a:pt x="2390816" y="392976"/>
                  <a:pt x="2385191" y="387351"/>
                </a:cubicBezTo>
                <a:cubicBezTo>
                  <a:pt x="2379567" y="381727"/>
                  <a:pt x="2376643" y="374733"/>
                  <a:pt x="2376421" y="366372"/>
                </a:cubicBezTo>
                <a:cubicBezTo>
                  <a:pt x="2376643" y="358011"/>
                  <a:pt x="2379567" y="351018"/>
                  <a:pt x="2385191" y="345393"/>
                </a:cubicBezTo>
                <a:cubicBezTo>
                  <a:pt x="2390816" y="339768"/>
                  <a:pt x="2397809" y="336845"/>
                  <a:pt x="2406171" y="336623"/>
                </a:cubicBezTo>
                <a:close/>
                <a:moveTo>
                  <a:pt x="1695472" y="298970"/>
                </a:moveTo>
                <a:lnTo>
                  <a:pt x="2047269" y="298970"/>
                </a:lnTo>
                <a:cubicBezTo>
                  <a:pt x="2050441" y="299052"/>
                  <a:pt x="2053087" y="300149"/>
                  <a:pt x="2055207" y="302262"/>
                </a:cubicBezTo>
                <a:cubicBezTo>
                  <a:pt x="2057325" y="304374"/>
                  <a:pt x="2058426" y="307012"/>
                  <a:pt x="2058508" y="310175"/>
                </a:cubicBezTo>
                <a:cubicBezTo>
                  <a:pt x="2058426" y="313338"/>
                  <a:pt x="2057325" y="315975"/>
                  <a:pt x="2055207" y="318088"/>
                </a:cubicBezTo>
                <a:cubicBezTo>
                  <a:pt x="2053087" y="320200"/>
                  <a:pt x="2050441" y="321298"/>
                  <a:pt x="2047269" y="321379"/>
                </a:cubicBezTo>
                <a:lnTo>
                  <a:pt x="1695472" y="321379"/>
                </a:lnTo>
                <a:cubicBezTo>
                  <a:pt x="1692299" y="321298"/>
                  <a:pt x="1689653" y="320200"/>
                  <a:pt x="1687534" y="318088"/>
                </a:cubicBezTo>
                <a:cubicBezTo>
                  <a:pt x="1685415" y="315975"/>
                  <a:pt x="1684315" y="313338"/>
                  <a:pt x="1684233" y="310175"/>
                </a:cubicBezTo>
                <a:cubicBezTo>
                  <a:pt x="1684315" y="307012"/>
                  <a:pt x="1685415" y="304374"/>
                  <a:pt x="1687534" y="302262"/>
                </a:cubicBezTo>
                <a:cubicBezTo>
                  <a:pt x="1689653" y="300149"/>
                  <a:pt x="1692299" y="299052"/>
                  <a:pt x="1695472" y="298970"/>
                </a:cubicBezTo>
                <a:close/>
                <a:moveTo>
                  <a:pt x="704907" y="244459"/>
                </a:moveTo>
                <a:lnTo>
                  <a:pt x="1056634" y="244459"/>
                </a:lnTo>
                <a:cubicBezTo>
                  <a:pt x="1059806" y="244541"/>
                  <a:pt x="1062452" y="245638"/>
                  <a:pt x="1064571" y="247750"/>
                </a:cubicBezTo>
                <a:cubicBezTo>
                  <a:pt x="1066690" y="249863"/>
                  <a:pt x="1067791" y="252500"/>
                  <a:pt x="1067873" y="255663"/>
                </a:cubicBezTo>
                <a:cubicBezTo>
                  <a:pt x="1067791" y="258826"/>
                  <a:pt x="1066690" y="261464"/>
                  <a:pt x="1064571" y="263576"/>
                </a:cubicBezTo>
                <a:cubicBezTo>
                  <a:pt x="1062452" y="265689"/>
                  <a:pt x="1059806" y="266786"/>
                  <a:pt x="1056634" y="266868"/>
                </a:cubicBezTo>
                <a:lnTo>
                  <a:pt x="704907" y="266868"/>
                </a:lnTo>
                <a:cubicBezTo>
                  <a:pt x="701735" y="266786"/>
                  <a:pt x="699089" y="265689"/>
                  <a:pt x="696970" y="263576"/>
                </a:cubicBezTo>
                <a:cubicBezTo>
                  <a:pt x="694850" y="261464"/>
                  <a:pt x="693750" y="258826"/>
                  <a:pt x="693668" y="255663"/>
                </a:cubicBezTo>
                <a:cubicBezTo>
                  <a:pt x="693750" y="252500"/>
                  <a:pt x="694850" y="249863"/>
                  <a:pt x="696970" y="247750"/>
                </a:cubicBezTo>
                <a:cubicBezTo>
                  <a:pt x="699089" y="245638"/>
                  <a:pt x="701735" y="244541"/>
                  <a:pt x="704907" y="244459"/>
                </a:cubicBezTo>
                <a:close/>
                <a:moveTo>
                  <a:pt x="1695472" y="189947"/>
                </a:moveTo>
                <a:lnTo>
                  <a:pt x="2047269" y="189947"/>
                </a:lnTo>
                <a:cubicBezTo>
                  <a:pt x="2050441" y="190029"/>
                  <a:pt x="2053087" y="191126"/>
                  <a:pt x="2055207" y="193239"/>
                </a:cubicBezTo>
                <a:cubicBezTo>
                  <a:pt x="2057325" y="195351"/>
                  <a:pt x="2058426" y="197989"/>
                  <a:pt x="2058508" y="201152"/>
                </a:cubicBezTo>
                <a:cubicBezTo>
                  <a:pt x="2058426" y="204315"/>
                  <a:pt x="2057325" y="206952"/>
                  <a:pt x="2055207" y="209065"/>
                </a:cubicBezTo>
                <a:cubicBezTo>
                  <a:pt x="2053087" y="211177"/>
                  <a:pt x="2050441" y="212274"/>
                  <a:pt x="2047269" y="212356"/>
                </a:cubicBezTo>
                <a:lnTo>
                  <a:pt x="1695472" y="212356"/>
                </a:lnTo>
                <a:cubicBezTo>
                  <a:pt x="1692299" y="212274"/>
                  <a:pt x="1689653" y="211177"/>
                  <a:pt x="1687534" y="209065"/>
                </a:cubicBezTo>
                <a:cubicBezTo>
                  <a:pt x="1685415" y="206952"/>
                  <a:pt x="1684315" y="204315"/>
                  <a:pt x="1684233" y="201152"/>
                </a:cubicBezTo>
                <a:cubicBezTo>
                  <a:pt x="1684315" y="197989"/>
                  <a:pt x="1685415" y="195351"/>
                  <a:pt x="1687534" y="193239"/>
                </a:cubicBezTo>
                <a:cubicBezTo>
                  <a:pt x="1689653" y="191126"/>
                  <a:pt x="1692299" y="190029"/>
                  <a:pt x="1695472" y="189947"/>
                </a:cubicBezTo>
                <a:close/>
                <a:moveTo>
                  <a:pt x="880771" y="112957"/>
                </a:moveTo>
                <a:cubicBezTo>
                  <a:pt x="889132" y="113179"/>
                  <a:pt x="896125" y="116102"/>
                  <a:pt x="901750" y="121727"/>
                </a:cubicBezTo>
                <a:cubicBezTo>
                  <a:pt x="907374" y="127352"/>
                  <a:pt x="910298" y="134345"/>
                  <a:pt x="910520" y="142706"/>
                </a:cubicBezTo>
                <a:cubicBezTo>
                  <a:pt x="910298" y="151067"/>
                  <a:pt x="907374" y="158060"/>
                  <a:pt x="901750" y="163685"/>
                </a:cubicBezTo>
                <a:cubicBezTo>
                  <a:pt x="896125" y="169310"/>
                  <a:pt x="889132" y="172234"/>
                  <a:pt x="880771" y="172456"/>
                </a:cubicBezTo>
                <a:cubicBezTo>
                  <a:pt x="872409" y="172234"/>
                  <a:pt x="865416" y="169310"/>
                  <a:pt x="859791" y="163685"/>
                </a:cubicBezTo>
                <a:cubicBezTo>
                  <a:pt x="854167" y="158060"/>
                  <a:pt x="851243" y="151067"/>
                  <a:pt x="851021" y="142706"/>
                </a:cubicBezTo>
                <a:cubicBezTo>
                  <a:pt x="851243" y="134345"/>
                  <a:pt x="854167" y="127352"/>
                  <a:pt x="859791" y="121727"/>
                </a:cubicBezTo>
                <a:cubicBezTo>
                  <a:pt x="865416" y="116102"/>
                  <a:pt x="872409" y="113179"/>
                  <a:pt x="880771" y="112957"/>
                </a:cubicBezTo>
                <a:close/>
                <a:moveTo>
                  <a:pt x="404869" y="21917"/>
                </a:moveTo>
                <a:cubicBezTo>
                  <a:pt x="411052" y="21683"/>
                  <a:pt x="414816" y="22432"/>
                  <a:pt x="416160" y="24165"/>
                </a:cubicBezTo>
                <a:cubicBezTo>
                  <a:pt x="417504" y="25897"/>
                  <a:pt x="418042" y="30019"/>
                  <a:pt x="417773" y="36528"/>
                </a:cubicBezTo>
                <a:lnTo>
                  <a:pt x="417773" y="351790"/>
                </a:lnTo>
                <a:cubicBezTo>
                  <a:pt x="417481" y="358671"/>
                  <a:pt x="418251" y="364083"/>
                  <a:pt x="420083" y="368029"/>
                </a:cubicBezTo>
                <a:cubicBezTo>
                  <a:pt x="421915" y="371974"/>
                  <a:pt x="426556" y="374763"/>
                  <a:pt x="434008" y="376398"/>
                </a:cubicBezTo>
                <a:cubicBezTo>
                  <a:pt x="441459" y="378032"/>
                  <a:pt x="453469" y="378823"/>
                  <a:pt x="470036" y="378771"/>
                </a:cubicBezTo>
                <a:lnTo>
                  <a:pt x="488020" y="378771"/>
                </a:lnTo>
                <a:lnTo>
                  <a:pt x="488020" y="396122"/>
                </a:lnTo>
                <a:cubicBezTo>
                  <a:pt x="481120" y="395573"/>
                  <a:pt x="472004" y="395179"/>
                  <a:pt x="460671" y="394940"/>
                </a:cubicBezTo>
                <a:cubicBezTo>
                  <a:pt x="449339" y="394702"/>
                  <a:pt x="437853" y="394557"/>
                  <a:pt x="426213" y="394505"/>
                </a:cubicBezTo>
                <a:cubicBezTo>
                  <a:pt x="414572" y="394453"/>
                  <a:pt x="404840" y="394432"/>
                  <a:pt x="397015" y="394443"/>
                </a:cubicBezTo>
                <a:cubicBezTo>
                  <a:pt x="389190" y="394432"/>
                  <a:pt x="379457" y="394453"/>
                  <a:pt x="367817" y="394505"/>
                </a:cubicBezTo>
                <a:cubicBezTo>
                  <a:pt x="356176" y="394557"/>
                  <a:pt x="344690" y="394702"/>
                  <a:pt x="333358" y="394940"/>
                </a:cubicBezTo>
                <a:cubicBezTo>
                  <a:pt x="322026" y="395179"/>
                  <a:pt x="312910" y="395573"/>
                  <a:pt x="306010" y="396122"/>
                </a:cubicBezTo>
                <a:lnTo>
                  <a:pt x="306010" y="378771"/>
                </a:lnTo>
                <a:lnTo>
                  <a:pt x="323993" y="378771"/>
                </a:lnTo>
                <a:cubicBezTo>
                  <a:pt x="340561" y="378813"/>
                  <a:pt x="352571" y="377980"/>
                  <a:pt x="360022" y="376273"/>
                </a:cubicBezTo>
                <a:cubicBezTo>
                  <a:pt x="367473" y="374566"/>
                  <a:pt x="372115" y="371734"/>
                  <a:pt x="373946" y="367779"/>
                </a:cubicBezTo>
                <a:cubicBezTo>
                  <a:pt x="375778" y="363823"/>
                  <a:pt x="376548" y="358494"/>
                  <a:pt x="376257" y="351790"/>
                </a:cubicBezTo>
                <a:lnTo>
                  <a:pt x="376257" y="60682"/>
                </a:lnTo>
                <a:cubicBezTo>
                  <a:pt x="361107" y="67655"/>
                  <a:pt x="346589" y="71899"/>
                  <a:pt x="332704" y="73415"/>
                </a:cubicBezTo>
                <a:cubicBezTo>
                  <a:pt x="318818" y="74931"/>
                  <a:pt x="308796" y="75537"/>
                  <a:pt x="302638" y="75234"/>
                </a:cubicBezTo>
                <a:lnTo>
                  <a:pt x="302638" y="57883"/>
                </a:lnTo>
                <a:cubicBezTo>
                  <a:pt x="308917" y="58105"/>
                  <a:pt x="317839" y="57661"/>
                  <a:pt x="329403" y="56551"/>
                </a:cubicBezTo>
                <a:cubicBezTo>
                  <a:pt x="340967" y="55441"/>
                  <a:pt x="353465" y="52333"/>
                  <a:pt x="366897" y="47227"/>
                </a:cubicBezTo>
                <a:cubicBezTo>
                  <a:pt x="380329" y="42120"/>
                  <a:pt x="392986" y="33684"/>
                  <a:pt x="404869" y="21917"/>
                </a:cubicBezTo>
                <a:close/>
                <a:moveTo>
                  <a:pt x="114604" y="21917"/>
                </a:moveTo>
                <a:cubicBezTo>
                  <a:pt x="142530" y="22267"/>
                  <a:pt x="166507" y="29426"/>
                  <a:pt x="186535" y="43395"/>
                </a:cubicBezTo>
                <a:cubicBezTo>
                  <a:pt x="206563" y="57364"/>
                  <a:pt x="217043" y="76043"/>
                  <a:pt x="217976" y="99434"/>
                </a:cubicBezTo>
                <a:cubicBezTo>
                  <a:pt x="217580" y="122024"/>
                  <a:pt x="210236" y="142163"/>
                  <a:pt x="195944" y="159850"/>
                </a:cubicBezTo>
                <a:cubicBezTo>
                  <a:pt x="181653" y="177538"/>
                  <a:pt x="162795" y="190370"/>
                  <a:pt x="139370" y="198347"/>
                </a:cubicBezTo>
                <a:cubicBezTo>
                  <a:pt x="168835" y="204852"/>
                  <a:pt x="191768" y="217516"/>
                  <a:pt x="208167" y="236339"/>
                </a:cubicBezTo>
                <a:cubicBezTo>
                  <a:pt x="224566" y="255162"/>
                  <a:pt x="232893" y="276409"/>
                  <a:pt x="233150" y="300081"/>
                </a:cubicBezTo>
                <a:cubicBezTo>
                  <a:pt x="232942" y="319451"/>
                  <a:pt x="227682" y="337304"/>
                  <a:pt x="217367" y="353642"/>
                </a:cubicBezTo>
                <a:cubicBezTo>
                  <a:pt x="207052" y="369980"/>
                  <a:pt x="192927" y="383135"/>
                  <a:pt x="174991" y="393109"/>
                </a:cubicBezTo>
                <a:cubicBezTo>
                  <a:pt x="157055" y="403082"/>
                  <a:pt x="136552" y="408208"/>
                  <a:pt x="113481" y="408485"/>
                </a:cubicBezTo>
                <a:cubicBezTo>
                  <a:pt x="81945" y="408007"/>
                  <a:pt x="55372" y="399700"/>
                  <a:pt x="33762" y="383565"/>
                </a:cubicBezTo>
                <a:cubicBezTo>
                  <a:pt x="12153" y="367430"/>
                  <a:pt x="899" y="346338"/>
                  <a:pt x="0" y="320289"/>
                </a:cubicBezTo>
                <a:cubicBezTo>
                  <a:pt x="468" y="308127"/>
                  <a:pt x="4023" y="299613"/>
                  <a:pt x="10666" y="294748"/>
                </a:cubicBezTo>
                <a:cubicBezTo>
                  <a:pt x="17309" y="289883"/>
                  <a:pt x="24232" y="287544"/>
                  <a:pt x="31436" y="287731"/>
                </a:cubicBezTo>
                <a:cubicBezTo>
                  <a:pt x="39868" y="287778"/>
                  <a:pt x="47142" y="290491"/>
                  <a:pt x="53258" y="295871"/>
                </a:cubicBezTo>
                <a:cubicBezTo>
                  <a:pt x="59375" y="301250"/>
                  <a:pt x="62579" y="309015"/>
                  <a:pt x="62871" y="319166"/>
                </a:cubicBezTo>
                <a:cubicBezTo>
                  <a:pt x="62556" y="329961"/>
                  <a:pt x="58837" y="338125"/>
                  <a:pt x="51715" y="343658"/>
                </a:cubicBezTo>
                <a:cubicBezTo>
                  <a:pt x="44592" y="349191"/>
                  <a:pt x="35962" y="351318"/>
                  <a:pt x="25822" y="350040"/>
                </a:cubicBezTo>
                <a:cubicBezTo>
                  <a:pt x="36489" y="366352"/>
                  <a:pt x="50251" y="377634"/>
                  <a:pt x="67108" y="383884"/>
                </a:cubicBezTo>
                <a:cubicBezTo>
                  <a:pt x="83966" y="390135"/>
                  <a:pt x="98861" y="393114"/>
                  <a:pt x="111794" y="392820"/>
                </a:cubicBezTo>
                <a:cubicBezTo>
                  <a:pt x="120367" y="393090"/>
                  <a:pt x="129524" y="390736"/>
                  <a:pt x="139264" y="385758"/>
                </a:cubicBezTo>
                <a:cubicBezTo>
                  <a:pt x="149004" y="380780"/>
                  <a:pt x="157370" y="371556"/>
                  <a:pt x="164361" y="358087"/>
                </a:cubicBezTo>
                <a:cubicBezTo>
                  <a:pt x="171352" y="344618"/>
                  <a:pt x="175010" y="325282"/>
                  <a:pt x="175336" y="300081"/>
                </a:cubicBezTo>
                <a:cubicBezTo>
                  <a:pt x="175430" y="272086"/>
                  <a:pt x="170041" y="249642"/>
                  <a:pt x="159169" y="232747"/>
                </a:cubicBezTo>
                <a:cubicBezTo>
                  <a:pt x="148298" y="215852"/>
                  <a:pt x="131381" y="207182"/>
                  <a:pt x="108418" y="206736"/>
                </a:cubicBezTo>
                <a:lnTo>
                  <a:pt x="83673" y="206736"/>
                </a:lnTo>
                <a:cubicBezTo>
                  <a:pt x="78928" y="206864"/>
                  <a:pt x="75484" y="206608"/>
                  <a:pt x="73341" y="205967"/>
                </a:cubicBezTo>
                <a:cubicBezTo>
                  <a:pt x="71198" y="205326"/>
                  <a:pt x="70145" y="203532"/>
                  <a:pt x="70180" y="200584"/>
                </a:cubicBezTo>
                <a:cubicBezTo>
                  <a:pt x="70250" y="197893"/>
                  <a:pt x="71093" y="196145"/>
                  <a:pt x="72708" y="195341"/>
                </a:cubicBezTo>
                <a:cubicBezTo>
                  <a:pt x="74324" y="194537"/>
                  <a:pt x="76292" y="194048"/>
                  <a:pt x="78611" y="193873"/>
                </a:cubicBezTo>
                <a:cubicBezTo>
                  <a:pt x="80966" y="193838"/>
                  <a:pt x="84551" y="193628"/>
                  <a:pt x="89367" y="193244"/>
                </a:cubicBezTo>
                <a:cubicBezTo>
                  <a:pt x="94182" y="192859"/>
                  <a:pt x="97908" y="192510"/>
                  <a:pt x="100545" y="192195"/>
                </a:cubicBezTo>
                <a:cubicBezTo>
                  <a:pt x="107727" y="192418"/>
                  <a:pt x="115718" y="190847"/>
                  <a:pt x="124517" y="187484"/>
                </a:cubicBezTo>
                <a:cubicBezTo>
                  <a:pt x="133316" y="184120"/>
                  <a:pt x="142010" y="175939"/>
                  <a:pt x="150598" y="162941"/>
                </a:cubicBezTo>
                <a:cubicBezTo>
                  <a:pt x="157651" y="149863"/>
                  <a:pt x="162103" y="136932"/>
                  <a:pt x="163955" y="124150"/>
                </a:cubicBezTo>
                <a:cubicBezTo>
                  <a:pt x="165806" y="111367"/>
                  <a:pt x="166603" y="102942"/>
                  <a:pt x="166345" y="98873"/>
                </a:cubicBezTo>
                <a:cubicBezTo>
                  <a:pt x="165536" y="74116"/>
                  <a:pt x="159420" y="57297"/>
                  <a:pt x="147997" y="48414"/>
                </a:cubicBezTo>
                <a:cubicBezTo>
                  <a:pt x="136573" y="39531"/>
                  <a:pt x="124692" y="35358"/>
                  <a:pt x="112355" y="35896"/>
                </a:cubicBezTo>
                <a:cubicBezTo>
                  <a:pt x="101471" y="35626"/>
                  <a:pt x="88660" y="37996"/>
                  <a:pt x="73923" y="43005"/>
                </a:cubicBezTo>
                <a:cubicBezTo>
                  <a:pt x="59185" y="48015"/>
                  <a:pt x="47086" y="57282"/>
                  <a:pt x="37625" y="70809"/>
                </a:cubicBezTo>
                <a:cubicBezTo>
                  <a:pt x="42759" y="70224"/>
                  <a:pt x="49611" y="71393"/>
                  <a:pt x="58182" y="74317"/>
                </a:cubicBezTo>
                <a:cubicBezTo>
                  <a:pt x="66754" y="77240"/>
                  <a:pt x="71501" y="85425"/>
                  <a:pt x="72425" y="98873"/>
                </a:cubicBezTo>
                <a:cubicBezTo>
                  <a:pt x="72320" y="107187"/>
                  <a:pt x="69724" y="113992"/>
                  <a:pt x="64637" y="119289"/>
                </a:cubicBezTo>
                <a:cubicBezTo>
                  <a:pt x="59550" y="124586"/>
                  <a:pt x="52605" y="127322"/>
                  <a:pt x="43799" y="127498"/>
                </a:cubicBezTo>
                <a:cubicBezTo>
                  <a:pt x="35485" y="127439"/>
                  <a:pt x="28680" y="124890"/>
                  <a:pt x="23383" y="119850"/>
                </a:cubicBezTo>
                <a:cubicBezTo>
                  <a:pt x="18085" y="114811"/>
                  <a:pt x="15349" y="107631"/>
                  <a:pt x="15174" y="98311"/>
                </a:cubicBezTo>
                <a:cubicBezTo>
                  <a:pt x="15768" y="76444"/>
                  <a:pt x="25243" y="58373"/>
                  <a:pt x="43599" y="44099"/>
                </a:cubicBezTo>
                <a:cubicBezTo>
                  <a:pt x="61955" y="29825"/>
                  <a:pt x="85623" y="22431"/>
                  <a:pt x="114604" y="21917"/>
                </a:cubicBezTo>
                <a:close/>
                <a:moveTo>
                  <a:pt x="1264663" y="16297"/>
                </a:moveTo>
                <a:lnTo>
                  <a:pt x="1278642" y="16297"/>
                </a:lnTo>
                <a:cubicBezTo>
                  <a:pt x="1278970" y="19881"/>
                  <a:pt x="1280442" y="23016"/>
                  <a:pt x="1283059" y="25705"/>
                </a:cubicBezTo>
                <a:cubicBezTo>
                  <a:pt x="1285676" y="28393"/>
                  <a:pt x="1291978" y="30489"/>
                  <a:pt x="1301964" y="31991"/>
                </a:cubicBezTo>
                <a:cubicBezTo>
                  <a:pt x="1311950" y="33493"/>
                  <a:pt x="1328160" y="34256"/>
                  <a:pt x="1350595" y="34280"/>
                </a:cubicBezTo>
                <a:lnTo>
                  <a:pt x="1487135" y="34280"/>
                </a:lnTo>
                <a:cubicBezTo>
                  <a:pt x="1487240" y="39832"/>
                  <a:pt x="1487030" y="43736"/>
                  <a:pt x="1486503" y="45992"/>
                </a:cubicBezTo>
                <a:cubicBezTo>
                  <a:pt x="1485976" y="48248"/>
                  <a:pt x="1484501" y="50890"/>
                  <a:pt x="1482077" y="53917"/>
                </a:cubicBezTo>
                <a:lnTo>
                  <a:pt x="1406211" y="160654"/>
                </a:lnTo>
                <a:cubicBezTo>
                  <a:pt x="1398038" y="172570"/>
                  <a:pt x="1391530" y="185079"/>
                  <a:pt x="1386687" y="198182"/>
                </a:cubicBezTo>
                <a:cubicBezTo>
                  <a:pt x="1381844" y="211284"/>
                  <a:pt x="1378251" y="223169"/>
                  <a:pt x="1375905" y="233836"/>
                </a:cubicBezTo>
                <a:cubicBezTo>
                  <a:pt x="1373561" y="244503"/>
                  <a:pt x="1372048" y="252142"/>
                  <a:pt x="1371368" y="256752"/>
                </a:cubicBezTo>
                <a:cubicBezTo>
                  <a:pt x="1369144" y="271937"/>
                  <a:pt x="1367551" y="287228"/>
                  <a:pt x="1366591" y="302623"/>
                </a:cubicBezTo>
                <a:cubicBezTo>
                  <a:pt x="1365631" y="318019"/>
                  <a:pt x="1365163" y="333450"/>
                  <a:pt x="1365186" y="348916"/>
                </a:cubicBezTo>
                <a:lnTo>
                  <a:pt x="1365186" y="377577"/>
                </a:lnTo>
                <a:cubicBezTo>
                  <a:pt x="1365724" y="381323"/>
                  <a:pt x="1364649" y="387177"/>
                  <a:pt x="1361959" y="395138"/>
                </a:cubicBezTo>
                <a:cubicBezTo>
                  <a:pt x="1359270" y="403100"/>
                  <a:pt x="1351741" y="407549"/>
                  <a:pt x="1339371" y="408485"/>
                </a:cubicBezTo>
                <a:cubicBezTo>
                  <a:pt x="1327001" y="407549"/>
                  <a:pt x="1319471" y="403100"/>
                  <a:pt x="1316782" y="395138"/>
                </a:cubicBezTo>
                <a:cubicBezTo>
                  <a:pt x="1314093" y="387177"/>
                  <a:pt x="1313017" y="381323"/>
                  <a:pt x="1313555" y="377577"/>
                </a:cubicBezTo>
                <a:cubicBezTo>
                  <a:pt x="1313274" y="348436"/>
                  <a:pt x="1318466" y="315537"/>
                  <a:pt x="1329131" y="278880"/>
                </a:cubicBezTo>
                <a:cubicBezTo>
                  <a:pt x="1339797" y="242223"/>
                  <a:pt x="1357622" y="204687"/>
                  <a:pt x="1382608" y="166274"/>
                </a:cubicBezTo>
                <a:lnTo>
                  <a:pt x="1445549" y="77482"/>
                </a:lnTo>
                <a:lnTo>
                  <a:pt x="1329269" y="77482"/>
                </a:lnTo>
                <a:cubicBezTo>
                  <a:pt x="1326364" y="77461"/>
                  <a:pt x="1320812" y="77503"/>
                  <a:pt x="1312611" y="77607"/>
                </a:cubicBezTo>
                <a:cubicBezTo>
                  <a:pt x="1304410" y="77711"/>
                  <a:pt x="1296397" y="78002"/>
                  <a:pt x="1288572" y="78481"/>
                </a:cubicBezTo>
                <a:cubicBezTo>
                  <a:pt x="1280747" y="78960"/>
                  <a:pt x="1275946" y="79751"/>
                  <a:pt x="1274169" y="80854"/>
                </a:cubicBezTo>
                <a:cubicBezTo>
                  <a:pt x="1271738" y="83442"/>
                  <a:pt x="1269572" y="88194"/>
                  <a:pt x="1267670" y="95111"/>
                </a:cubicBezTo>
                <a:cubicBezTo>
                  <a:pt x="1265769" y="102029"/>
                  <a:pt x="1264175" y="109071"/>
                  <a:pt x="1262891" y="116238"/>
                </a:cubicBezTo>
                <a:cubicBezTo>
                  <a:pt x="1261606" y="123404"/>
                  <a:pt x="1260675" y="128656"/>
                  <a:pt x="1260097" y="131994"/>
                </a:cubicBezTo>
                <a:lnTo>
                  <a:pt x="1246118" y="131994"/>
                </a:lnTo>
                <a:close/>
                <a:moveTo>
                  <a:pt x="2408409" y="0"/>
                </a:moveTo>
                <a:cubicBezTo>
                  <a:pt x="2436083" y="333"/>
                  <a:pt x="2457666" y="4473"/>
                  <a:pt x="2473157" y="12421"/>
                </a:cubicBezTo>
                <a:cubicBezTo>
                  <a:pt x="2488649" y="20370"/>
                  <a:pt x="2499489" y="30127"/>
                  <a:pt x="2505676" y="41695"/>
                </a:cubicBezTo>
                <a:cubicBezTo>
                  <a:pt x="2511863" y="53262"/>
                  <a:pt x="2514836" y="64641"/>
                  <a:pt x="2514596" y="75832"/>
                </a:cubicBezTo>
                <a:cubicBezTo>
                  <a:pt x="2514421" y="87735"/>
                  <a:pt x="2511826" y="98450"/>
                  <a:pt x="2506811" y="107977"/>
                </a:cubicBezTo>
                <a:cubicBezTo>
                  <a:pt x="2501796" y="117505"/>
                  <a:pt x="2495413" y="125138"/>
                  <a:pt x="2487662" y="130877"/>
                </a:cubicBezTo>
                <a:cubicBezTo>
                  <a:pt x="2480563" y="135714"/>
                  <a:pt x="2471239" y="143466"/>
                  <a:pt x="2459691" y="154133"/>
                </a:cubicBezTo>
                <a:cubicBezTo>
                  <a:pt x="2448143" y="164800"/>
                  <a:pt x="2437685" y="178590"/>
                  <a:pt x="2428319" y="195503"/>
                </a:cubicBezTo>
                <a:cubicBezTo>
                  <a:pt x="2418953" y="212416"/>
                  <a:pt x="2413993" y="232660"/>
                  <a:pt x="2413441" y="256236"/>
                </a:cubicBezTo>
                <a:lnTo>
                  <a:pt x="2413441" y="275911"/>
                </a:lnTo>
                <a:cubicBezTo>
                  <a:pt x="2413592" y="280970"/>
                  <a:pt x="2413289" y="284765"/>
                  <a:pt x="2412532" y="287294"/>
                </a:cubicBezTo>
                <a:cubicBezTo>
                  <a:pt x="2411775" y="289824"/>
                  <a:pt x="2409655" y="291089"/>
                  <a:pt x="2406172" y="291089"/>
                </a:cubicBezTo>
                <a:cubicBezTo>
                  <a:pt x="2402957" y="291159"/>
                  <a:pt x="2400999" y="290175"/>
                  <a:pt x="2400301" y="288138"/>
                </a:cubicBezTo>
                <a:cubicBezTo>
                  <a:pt x="2399602" y="286100"/>
                  <a:pt x="2399322" y="282586"/>
                  <a:pt x="2399462" y="277597"/>
                </a:cubicBezTo>
                <a:lnTo>
                  <a:pt x="2399462" y="252301"/>
                </a:lnTo>
                <a:cubicBezTo>
                  <a:pt x="2399201" y="234558"/>
                  <a:pt x="2402798" y="214251"/>
                  <a:pt x="2410253" y="191378"/>
                </a:cubicBezTo>
                <a:cubicBezTo>
                  <a:pt x="2417709" y="168506"/>
                  <a:pt x="2430588" y="146652"/>
                  <a:pt x="2448891" y="125818"/>
                </a:cubicBezTo>
                <a:cubicBezTo>
                  <a:pt x="2454119" y="121238"/>
                  <a:pt x="2458574" y="115220"/>
                  <a:pt x="2462255" y="107765"/>
                </a:cubicBezTo>
                <a:cubicBezTo>
                  <a:pt x="2465936" y="100310"/>
                  <a:pt x="2467859" y="88543"/>
                  <a:pt x="2468023" y="72464"/>
                </a:cubicBezTo>
                <a:cubicBezTo>
                  <a:pt x="2468401" y="64831"/>
                  <a:pt x="2467645" y="56389"/>
                  <a:pt x="2465753" y="47137"/>
                </a:cubicBezTo>
                <a:cubicBezTo>
                  <a:pt x="2463861" y="37885"/>
                  <a:pt x="2458564" y="29849"/>
                  <a:pt x="2449862" y="23029"/>
                </a:cubicBezTo>
                <a:cubicBezTo>
                  <a:pt x="2441161" y="16209"/>
                  <a:pt x="2426783" y="12631"/>
                  <a:pt x="2406731" y="12293"/>
                </a:cubicBezTo>
                <a:cubicBezTo>
                  <a:pt x="2394427" y="12023"/>
                  <a:pt x="2381383" y="14674"/>
                  <a:pt x="2367601" y="20246"/>
                </a:cubicBezTo>
                <a:cubicBezTo>
                  <a:pt x="2353818" y="25817"/>
                  <a:pt x="2342325" y="35928"/>
                  <a:pt x="2333121" y="50578"/>
                </a:cubicBezTo>
                <a:cubicBezTo>
                  <a:pt x="2337868" y="50051"/>
                  <a:pt x="2344089" y="51104"/>
                  <a:pt x="2351781" y="53734"/>
                </a:cubicBezTo>
                <a:cubicBezTo>
                  <a:pt x="2359475" y="56365"/>
                  <a:pt x="2363731" y="63731"/>
                  <a:pt x="2364549" y="75832"/>
                </a:cubicBezTo>
                <a:cubicBezTo>
                  <a:pt x="2364455" y="83291"/>
                  <a:pt x="2362117" y="89417"/>
                  <a:pt x="2357534" y="94211"/>
                </a:cubicBezTo>
                <a:cubicBezTo>
                  <a:pt x="2352951" y="99005"/>
                  <a:pt x="2346684" y="101483"/>
                  <a:pt x="2338733" y="101647"/>
                </a:cubicBezTo>
                <a:cubicBezTo>
                  <a:pt x="2332011" y="101717"/>
                  <a:pt x="2326095" y="99613"/>
                  <a:pt x="2320985" y="95333"/>
                </a:cubicBezTo>
                <a:cubicBezTo>
                  <a:pt x="2315876" y="91054"/>
                  <a:pt x="2313187" y="84180"/>
                  <a:pt x="2312918" y="74709"/>
                </a:cubicBezTo>
                <a:cubicBezTo>
                  <a:pt x="2313103" y="55620"/>
                  <a:pt x="2321431" y="38604"/>
                  <a:pt x="2337902" y="23660"/>
                </a:cubicBezTo>
                <a:cubicBezTo>
                  <a:pt x="2354373" y="8717"/>
                  <a:pt x="2377875" y="830"/>
                  <a:pt x="24084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03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9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1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6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4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3" grpId="0" animBg="1"/>
      <p:bldP spid="23" grpId="1" animBg="1"/>
      <p:bldP spid="14" grpId="0" animBg="1"/>
      <p:bldP spid="14" grpId="1" animBg="1"/>
      <p:bldP spid="18" grpId="0" animBg="1"/>
      <p:bldP spid="18" grpId="1" animBg="1"/>
      <p:bldP spid="24" grpId="0" animBg="1"/>
      <p:bldP spid="26" grpId="0" animBg="1"/>
      <p:bldP spid="32" grpId="0" animBg="1"/>
      <p:bldP spid="73" grpId="0" animBg="1"/>
      <p:bldP spid="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0F291-E583-7F23-70CE-A3257C3F3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lc BG">
            <a:extLst>
              <a:ext uri="{FF2B5EF4-FFF2-40B4-BE49-F238E27FC236}">
                <a16:creationId xmlns:a16="http://schemas.microsoft.com/office/drawing/2014/main" id="{89A3BD81-D665-9560-E158-852C6B60B3F9}"/>
              </a:ext>
            </a:extLst>
          </p:cNvPr>
          <p:cNvSpPr/>
          <p:nvPr/>
        </p:nvSpPr>
        <p:spPr>
          <a:xfrm>
            <a:off x="1127448" y="692696"/>
            <a:ext cx="3888432" cy="5544616"/>
          </a:xfrm>
          <a:prstGeom prst="roundRect">
            <a:avLst>
              <a:gd name="adj" fmla="val 11024"/>
            </a:avLst>
          </a:prstGeom>
          <a:solidFill>
            <a:schemeClr val="tx2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Num 9">
            <a:extLst>
              <a:ext uri="{FF2B5EF4-FFF2-40B4-BE49-F238E27FC236}">
                <a16:creationId xmlns:a16="http://schemas.microsoft.com/office/drawing/2014/main" id="{4E83D3C7-C567-CDC9-F461-E098B7206BF4}"/>
              </a:ext>
            </a:extLst>
          </p:cNvPr>
          <p:cNvSpPr/>
          <p:nvPr/>
        </p:nvSpPr>
        <p:spPr>
          <a:xfrm>
            <a:off x="3143672" y="2492896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9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5" name="Num 8">
            <a:extLst>
              <a:ext uri="{FF2B5EF4-FFF2-40B4-BE49-F238E27FC236}">
                <a16:creationId xmlns:a16="http://schemas.microsoft.com/office/drawing/2014/main" id="{F9E7E29E-E906-D76A-CEE3-1D7E2EA5CE20}"/>
              </a:ext>
            </a:extLst>
          </p:cNvPr>
          <p:cNvSpPr/>
          <p:nvPr/>
        </p:nvSpPr>
        <p:spPr>
          <a:xfrm>
            <a:off x="2279576" y="2492896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8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6" name="Num 7">
            <a:extLst>
              <a:ext uri="{FF2B5EF4-FFF2-40B4-BE49-F238E27FC236}">
                <a16:creationId xmlns:a16="http://schemas.microsoft.com/office/drawing/2014/main" id="{E59521F9-3702-4D5E-C283-4A865144BE3C}"/>
              </a:ext>
            </a:extLst>
          </p:cNvPr>
          <p:cNvSpPr/>
          <p:nvPr/>
        </p:nvSpPr>
        <p:spPr>
          <a:xfrm>
            <a:off x="1415480" y="2492896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7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7" name="Num 6">
            <a:extLst>
              <a:ext uri="{FF2B5EF4-FFF2-40B4-BE49-F238E27FC236}">
                <a16:creationId xmlns:a16="http://schemas.microsoft.com/office/drawing/2014/main" id="{195DEC3B-5999-243A-6CA8-6581B4E6F45B}"/>
              </a:ext>
            </a:extLst>
          </p:cNvPr>
          <p:cNvSpPr/>
          <p:nvPr/>
        </p:nvSpPr>
        <p:spPr>
          <a:xfrm>
            <a:off x="3143672" y="3356992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6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8" name="Num 5">
            <a:extLst>
              <a:ext uri="{FF2B5EF4-FFF2-40B4-BE49-F238E27FC236}">
                <a16:creationId xmlns:a16="http://schemas.microsoft.com/office/drawing/2014/main" id="{4D26D323-802D-8F6E-6B55-3A7CBD01BEC5}"/>
              </a:ext>
            </a:extLst>
          </p:cNvPr>
          <p:cNvSpPr/>
          <p:nvPr/>
        </p:nvSpPr>
        <p:spPr>
          <a:xfrm>
            <a:off x="2279576" y="3356992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5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9" name="Num 4">
            <a:extLst>
              <a:ext uri="{FF2B5EF4-FFF2-40B4-BE49-F238E27FC236}">
                <a16:creationId xmlns:a16="http://schemas.microsoft.com/office/drawing/2014/main" id="{49EE3DFF-6D9D-0439-C6DA-70EA5F497300}"/>
              </a:ext>
            </a:extLst>
          </p:cNvPr>
          <p:cNvSpPr/>
          <p:nvPr/>
        </p:nvSpPr>
        <p:spPr>
          <a:xfrm>
            <a:off x="1415480" y="3356992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4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3" name="Num 3">
            <a:extLst>
              <a:ext uri="{FF2B5EF4-FFF2-40B4-BE49-F238E27FC236}">
                <a16:creationId xmlns:a16="http://schemas.microsoft.com/office/drawing/2014/main" id="{4F2B60B1-C854-49C4-FF08-238C67DBBA15}"/>
              </a:ext>
            </a:extLst>
          </p:cNvPr>
          <p:cNvSpPr/>
          <p:nvPr/>
        </p:nvSpPr>
        <p:spPr>
          <a:xfrm>
            <a:off x="3143672" y="422108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3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1" name="Num 2">
            <a:extLst>
              <a:ext uri="{FF2B5EF4-FFF2-40B4-BE49-F238E27FC236}">
                <a16:creationId xmlns:a16="http://schemas.microsoft.com/office/drawing/2014/main" id="{32CC551D-BF4C-1231-180D-0CA3370EBD15}"/>
              </a:ext>
            </a:extLst>
          </p:cNvPr>
          <p:cNvSpPr/>
          <p:nvPr/>
        </p:nvSpPr>
        <p:spPr>
          <a:xfrm>
            <a:off x="2279576" y="422108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2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5" name="Num 1">
            <a:extLst>
              <a:ext uri="{FF2B5EF4-FFF2-40B4-BE49-F238E27FC236}">
                <a16:creationId xmlns:a16="http://schemas.microsoft.com/office/drawing/2014/main" id="{5BCDCE34-E93E-9CC5-B6CB-24D80BBA88C0}"/>
              </a:ext>
            </a:extLst>
          </p:cNvPr>
          <p:cNvSpPr/>
          <p:nvPr/>
        </p:nvSpPr>
        <p:spPr>
          <a:xfrm>
            <a:off x="1415480" y="422108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1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3" name="Num 0">
            <a:extLst>
              <a:ext uri="{FF2B5EF4-FFF2-40B4-BE49-F238E27FC236}">
                <a16:creationId xmlns:a16="http://schemas.microsoft.com/office/drawing/2014/main" id="{F2B16CEC-E1AD-D891-B643-3FD4614909AF}"/>
              </a:ext>
            </a:extLst>
          </p:cNvPr>
          <p:cNvSpPr/>
          <p:nvPr/>
        </p:nvSpPr>
        <p:spPr>
          <a:xfrm>
            <a:off x="2279576" y="5085184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4" name="Add">
            <a:extLst>
              <a:ext uri="{FF2B5EF4-FFF2-40B4-BE49-F238E27FC236}">
                <a16:creationId xmlns:a16="http://schemas.microsoft.com/office/drawing/2014/main" id="{AB1CFD7D-3E68-D0C4-EC0B-1BC988B8E774}"/>
              </a:ext>
            </a:extLst>
          </p:cNvPr>
          <p:cNvSpPr/>
          <p:nvPr/>
        </p:nvSpPr>
        <p:spPr>
          <a:xfrm>
            <a:off x="4007768" y="2492896"/>
            <a:ext cx="720080" cy="7200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+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5" name="Mult">
            <a:extLst>
              <a:ext uri="{FF2B5EF4-FFF2-40B4-BE49-F238E27FC236}">
                <a16:creationId xmlns:a16="http://schemas.microsoft.com/office/drawing/2014/main" id="{512EC219-466A-5A69-92D9-63862B8FB2F8}"/>
              </a:ext>
            </a:extLst>
          </p:cNvPr>
          <p:cNvSpPr/>
          <p:nvPr/>
        </p:nvSpPr>
        <p:spPr>
          <a:xfrm>
            <a:off x="4007768" y="3356992"/>
            <a:ext cx="720080" cy="7200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0" i="0" dirty="0">
                <a:latin typeface="+mj-lt"/>
                <a:ea typeface="Iosevka" panose="02000509030000000004" pitchFamily="49" charset="0"/>
                <a:cs typeface="Iosevka" panose="02000509030000000004" pitchFamily="49" charset="0"/>
              </a:rPr>
              <a:t>×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8" name="Eq">
            <a:extLst>
              <a:ext uri="{FF2B5EF4-FFF2-40B4-BE49-F238E27FC236}">
                <a16:creationId xmlns:a16="http://schemas.microsoft.com/office/drawing/2014/main" id="{303CAED5-D524-0136-182C-1D7E508BA310}"/>
              </a:ext>
            </a:extLst>
          </p:cNvPr>
          <p:cNvSpPr/>
          <p:nvPr/>
        </p:nvSpPr>
        <p:spPr>
          <a:xfrm>
            <a:off x="4007768" y="4221088"/>
            <a:ext cx="720080" cy="15841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=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32" name="Numbers: 17">
            <a:extLst>
              <a:ext uri="{FF2B5EF4-FFF2-40B4-BE49-F238E27FC236}">
                <a16:creationId xmlns:a16="http://schemas.microsoft.com/office/drawing/2014/main" id="{2CE6798B-5D1E-4ED5-1DDD-4F768A541DAC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17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4" name="Numbers: 09">
            <a:extLst>
              <a:ext uri="{FF2B5EF4-FFF2-40B4-BE49-F238E27FC236}">
                <a16:creationId xmlns:a16="http://schemas.microsoft.com/office/drawing/2014/main" id="{EA673F69-D8A4-4092-78E4-1EDEB9C2F317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09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6" name="Numbers: 93">
            <a:extLst>
              <a:ext uri="{FF2B5EF4-FFF2-40B4-BE49-F238E27FC236}">
                <a16:creationId xmlns:a16="http://schemas.microsoft.com/office/drawing/2014/main" id="{090449FB-6E41-DA9E-8BE4-325EC917CC62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93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31" name="Numbers: 10">
            <a:extLst>
              <a:ext uri="{FF2B5EF4-FFF2-40B4-BE49-F238E27FC236}">
                <a16:creationId xmlns:a16="http://schemas.microsoft.com/office/drawing/2014/main" id="{FE3AE4EC-0691-C466-173A-9090776DD087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10</a:t>
            </a: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9232ED6A-6402-E70D-E96A-24811C59F9F5}"/>
              </a:ext>
            </a:extLst>
          </p:cNvPr>
          <p:cNvSpPr/>
          <p:nvPr/>
        </p:nvSpPr>
        <p:spPr>
          <a:xfrm>
            <a:off x="7752184" y="2420888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D73EBB9-D063-0536-D49A-0E5ED745889E}"/>
              </a:ext>
            </a:extLst>
          </p:cNvPr>
          <p:cNvSpPr txBox="1"/>
          <p:nvPr/>
        </p:nvSpPr>
        <p:spPr>
          <a:xfrm>
            <a:off x="8256240" y="2492896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−</a:t>
            </a:r>
            <a:r>
              <a:rPr lang="en-US" altLang="zh-CN" sz="3200" i="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7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9DC17D28-3A39-114F-5F49-54AFA21D38A4}"/>
              </a:ext>
            </a:extLst>
          </p:cNvPr>
          <p:cNvSpPr/>
          <p:nvPr/>
        </p:nvSpPr>
        <p:spPr>
          <a:xfrm>
            <a:off x="7752184" y="3212976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F38700F-49E3-868D-EFAF-841B1E45EEE1}"/>
              </a:ext>
            </a:extLst>
          </p:cNvPr>
          <p:cNvSpPr txBox="1"/>
          <p:nvPr/>
        </p:nvSpPr>
        <p:spPr>
          <a:xfrm>
            <a:off x="8256240" y="3284984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−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7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FE7B80B8-800E-F4A4-4B19-C92BA1CD1A5D}"/>
              </a:ext>
            </a:extLst>
          </p:cNvPr>
          <p:cNvSpPr/>
          <p:nvPr/>
        </p:nvSpPr>
        <p:spPr>
          <a:xfrm>
            <a:off x="7752184" y="4005064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368CC8-451A-0CEA-DF3B-C235A80186B9}"/>
              </a:ext>
            </a:extLst>
          </p:cNvPr>
          <p:cNvSpPr txBox="1"/>
          <p:nvPr/>
        </p:nvSpPr>
        <p:spPr>
          <a:xfrm>
            <a:off x="8256240" y="4077072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−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7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330D5145-2640-260F-23AA-79DEBE51B30B}"/>
              </a:ext>
            </a:extLst>
          </p:cNvPr>
          <p:cNvSpPr/>
          <p:nvPr/>
        </p:nvSpPr>
        <p:spPr>
          <a:xfrm>
            <a:off x="7752184" y="4797152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4FA249-6536-C246-7613-A6B1941A65A7}"/>
              </a:ext>
            </a:extLst>
          </p:cNvPr>
          <p:cNvSpPr txBox="1"/>
          <p:nvPr/>
        </p:nvSpPr>
        <p:spPr>
          <a:xfrm>
            <a:off x="8256240" y="486916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−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7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80E9E16B-1E5E-B73B-42AB-F018B997CA7B}"/>
              </a:ext>
            </a:extLst>
          </p:cNvPr>
          <p:cNvSpPr/>
          <p:nvPr/>
        </p:nvSpPr>
        <p:spPr>
          <a:xfrm flipH="1">
            <a:off x="9120336" y="2492896"/>
            <a:ext cx="576064" cy="2880320"/>
          </a:xfrm>
          <a:prstGeom prst="leftBrace">
            <a:avLst>
              <a:gd name="adj1" fmla="val 84051"/>
              <a:gd name="adj2" fmla="val 50398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3248137-0010-3689-9543-368C4E9FB61B}"/>
              </a:ext>
            </a:extLst>
          </p:cNvPr>
          <p:cNvSpPr txBox="1"/>
          <p:nvPr/>
        </p:nvSpPr>
        <p:spPr>
          <a:xfrm>
            <a:off x="9768408" y="3645024"/>
            <a:ext cx="2194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</a:rPr>
              <a:t>4 weeks-ish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296FDF8-9B99-B40C-28AF-C14C799788BE}"/>
              </a:ext>
            </a:extLst>
          </p:cNvPr>
          <p:cNvSpPr txBox="1"/>
          <p:nvPr/>
        </p:nvSpPr>
        <p:spPr>
          <a:xfrm>
            <a:off x="7248128" y="1916832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b="0" i="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31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25EC62D-D983-2E06-A642-91533F0BC736}"/>
              </a:ext>
            </a:extLst>
          </p:cNvPr>
          <p:cNvSpPr txBox="1"/>
          <p:nvPr/>
        </p:nvSpPr>
        <p:spPr>
          <a:xfrm>
            <a:off x="7248128" y="27089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24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92D0480-E280-9724-0B97-39D032F444CE}"/>
              </a:ext>
            </a:extLst>
          </p:cNvPr>
          <p:cNvSpPr txBox="1"/>
          <p:nvPr/>
        </p:nvSpPr>
        <p:spPr>
          <a:xfrm>
            <a:off x="7248128" y="3501008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17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6C4ADA6-62A0-70B4-F248-4D1E86194888}"/>
              </a:ext>
            </a:extLst>
          </p:cNvPr>
          <p:cNvSpPr txBox="1"/>
          <p:nvPr/>
        </p:nvSpPr>
        <p:spPr>
          <a:xfrm>
            <a:off x="7248128" y="429309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10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3FF3401-888F-AB85-020D-EC83E41F633E}"/>
              </a:ext>
            </a:extLst>
          </p:cNvPr>
          <p:cNvSpPr txBox="1"/>
          <p:nvPr/>
        </p:nvSpPr>
        <p:spPr>
          <a:xfrm>
            <a:off x="7530257" y="5085184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3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8BDA825B-441A-BE82-8838-2938F383F8B9}"/>
              </a:ext>
            </a:extLst>
          </p:cNvPr>
          <p:cNvSpPr/>
          <p:nvPr/>
        </p:nvSpPr>
        <p:spPr>
          <a:xfrm flipH="1">
            <a:off x="7032104" y="2420888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367A743-AAE7-FAA5-8160-84904CCAD867}"/>
              </a:ext>
            </a:extLst>
          </p:cNvPr>
          <p:cNvSpPr txBox="1"/>
          <p:nvPr/>
        </p:nvSpPr>
        <p:spPr>
          <a:xfrm>
            <a:off x="6023992" y="2492896"/>
            <a:ext cx="998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</a:rPr>
              <a:t>+</a:t>
            </a:r>
            <a:r>
              <a:rPr lang="en-US" altLang="zh-CN" sz="1400" dirty="0">
                <a:solidFill>
                  <a:schemeClr val="bg1"/>
                </a:solidFill>
                <a:latin typeface="Latin Modern Math" panose="02000503000000000000" pitchFamily="50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</a:rPr>
              <a:t>93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08128123-9FBC-3EEA-C933-45ED423EF03F}"/>
              </a:ext>
            </a:extLst>
          </p:cNvPr>
          <p:cNvSpPr/>
          <p:nvPr/>
        </p:nvSpPr>
        <p:spPr>
          <a:xfrm flipH="1">
            <a:off x="7032104" y="3212976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5D0B917-8AC2-DA29-F319-DFDF9CFCAD95}"/>
              </a:ext>
            </a:extLst>
          </p:cNvPr>
          <p:cNvSpPr txBox="1"/>
          <p:nvPr/>
        </p:nvSpPr>
        <p:spPr>
          <a:xfrm>
            <a:off x="6023992" y="3284984"/>
            <a:ext cx="998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</a:rPr>
              <a:t>+</a:t>
            </a:r>
            <a:r>
              <a:rPr lang="en-US" altLang="zh-CN" sz="1400" dirty="0">
                <a:solidFill>
                  <a:schemeClr val="bg1"/>
                </a:solidFill>
                <a:latin typeface="Latin Modern Math" panose="02000503000000000000" pitchFamily="50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</a:rPr>
              <a:t>93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9CDE-B928-0215-73EC-0920F85A1082}"/>
              </a:ext>
            </a:extLst>
          </p:cNvPr>
          <p:cNvSpPr txBox="1"/>
          <p:nvPr/>
        </p:nvSpPr>
        <p:spPr>
          <a:xfrm>
            <a:off x="6819910" y="588768"/>
            <a:ext cx="2514609" cy="408485"/>
          </a:xfrm>
          <a:custGeom>
            <a:avLst/>
            <a:gdLst/>
            <a:ahLst/>
            <a:cxnLst/>
            <a:rect l="l" t="t" r="r" b="b"/>
            <a:pathLst>
              <a:path w="2514609" h="408485">
                <a:moveTo>
                  <a:pt x="880771" y="338871"/>
                </a:moveTo>
                <a:cubicBezTo>
                  <a:pt x="889132" y="339093"/>
                  <a:pt x="896125" y="342016"/>
                  <a:pt x="901750" y="347641"/>
                </a:cubicBezTo>
                <a:cubicBezTo>
                  <a:pt x="907374" y="353266"/>
                  <a:pt x="910298" y="360259"/>
                  <a:pt x="910520" y="368620"/>
                </a:cubicBezTo>
                <a:cubicBezTo>
                  <a:pt x="910298" y="376981"/>
                  <a:pt x="907374" y="383974"/>
                  <a:pt x="901750" y="389599"/>
                </a:cubicBezTo>
                <a:cubicBezTo>
                  <a:pt x="896125" y="395224"/>
                  <a:pt x="889132" y="398148"/>
                  <a:pt x="880771" y="398370"/>
                </a:cubicBezTo>
                <a:cubicBezTo>
                  <a:pt x="872409" y="398148"/>
                  <a:pt x="865416" y="395224"/>
                  <a:pt x="859791" y="389599"/>
                </a:cubicBezTo>
                <a:cubicBezTo>
                  <a:pt x="854167" y="383974"/>
                  <a:pt x="851243" y="376981"/>
                  <a:pt x="851021" y="368620"/>
                </a:cubicBezTo>
                <a:cubicBezTo>
                  <a:pt x="851243" y="360259"/>
                  <a:pt x="854167" y="353266"/>
                  <a:pt x="859791" y="347641"/>
                </a:cubicBezTo>
                <a:cubicBezTo>
                  <a:pt x="865416" y="342016"/>
                  <a:pt x="872409" y="339093"/>
                  <a:pt x="880771" y="338871"/>
                </a:cubicBezTo>
                <a:close/>
                <a:moveTo>
                  <a:pt x="2406171" y="336623"/>
                </a:moveTo>
                <a:cubicBezTo>
                  <a:pt x="2414532" y="336845"/>
                  <a:pt x="2421525" y="339768"/>
                  <a:pt x="2427150" y="345393"/>
                </a:cubicBezTo>
                <a:cubicBezTo>
                  <a:pt x="2432774" y="351018"/>
                  <a:pt x="2435698" y="358011"/>
                  <a:pt x="2435920" y="366372"/>
                </a:cubicBezTo>
                <a:cubicBezTo>
                  <a:pt x="2435698" y="374733"/>
                  <a:pt x="2432774" y="381727"/>
                  <a:pt x="2427150" y="387351"/>
                </a:cubicBezTo>
                <a:cubicBezTo>
                  <a:pt x="2421525" y="392976"/>
                  <a:pt x="2414532" y="395900"/>
                  <a:pt x="2406171" y="396122"/>
                </a:cubicBezTo>
                <a:cubicBezTo>
                  <a:pt x="2397809" y="395900"/>
                  <a:pt x="2390816" y="392976"/>
                  <a:pt x="2385191" y="387351"/>
                </a:cubicBezTo>
                <a:cubicBezTo>
                  <a:pt x="2379567" y="381727"/>
                  <a:pt x="2376643" y="374733"/>
                  <a:pt x="2376421" y="366372"/>
                </a:cubicBezTo>
                <a:cubicBezTo>
                  <a:pt x="2376643" y="358011"/>
                  <a:pt x="2379567" y="351018"/>
                  <a:pt x="2385191" y="345393"/>
                </a:cubicBezTo>
                <a:cubicBezTo>
                  <a:pt x="2390816" y="339768"/>
                  <a:pt x="2397809" y="336845"/>
                  <a:pt x="2406171" y="336623"/>
                </a:cubicBezTo>
                <a:close/>
                <a:moveTo>
                  <a:pt x="1695472" y="298970"/>
                </a:moveTo>
                <a:lnTo>
                  <a:pt x="2047269" y="298970"/>
                </a:lnTo>
                <a:cubicBezTo>
                  <a:pt x="2050441" y="299052"/>
                  <a:pt x="2053087" y="300149"/>
                  <a:pt x="2055207" y="302262"/>
                </a:cubicBezTo>
                <a:cubicBezTo>
                  <a:pt x="2057325" y="304374"/>
                  <a:pt x="2058426" y="307012"/>
                  <a:pt x="2058508" y="310175"/>
                </a:cubicBezTo>
                <a:cubicBezTo>
                  <a:pt x="2058426" y="313338"/>
                  <a:pt x="2057325" y="315975"/>
                  <a:pt x="2055207" y="318088"/>
                </a:cubicBezTo>
                <a:cubicBezTo>
                  <a:pt x="2053087" y="320200"/>
                  <a:pt x="2050441" y="321298"/>
                  <a:pt x="2047269" y="321379"/>
                </a:cubicBezTo>
                <a:lnTo>
                  <a:pt x="1695472" y="321379"/>
                </a:lnTo>
                <a:cubicBezTo>
                  <a:pt x="1692299" y="321298"/>
                  <a:pt x="1689653" y="320200"/>
                  <a:pt x="1687534" y="318088"/>
                </a:cubicBezTo>
                <a:cubicBezTo>
                  <a:pt x="1685415" y="315975"/>
                  <a:pt x="1684315" y="313338"/>
                  <a:pt x="1684233" y="310175"/>
                </a:cubicBezTo>
                <a:cubicBezTo>
                  <a:pt x="1684315" y="307012"/>
                  <a:pt x="1685415" y="304374"/>
                  <a:pt x="1687534" y="302262"/>
                </a:cubicBezTo>
                <a:cubicBezTo>
                  <a:pt x="1689653" y="300149"/>
                  <a:pt x="1692299" y="299052"/>
                  <a:pt x="1695472" y="298970"/>
                </a:cubicBezTo>
                <a:close/>
                <a:moveTo>
                  <a:pt x="704907" y="244459"/>
                </a:moveTo>
                <a:lnTo>
                  <a:pt x="1056634" y="244459"/>
                </a:lnTo>
                <a:cubicBezTo>
                  <a:pt x="1059806" y="244541"/>
                  <a:pt x="1062452" y="245638"/>
                  <a:pt x="1064571" y="247750"/>
                </a:cubicBezTo>
                <a:cubicBezTo>
                  <a:pt x="1066690" y="249863"/>
                  <a:pt x="1067791" y="252500"/>
                  <a:pt x="1067873" y="255663"/>
                </a:cubicBezTo>
                <a:cubicBezTo>
                  <a:pt x="1067791" y="258826"/>
                  <a:pt x="1066690" y="261464"/>
                  <a:pt x="1064571" y="263576"/>
                </a:cubicBezTo>
                <a:cubicBezTo>
                  <a:pt x="1062452" y="265689"/>
                  <a:pt x="1059806" y="266786"/>
                  <a:pt x="1056634" y="266868"/>
                </a:cubicBezTo>
                <a:lnTo>
                  <a:pt x="704907" y="266868"/>
                </a:lnTo>
                <a:cubicBezTo>
                  <a:pt x="701735" y="266786"/>
                  <a:pt x="699089" y="265689"/>
                  <a:pt x="696970" y="263576"/>
                </a:cubicBezTo>
                <a:cubicBezTo>
                  <a:pt x="694850" y="261464"/>
                  <a:pt x="693750" y="258826"/>
                  <a:pt x="693668" y="255663"/>
                </a:cubicBezTo>
                <a:cubicBezTo>
                  <a:pt x="693750" y="252500"/>
                  <a:pt x="694850" y="249863"/>
                  <a:pt x="696970" y="247750"/>
                </a:cubicBezTo>
                <a:cubicBezTo>
                  <a:pt x="699089" y="245638"/>
                  <a:pt x="701735" y="244541"/>
                  <a:pt x="704907" y="244459"/>
                </a:cubicBezTo>
                <a:close/>
                <a:moveTo>
                  <a:pt x="1695472" y="189947"/>
                </a:moveTo>
                <a:lnTo>
                  <a:pt x="2047269" y="189947"/>
                </a:lnTo>
                <a:cubicBezTo>
                  <a:pt x="2050441" y="190029"/>
                  <a:pt x="2053087" y="191126"/>
                  <a:pt x="2055207" y="193239"/>
                </a:cubicBezTo>
                <a:cubicBezTo>
                  <a:pt x="2057325" y="195351"/>
                  <a:pt x="2058426" y="197989"/>
                  <a:pt x="2058508" y="201152"/>
                </a:cubicBezTo>
                <a:cubicBezTo>
                  <a:pt x="2058426" y="204315"/>
                  <a:pt x="2057325" y="206952"/>
                  <a:pt x="2055207" y="209065"/>
                </a:cubicBezTo>
                <a:cubicBezTo>
                  <a:pt x="2053087" y="211177"/>
                  <a:pt x="2050441" y="212274"/>
                  <a:pt x="2047269" y="212356"/>
                </a:cubicBezTo>
                <a:lnTo>
                  <a:pt x="1695472" y="212356"/>
                </a:lnTo>
                <a:cubicBezTo>
                  <a:pt x="1692299" y="212274"/>
                  <a:pt x="1689653" y="211177"/>
                  <a:pt x="1687534" y="209065"/>
                </a:cubicBezTo>
                <a:cubicBezTo>
                  <a:pt x="1685415" y="206952"/>
                  <a:pt x="1684315" y="204315"/>
                  <a:pt x="1684233" y="201152"/>
                </a:cubicBezTo>
                <a:cubicBezTo>
                  <a:pt x="1684315" y="197989"/>
                  <a:pt x="1685415" y="195351"/>
                  <a:pt x="1687534" y="193239"/>
                </a:cubicBezTo>
                <a:cubicBezTo>
                  <a:pt x="1689653" y="191126"/>
                  <a:pt x="1692299" y="190029"/>
                  <a:pt x="1695472" y="189947"/>
                </a:cubicBezTo>
                <a:close/>
                <a:moveTo>
                  <a:pt x="880771" y="112957"/>
                </a:moveTo>
                <a:cubicBezTo>
                  <a:pt x="889132" y="113179"/>
                  <a:pt x="896125" y="116102"/>
                  <a:pt x="901750" y="121727"/>
                </a:cubicBezTo>
                <a:cubicBezTo>
                  <a:pt x="907374" y="127352"/>
                  <a:pt x="910298" y="134345"/>
                  <a:pt x="910520" y="142706"/>
                </a:cubicBezTo>
                <a:cubicBezTo>
                  <a:pt x="910298" y="151067"/>
                  <a:pt x="907374" y="158060"/>
                  <a:pt x="901750" y="163685"/>
                </a:cubicBezTo>
                <a:cubicBezTo>
                  <a:pt x="896125" y="169310"/>
                  <a:pt x="889132" y="172234"/>
                  <a:pt x="880771" y="172456"/>
                </a:cubicBezTo>
                <a:cubicBezTo>
                  <a:pt x="872409" y="172234"/>
                  <a:pt x="865416" y="169310"/>
                  <a:pt x="859791" y="163685"/>
                </a:cubicBezTo>
                <a:cubicBezTo>
                  <a:pt x="854167" y="158060"/>
                  <a:pt x="851243" y="151067"/>
                  <a:pt x="851021" y="142706"/>
                </a:cubicBezTo>
                <a:cubicBezTo>
                  <a:pt x="851243" y="134345"/>
                  <a:pt x="854167" y="127352"/>
                  <a:pt x="859791" y="121727"/>
                </a:cubicBezTo>
                <a:cubicBezTo>
                  <a:pt x="865416" y="116102"/>
                  <a:pt x="872409" y="113179"/>
                  <a:pt x="880771" y="112957"/>
                </a:cubicBezTo>
                <a:close/>
                <a:moveTo>
                  <a:pt x="404869" y="21917"/>
                </a:moveTo>
                <a:cubicBezTo>
                  <a:pt x="411052" y="21683"/>
                  <a:pt x="414816" y="22432"/>
                  <a:pt x="416160" y="24165"/>
                </a:cubicBezTo>
                <a:cubicBezTo>
                  <a:pt x="417504" y="25897"/>
                  <a:pt x="418042" y="30019"/>
                  <a:pt x="417773" y="36528"/>
                </a:cubicBezTo>
                <a:lnTo>
                  <a:pt x="417773" y="351790"/>
                </a:lnTo>
                <a:cubicBezTo>
                  <a:pt x="417481" y="358671"/>
                  <a:pt x="418251" y="364083"/>
                  <a:pt x="420083" y="368029"/>
                </a:cubicBezTo>
                <a:cubicBezTo>
                  <a:pt x="421915" y="371974"/>
                  <a:pt x="426556" y="374763"/>
                  <a:pt x="434008" y="376398"/>
                </a:cubicBezTo>
                <a:cubicBezTo>
                  <a:pt x="441459" y="378032"/>
                  <a:pt x="453469" y="378823"/>
                  <a:pt x="470036" y="378771"/>
                </a:cubicBezTo>
                <a:lnTo>
                  <a:pt x="488020" y="378771"/>
                </a:lnTo>
                <a:lnTo>
                  <a:pt x="488020" y="396122"/>
                </a:lnTo>
                <a:cubicBezTo>
                  <a:pt x="481120" y="395573"/>
                  <a:pt x="472004" y="395179"/>
                  <a:pt x="460671" y="394940"/>
                </a:cubicBezTo>
                <a:cubicBezTo>
                  <a:pt x="449339" y="394702"/>
                  <a:pt x="437853" y="394557"/>
                  <a:pt x="426213" y="394505"/>
                </a:cubicBezTo>
                <a:cubicBezTo>
                  <a:pt x="414572" y="394453"/>
                  <a:pt x="404840" y="394432"/>
                  <a:pt x="397015" y="394443"/>
                </a:cubicBezTo>
                <a:cubicBezTo>
                  <a:pt x="389190" y="394432"/>
                  <a:pt x="379457" y="394453"/>
                  <a:pt x="367817" y="394505"/>
                </a:cubicBezTo>
                <a:cubicBezTo>
                  <a:pt x="356176" y="394557"/>
                  <a:pt x="344690" y="394702"/>
                  <a:pt x="333358" y="394940"/>
                </a:cubicBezTo>
                <a:cubicBezTo>
                  <a:pt x="322026" y="395179"/>
                  <a:pt x="312910" y="395573"/>
                  <a:pt x="306010" y="396122"/>
                </a:cubicBezTo>
                <a:lnTo>
                  <a:pt x="306010" y="378771"/>
                </a:lnTo>
                <a:lnTo>
                  <a:pt x="323993" y="378771"/>
                </a:lnTo>
                <a:cubicBezTo>
                  <a:pt x="340561" y="378813"/>
                  <a:pt x="352571" y="377980"/>
                  <a:pt x="360022" y="376273"/>
                </a:cubicBezTo>
                <a:cubicBezTo>
                  <a:pt x="367473" y="374566"/>
                  <a:pt x="372115" y="371734"/>
                  <a:pt x="373946" y="367779"/>
                </a:cubicBezTo>
                <a:cubicBezTo>
                  <a:pt x="375778" y="363823"/>
                  <a:pt x="376548" y="358494"/>
                  <a:pt x="376257" y="351790"/>
                </a:cubicBezTo>
                <a:lnTo>
                  <a:pt x="376257" y="60682"/>
                </a:lnTo>
                <a:cubicBezTo>
                  <a:pt x="361107" y="67655"/>
                  <a:pt x="346589" y="71899"/>
                  <a:pt x="332704" y="73415"/>
                </a:cubicBezTo>
                <a:cubicBezTo>
                  <a:pt x="318818" y="74931"/>
                  <a:pt x="308796" y="75537"/>
                  <a:pt x="302638" y="75234"/>
                </a:cubicBezTo>
                <a:lnTo>
                  <a:pt x="302638" y="57883"/>
                </a:lnTo>
                <a:cubicBezTo>
                  <a:pt x="308917" y="58105"/>
                  <a:pt x="317839" y="57661"/>
                  <a:pt x="329403" y="56551"/>
                </a:cubicBezTo>
                <a:cubicBezTo>
                  <a:pt x="340967" y="55441"/>
                  <a:pt x="353465" y="52333"/>
                  <a:pt x="366897" y="47227"/>
                </a:cubicBezTo>
                <a:cubicBezTo>
                  <a:pt x="380329" y="42120"/>
                  <a:pt x="392986" y="33684"/>
                  <a:pt x="404869" y="21917"/>
                </a:cubicBezTo>
                <a:close/>
                <a:moveTo>
                  <a:pt x="114604" y="21917"/>
                </a:moveTo>
                <a:cubicBezTo>
                  <a:pt x="142530" y="22267"/>
                  <a:pt x="166507" y="29426"/>
                  <a:pt x="186535" y="43395"/>
                </a:cubicBezTo>
                <a:cubicBezTo>
                  <a:pt x="206563" y="57364"/>
                  <a:pt x="217043" y="76043"/>
                  <a:pt x="217976" y="99434"/>
                </a:cubicBezTo>
                <a:cubicBezTo>
                  <a:pt x="217580" y="122024"/>
                  <a:pt x="210236" y="142163"/>
                  <a:pt x="195944" y="159850"/>
                </a:cubicBezTo>
                <a:cubicBezTo>
                  <a:pt x="181653" y="177538"/>
                  <a:pt x="162795" y="190370"/>
                  <a:pt x="139370" y="198347"/>
                </a:cubicBezTo>
                <a:cubicBezTo>
                  <a:pt x="168835" y="204852"/>
                  <a:pt x="191768" y="217516"/>
                  <a:pt x="208167" y="236339"/>
                </a:cubicBezTo>
                <a:cubicBezTo>
                  <a:pt x="224566" y="255162"/>
                  <a:pt x="232893" y="276409"/>
                  <a:pt x="233150" y="300081"/>
                </a:cubicBezTo>
                <a:cubicBezTo>
                  <a:pt x="232942" y="319451"/>
                  <a:pt x="227682" y="337304"/>
                  <a:pt x="217367" y="353642"/>
                </a:cubicBezTo>
                <a:cubicBezTo>
                  <a:pt x="207052" y="369980"/>
                  <a:pt x="192927" y="383135"/>
                  <a:pt x="174991" y="393109"/>
                </a:cubicBezTo>
                <a:cubicBezTo>
                  <a:pt x="157055" y="403082"/>
                  <a:pt x="136552" y="408208"/>
                  <a:pt x="113481" y="408485"/>
                </a:cubicBezTo>
                <a:cubicBezTo>
                  <a:pt x="81945" y="408007"/>
                  <a:pt x="55372" y="399700"/>
                  <a:pt x="33762" y="383565"/>
                </a:cubicBezTo>
                <a:cubicBezTo>
                  <a:pt x="12153" y="367430"/>
                  <a:pt x="899" y="346338"/>
                  <a:pt x="0" y="320289"/>
                </a:cubicBezTo>
                <a:cubicBezTo>
                  <a:pt x="468" y="308127"/>
                  <a:pt x="4023" y="299613"/>
                  <a:pt x="10666" y="294748"/>
                </a:cubicBezTo>
                <a:cubicBezTo>
                  <a:pt x="17309" y="289883"/>
                  <a:pt x="24232" y="287544"/>
                  <a:pt x="31436" y="287731"/>
                </a:cubicBezTo>
                <a:cubicBezTo>
                  <a:pt x="39868" y="287778"/>
                  <a:pt x="47142" y="290491"/>
                  <a:pt x="53258" y="295871"/>
                </a:cubicBezTo>
                <a:cubicBezTo>
                  <a:pt x="59375" y="301250"/>
                  <a:pt x="62579" y="309015"/>
                  <a:pt x="62871" y="319166"/>
                </a:cubicBezTo>
                <a:cubicBezTo>
                  <a:pt x="62556" y="329961"/>
                  <a:pt x="58837" y="338125"/>
                  <a:pt x="51715" y="343658"/>
                </a:cubicBezTo>
                <a:cubicBezTo>
                  <a:pt x="44592" y="349191"/>
                  <a:pt x="35962" y="351318"/>
                  <a:pt x="25822" y="350040"/>
                </a:cubicBezTo>
                <a:cubicBezTo>
                  <a:pt x="36489" y="366352"/>
                  <a:pt x="50251" y="377634"/>
                  <a:pt x="67108" y="383884"/>
                </a:cubicBezTo>
                <a:cubicBezTo>
                  <a:pt x="83966" y="390135"/>
                  <a:pt x="98861" y="393114"/>
                  <a:pt x="111794" y="392820"/>
                </a:cubicBezTo>
                <a:cubicBezTo>
                  <a:pt x="120367" y="393090"/>
                  <a:pt x="129524" y="390736"/>
                  <a:pt x="139264" y="385758"/>
                </a:cubicBezTo>
                <a:cubicBezTo>
                  <a:pt x="149004" y="380780"/>
                  <a:pt x="157370" y="371556"/>
                  <a:pt x="164361" y="358087"/>
                </a:cubicBezTo>
                <a:cubicBezTo>
                  <a:pt x="171352" y="344618"/>
                  <a:pt x="175010" y="325282"/>
                  <a:pt x="175336" y="300081"/>
                </a:cubicBezTo>
                <a:cubicBezTo>
                  <a:pt x="175430" y="272086"/>
                  <a:pt x="170041" y="249642"/>
                  <a:pt x="159169" y="232747"/>
                </a:cubicBezTo>
                <a:cubicBezTo>
                  <a:pt x="148298" y="215852"/>
                  <a:pt x="131381" y="207182"/>
                  <a:pt x="108418" y="206736"/>
                </a:cubicBezTo>
                <a:lnTo>
                  <a:pt x="83673" y="206736"/>
                </a:lnTo>
                <a:cubicBezTo>
                  <a:pt x="78928" y="206864"/>
                  <a:pt x="75484" y="206608"/>
                  <a:pt x="73341" y="205967"/>
                </a:cubicBezTo>
                <a:cubicBezTo>
                  <a:pt x="71198" y="205326"/>
                  <a:pt x="70145" y="203532"/>
                  <a:pt x="70180" y="200584"/>
                </a:cubicBezTo>
                <a:cubicBezTo>
                  <a:pt x="70250" y="197893"/>
                  <a:pt x="71093" y="196145"/>
                  <a:pt x="72708" y="195341"/>
                </a:cubicBezTo>
                <a:cubicBezTo>
                  <a:pt x="74324" y="194537"/>
                  <a:pt x="76292" y="194048"/>
                  <a:pt x="78611" y="193873"/>
                </a:cubicBezTo>
                <a:cubicBezTo>
                  <a:pt x="80966" y="193838"/>
                  <a:pt x="84551" y="193628"/>
                  <a:pt x="89367" y="193244"/>
                </a:cubicBezTo>
                <a:cubicBezTo>
                  <a:pt x="94182" y="192859"/>
                  <a:pt x="97908" y="192510"/>
                  <a:pt x="100545" y="192195"/>
                </a:cubicBezTo>
                <a:cubicBezTo>
                  <a:pt x="107727" y="192418"/>
                  <a:pt x="115718" y="190847"/>
                  <a:pt x="124517" y="187484"/>
                </a:cubicBezTo>
                <a:cubicBezTo>
                  <a:pt x="133316" y="184120"/>
                  <a:pt x="142010" y="175939"/>
                  <a:pt x="150598" y="162941"/>
                </a:cubicBezTo>
                <a:cubicBezTo>
                  <a:pt x="157651" y="149863"/>
                  <a:pt x="162103" y="136932"/>
                  <a:pt x="163955" y="124150"/>
                </a:cubicBezTo>
                <a:cubicBezTo>
                  <a:pt x="165806" y="111367"/>
                  <a:pt x="166603" y="102942"/>
                  <a:pt x="166345" y="98873"/>
                </a:cubicBezTo>
                <a:cubicBezTo>
                  <a:pt x="165536" y="74116"/>
                  <a:pt x="159420" y="57297"/>
                  <a:pt x="147997" y="48414"/>
                </a:cubicBezTo>
                <a:cubicBezTo>
                  <a:pt x="136573" y="39531"/>
                  <a:pt x="124692" y="35358"/>
                  <a:pt x="112355" y="35896"/>
                </a:cubicBezTo>
                <a:cubicBezTo>
                  <a:pt x="101471" y="35626"/>
                  <a:pt x="88660" y="37996"/>
                  <a:pt x="73923" y="43005"/>
                </a:cubicBezTo>
                <a:cubicBezTo>
                  <a:pt x="59185" y="48015"/>
                  <a:pt x="47086" y="57282"/>
                  <a:pt x="37625" y="70809"/>
                </a:cubicBezTo>
                <a:cubicBezTo>
                  <a:pt x="42759" y="70224"/>
                  <a:pt x="49611" y="71393"/>
                  <a:pt x="58182" y="74317"/>
                </a:cubicBezTo>
                <a:cubicBezTo>
                  <a:pt x="66754" y="77240"/>
                  <a:pt x="71501" y="85425"/>
                  <a:pt x="72425" y="98873"/>
                </a:cubicBezTo>
                <a:cubicBezTo>
                  <a:pt x="72320" y="107187"/>
                  <a:pt x="69724" y="113992"/>
                  <a:pt x="64637" y="119289"/>
                </a:cubicBezTo>
                <a:cubicBezTo>
                  <a:pt x="59550" y="124586"/>
                  <a:pt x="52605" y="127322"/>
                  <a:pt x="43799" y="127498"/>
                </a:cubicBezTo>
                <a:cubicBezTo>
                  <a:pt x="35485" y="127439"/>
                  <a:pt x="28680" y="124890"/>
                  <a:pt x="23383" y="119850"/>
                </a:cubicBezTo>
                <a:cubicBezTo>
                  <a:pt x="18085" y="114811"/>
                  <a:pt x="15349" y="107631"/>
                  <a:pt x="15174" y="98311"/>
                </a:cubicBezTo>
                <a:cubicBezTo>
                  <a:pt x="15768" y="76444"/>
                  <a:pt x="25243" y="58373"/>
                  <a:pt x="43599" y="44099"/>
                </a:cubicBezTo>
                <a:cubicBezTo>
                  <a:pt x="61955" y="29825"/>
                  <a:pt x="85623" y="22431"/>
                  <a:pt x="114604" y="21917"/>
                </a:cubicBezTo>
                <a:close/>
                <a:moveTo>
                  <a:pt x="1264663" y="16297"/>
                </a:moveTo>
                <a:lnTo>
                  <a:pt x="1278642" y="16297"/>
                </a:lnTo>
                <a:cubicBezTo>
                  <a:pt x="1278970" y="19881"/>
                  <a:pt x="1280442" y="23016"/>
                  <a:pt x="1283059" y="25705"/>
                </a:cubicBezTo>
                <a:cubicBezTo>
                  <a:pt x="1285676" y="28393"/>
                  <a:pt x="1291978" y="30489"/>
                  <a:pt x="1301964" y="31991"/>
                </a:cubicBezTo>
                <a:cubicBezTo>
                  <a:pt x="1311950" y="33493"/>
                  <a:pt x="1328160" y="34256"/>
                  <a:pt x="1350595" y="34280"/>
                </a:cubicBezTo>
                <a:lnTo>
                  <a:pt x="1487135" y="34280"/>
                </a:lnTo>
                <a:cubicBezTo>
                  <a:pt x="1487240" y="39832"/>
                  <a:pt x="1487030" y="43736"/>
                  <a:pt x="1486503" y="45992"/>
                </a:cubicBezTo>
                <a:cubicBezTo>
                  <a:pt x="1485976" y="48248"/>
                  <a:pt x="1484501" y="50890"/>
                  <a:pt x="1482077" y="53917"/>
                </a:cubicBezTo>
                <a:lnTo>
                  <a:pt x="1406211" y="160654"/>
                </a:lnTo>
                <a:cubicBezTo>
                  <a:pt x="1398038" y="172570"/>
                  <a:pt x="1391530" y="185079"/>
                  <a:pt x="1386687" y="198182"/>
                </a:cubicBezTo>
                <a:cubicBezTo>
                  <a:pt x="1381844" y="211284"/>
                  <a:pt x="1378251" y="223169"/>
                  <a:pt x="1375905" y="233836"/>
                </a:cubicBezTo>
                <a:cubicBezTo>
                  <a:pt x="1373561" y="244503"/>
                  <a:pt x="1372048" y="252142"/>
                  <a:pt x="1371368" y="256752"/>
                </a:cubicBezTo>
                <a:cubicBezTo>
                  <a:pt x="1369144" y="271937"/>
                  <a:pt x="1367551" y="287228"/>
                  <a:pt x="1366591" y="302623"/>
                </a:cubicBezTo>
                <a:cubicBezTo>
                  <a:pt x="1365631" y="318019"/>
                  <a:pt x="1365163" y="333450"/>
                  <a:pt x="1365186" y="348916"/>
                </a:cubicBezTo>
                <a:lnTo>
                  <a:pt x="1365186" y="377577"/>
                </a:lnTo>
                <a:cubicBezTo>
                  <a:pt x="1365724" y="381323"/>
                  <a:pt x="1364649" y="387177"/>
                  <a:pt x="1361959" y="395138"/>
                </a:cubicBezTo>
                <a:cubicBezTo>
                  <a:pt x="1359270" y="403100"/>
                  <a:pt x="1351741" y="407549"/>
                  <a:pt x="1339371" y="408485"/>
                </a:cubicBezTo>
                <a:cubicBezTo>
                  <a:pt x="1327001" y="407549"/>
                  <a:pt x="1319471" y="403100"/>
                  <a:pt x="1316782" y="395138"/>
                </a:cubicBezTo>
                <a:cubicBezTo>
                  <a:pt x="1314093" y="387177"/>
                  <a:pt x="1313017" y="381323"/>
                  <a:pt x="1313555" y="377577"/>
                </a:cubicBezTo>
                <a:cubicBezTo>
                  <a:pt x="1313274" y="348436"/>
                  <a:pt x="1318466" y="315537"/>
                  <a:pt x="1329131" y="278880"/>
                </a:cubicBezTo>
                <a:cubicBezTo>
                  <a:pt x="1339797" y="242223"/>
                  <a:pt x="1357622" y="204687"/>
                  <a:pt x="1382608" y="166274"/>
                </a:cubicBezTo>
                <a:lnTo>
                  <a:pt x="1445549" y="77482"/>
                </a:lnTo>
                <a:lnTo>
                  <a:pt x="1329269" y="77482"/>
                </a:lnTo>
                <a:cubicBezTo>
                  <a:pt x="1326364" y="77461"/>
                  <a:pt x="1320812" y="77503"/>
                  <a:pt x="1312611" y="77607"/>
                </a:cubicBezTo>
                <a:cubicBezTo>
                  <a:pt x="1304410" y="77711"/>
                  <a:pt x="1296397" y="78002"/>
                  <a:pt x="1288572" y="78481"/>
                </a:cubicBezTo>
                <a:cubicBezTo>
                  <a:pt x="1280747" y="78960"/>
                  <a:pt x="1275946" y="79751"/>
                  <a:pt x="1274169" y="80854"/>
                </a:cubicBezTo>
                <a:cubicBezTo>
                  <a:pt x="1271738" y="83442"/>
                  <a:pt x="1269572" y="88194"/>
                  <a:pt x="1267670" y="95111"/>
                </a:cubicBezTo>
                <a:cubicBezTo>
                  <a:pt x="1265769" y="102029"/>
                  <a:pt x="1264175" y="109071"/>
                  <a:pt x="1262891" y="116238"/>
                </a:cubicBezTo>
                <a:cubicBezTo>
                  <a:pt x="1261606" y="123404"/>
                  <a:pt x="1260675" y="128656"/>
                  <a:pt x="1260097" y="131994"/>
                </a:cubicBezTo>
                <a:lnTo>
                  <a:pt x="1246118" y="131994"/>
                </a:lnTo>
                <a:close/>
                <a:moveTo>
                  <a:pt x="2408409" y="0"/>
                </a:moveTo>
                <a:cubicBezTo>
                  <a:pt x="2436083" y="333"/>
                  <a:pt x="2457666" y="4473"/>
                  <a:pt x="2473157" y="12421"/>
                </a:cubicBezTo>
                <a:cubicBezTo>
                  <a:pt x="2488649" y="20370"/>
                  <a:pt x="2499489" y="30127"/>
                  <a:pt x="2505676" y="41695"/>
                </a:cubicBezTo>
                <a:cubicBezTo>
                  <a:pt x="2511863" y="53262"/>
                  <a:pt x="2514836" y="64641"/>
                  <a:pt x="2514596" y="75832"/>
                </a:cubicBezTo>
                <a:cubicBezTo>
                  <a:pt x="2514421" y="87735"/>
                  <a:pt x="2511826" y="98450"/>
                  <a:pt x="2506811" y="107977"/>
                </a:cubicBezTo>
                <a:cubicBezTo>
                  <a:pt x="2501796" y="117505"/>
                  <a:pt x="2495413" y="125138"/>
                  <a:pt x="2487662" y="130877"/>
                </a:cubicBezTo>
                <a:cubicBezTo>
                  <a:pt x="2480563" y="135714"/>
                  <a:pt x="2471239" y="143466"/>
                  <a:pt x="2459691" y="154133"/>
                </a:cubicBezTo>
                <a:cubicBezTo>
                  <a:pt x="2448143" y="164800"/>
                  <a:pt x="2437685" y="178590"/>
                  <a:pt x="2428319" y="195503"/>
                </a:cubicBezTo>
                <a:cubicBezTo>
                  <a:pt x="2418953" y="212416"/>
                  <a:pt x="2413993" y="232660"/>
                  <a:pt x="2413441" y="256236"/>
                </a:cubicBezTo>
                <a:lnTo>
                  <a:pt x="2413441" y="275911"/>
                </a:lnTo>
                <a:cubicBezTo>
                  <a:pt x="2413592" y="280970"/>
                  <a:pt x="2413289" y="284765"/>
                  <a:pt x="2412532" y="287294"/>
                </a:cubicBezTo>
                <a:cubicBezTo>
                  <a:pt x="2411775" y="289824"/>
                  <a:pt x="2409655" y="291089"/>
                  <a:pt x="2406172" y="291089"/>
                </a:cubicBezTo>
                <a:cubicBezTo>
                  <a:pt x="2402957" y="291159"/>
                  <a:pt x="2400999" y="290175"/>
                  <a:pt x="2400301" y="288138"/>
                </a:cubicBezTo>
                <a:cubicBezTo>
                  <a:pt x="2399602" y="286100"/>
                  <a:pt x="2399322" y="282586"/>
                  <a:pt x="2399462" y="277597"/>
                </a:cubicBezTo>
                <a:lnTo>
                  <a:pt x="2399462" y="252301"/>
                </a:lnTo>
                <a:cubicBezTo>
                  <a:pt x="2399201" y="234558"/>
                  <a:pt x="2402798" y="214251"/>
                  <a:pt x="2410253" y="191378"/>
                </a:cubicBezTo>
                <a:cubicBezTo>
                  <a:pt x="2417709" y="168506"/>
                  <a:pt x="2430588" y="146652"/>
                  <a:pt x="2448891" y="125818"/>
                </a:cubicBezTo>
                <a:cubicBezTo>
                  <a:pt x="2454119" y="121238"/>
                  <a:pt x="2458574" y="115220"/>
                  <a:pt x="2462255" y="107765"/>
                </a:cubicBezTo>
                <a:cubicBezTo>
                  <a:pt x="2465936" y="100310"/>
                  <a:pt x="2467859" y="88543"/>
                  <a:pt x="2468023" y="72464"/>
                </a:cubicBezTo>
                <a:cubicBezTo>
                  <a:pt x="2468401" y="64831"/>
                  <a:pt x="2467645" y="56389"/>
                  <a:pt x="2465753" y="47137"/>
                </a:cubicBezTo>
                <a:cubicBezTo>
                  <a:pt x="2463861" y="37885"/>
                  <a:pt x="2458564" y="29849"/>
                  <a:pt x="2449862" y="23029"/>
                </a:cubicBezTo>
                <a:cubicBezTo>
                  <a:pt x="2441161" y="16209"/>
                  <a:pt x="2426783" y="12631"/>
                  <a:pt x="2406731" y="12293"/>
                </a:cubicBezTo>
                <a:cubicBezTo>
                  <a:pt x="2394427" y="12023"/>
                  <a:pt x="2381383" y="14674"/>
                  <a:pt x="2367601" y="20246"/>
                </a:cubicBezTo>
                <a:cubicBezTo>
                  <a:pt x="2353818" y="25817"/>
                  <a:pt x="2342325" y="35928"/>
                  <a:pt x="2333121" y="50578"/>
                </a:cubicBezTo>
                <a:cubicBezTo>
                  <a:pt x="2337868" y="50051"/>
                  <a:pt x="2344089" y="51104"/>
                  <a:pt x="2351781" y="53734"/>
                </a:cubicBezTo>
                <a:cubicBezTo>
                  <a:pt x="2359475" y="56365"/>
                  <a:pt x="2363731" y="63731"/>
                  <a:pt x="2364549" y="75832"/>
                </a:cubicBezTo>
                <a:cubicBezTo>
                  <a:pt x="2364455" y="83291"/>
                  <a:pt x="2362117" y="89417"/>
                  <a:pt x="2357534" y="94211"/>
                </a:cubicBezTo>
                <a:cubicBezTo>
                  <a:pt x="2352951" y="99005"/>
                  <a:pt x="2346684" y="101483"/>
                  <a:pt x="2338733" y="101647"/>
                </a:cubicBezTo>
                <a:cubicBezTo>
                  <a:pt x="2332011" y="101717"/>
                  <a:pt x="2326095" y="99613"/>
                  <a:pt x="2320985" y="95333"/>
                </a:cubicBezTo>
                <a:cubicBezTo>
                  <a:pt x="2315876" y="91054"/>
                  <a:pt x="2313187" y="84180"/>
                  <a:pt x="2312918" y="74709"/>
                </a:cubicBezTo>
                <a:cubicBezTo>
                  <a:pt x="2313103" y="55620"/>
                  <a:pt x="2321431" y="38604"/>
                  <a:pt x="2337902" y="23660"/>
                </a:cubicBezTo>
                <a:cubicBezTo>
                  <a:pt x="2354373" y="8717"/>
                  <a:pt x="2377875" y="830"/>
                  <a:pt x="24084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D653F1EB-510E-C1E1-185A-1989D607AB8A}"/>
              </a:ext>
            </a:extLst>
          </p:cNvPr>
          <p:cNvSpPr/>
          <p:nvPr/>
        </p:nvSpPr>
        <p:spPr>
          <a:xfrm flipH="1">
            <a:off x="7032104" y="4005064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B2BDB9-6997-29A4-AA81-5880F0E710C3}"/>
              </a:ext>
            </a:extLst>
          </p:cNvPr>
          <p:cNvSpPr txBox="1"/>
          <p:nvPr/>
        </p:nvSpPr>
        <p:spPr>
          <a:xfrm>
            <a:off x="6023992" y="4077072"/>
            <a:ext cx="998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</a:rPr>
              <a:t>+</a:t>
            </a:r>
            <a:r>
              <a:rPr lang="en-US" altLang="zh-CN" sz="1400" dirty="0">
                <a:solidFill>
                  <a:schemeClr val="bg1"/>
                </a:solidFill>
                <a:latin typeface="Latin Modern Math" panose="02000503000000000000" pitchFamily="50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</a:rPr>
              <a:t>93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71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9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1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6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4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3" grpId="0" animBg="1"/>
      <p:bldP spid="23" grpId="1" animBg="1"/>
      <p:bldP spid="14" grpId="0" animBg="1"/>
      <p:bldP spid="14" grpId="1" animBg="1"/>
      <p:bldP spid="18" grpId="0" animBg="1"/>
      <p:bldP spid="18" grpId="1" animBg="1"/>
      <p:bldP spid="24" grpId="0" animBg="1"/>
      <p:bldP spid="26" grpId="0" animBg="1"/>
      <p:bldP spid="31" grpId="0" animBg="1"/>
      <p:bldP spid="10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56F14-66B0-D67B-E922-384E5EAEE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lc BG">
            <a:extLst>
              <a:ext uri="{FF2B5EF4-FFF2-40B4-BE49-F238E27FC236}">
                <a16:creationId xmlns:a16="http://schemas.microsoft.com/office/drawing/2014/main" id="{8846C0AF-191A-1E23-7D4F-773ECF7FEC8A}"/>
              </a:ext>
            </a:extLst>
          </p:cNvPr>
          <p:cNvSpPr/>
          <p:nvPr/>
        </p:nvSpPr>
        <p:spPr>
          <a:xfrm>
            <a:off x="1127448" y="692696"/>
            <a:ext cx="3888432" cy="5544616"/>
          </a:xfrm>
          <a:prstGeom prst="roundRect">
            <a:avLst>
              <a:gd name="adj" fmla="val 11024"/>
            </a:avLst>
          </a:prstGeom>
          <a:solidFill>
            <a:schemeClr val="tx2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Num 9">
            <a:extLst>
              <a:ext uri="{FF2B5EF4-FFF2-40B4-BE49-F238E27FC236}">
                <a16:creationId xmlns:a16="http://schemas.microsoft.com/office/drawing/2014/main" id="{82E2E560-B37E-C901-2012-3DA27DF476C9}"/>
              </a:ext>
            </a:extLst>
          </p:cNvPr>
          <p:cNvSpPr/>
          <p:nvPr/>
        </p:nvSpPr>
        <p:spPr>
          <a:xfrm>
            <a:off x="3143672" y="2492896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9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5" name="Num 8">
            <a:extLst>
              <a:ext uri="{FF2B5EF4-FFF2-40B4-BE49-F238E27FC236}">
                <a16:creationId xmlns:a16="http://schemas.microsoft.com/office/drawing/2014/main" id="{93E1FC06-5C5B-99F7-5A2F-736EFD40AB30}"/>
              </a:ext>
            </a:extLst>
          </p:cNvPr>
          <p:cNvSpPr/>
          <p:nvPr/>
        </p:nvSpPr>
        <p:spPr>
          <a:xfrm>
            <a:off x="2279576" y="2492896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8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6" name="Num 7">
            <a:extLst>
              <a:ext uri="{FF2B5EF4-FFF2-40B4-BE49-F238E27FC236}">
                <a16:creationId xmlns:a16="http://schemas.microsoft.com/office/drawing/2014/main" id="{7F061139-B208-E8FD-6601-83CAB9B026A0}"/>
              </a:ext>
            </a:extLst>
          </p:cNvPr>
          <p:cNvSpPr/>
          <p:nvPr/>
        </p:nvSpPr>
        <p:spPr>
          <a:xfrm>
            <a:off x="1415480" y="2492896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7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7" name="Num 6">
            <a:extLst>
              <a:ext uri="{FF2B5EF4-FFF2-40B4-BE49-F238E27FC236}">
                <a16:creationId xmlns:a16="http://schemas.microsoft.com/office/drawing/2014/main" id="{5F3AA318-0787-3227-81A1-A68D95B52C9C}"/>
              </a:ext>
            </a:extLst>
          </p:cNvPr>
          <p:cNvSpPr/>
          <p:nvPr/>
        </p:nvSpPr>
        <p:spPr>
          <a:xfrm>
            <a:off x="3143672" y="3356992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6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8" name="Num 5">
            <a:extLst>
              <a:ext uri="{FF2B5EF4-FFF2-40B4-BE49-F238E27FC236}">
                <a16:creationId xmlns:a16="http://schemas.microsoft.com/office/drawing/2014/main" id="{FAA4DDA2-DCC0-33AC-732F-5C6F59AAF29B}"/>
              </a:ext>
            </a:extLst>
          </p:cNvPr>
          <p:cNvSpPr/>
          <p:nvPr/>
        </p:nvSpPr>
        <p:spPr>
          <a:xfrm>
            <a:off x="2279576" y="3356992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5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9" name="Num 4">
            <a:extLst>
              <a:ext uri="{FF2B5EF4-FFF2-40B4-BE49-F238E27FC236}">
                <a16:creationId xmlns:a16="http://schemas.microsoft.com/office/drawing/2014/main" id="{BF3E53EB-9579-58D5-2C3E-0BCC4CE8342C}"/>
              </a:ext>
            </a:extLst>
          </p:cNvPr>
          <p:cNvSpPr/>
          <p:nvPr/>
        </p:nvSpPr>
        <p:spPr>
          <a:xfrm>
            <a:off x="1415480" y="3356992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4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3" name="Num 3">
            <a:extLst>
              <a:ext uri="{FF2B5EF4-FFF2-40B4-BE49-F238E27FC236}">
                <a16:creationId xmlns:a16="http://schemas.microsoft.com/office/drawing/2014/main" id="{C0037C4C-DB4E-3BE2-4414-B0E658B89724}"/>
              </a:ext>
            </a:extLst>
          </p:cNvPr>
          <p:cNvSpPr/>
          <p:nvPr/>
        </p:nvSpPr>
        <p:spPr>
          <a:xfrm>
            <a:off x="3143672" y="422108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3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1" name="Num 2">
            <a:extLst>
              <a:ext uri="{FF2B5EF4-FFF2-40B4-BE49-F238E27FC236}">
                <a16:creationId xmlns:a16="http://schemas.microsoft.com/office/drawing/2014/main" id="{97A6DEC5-D0F6-5D05-C68B-A0817160C182}"/>
              </a:ext>
            </a:extLst>
          </p:cNvPr>
          <p:cNvSpPr/>
          <p:nvPr/>
        </p:nvSpPr>
        <p:spPr>
          <a:xfrm>
            <a:off x="2279576" y="422108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2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5" name="Num 1">
            <a:extLst>
              <a:ext uri="{FF2B5EF4-FFF2-40B4-BE49-F238E27FC236}">
                <a16:creationId xmlns:a16="http://schemas.microsoft.com/office/drawing/2014/main" id="{506EF276-71B0-7D7F-6E56-2EB352FF47F5}"/>
              </a:ext>
            </a:extLst>
          </p:cNvPr>
          <p:cNvSpPr/>
          <p:nvPr/>
        </p:nvSpPr>
        <p:spPr>
          <a:xfrm>
            <a:off x="1415480" y="422108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1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3" name="Num 0">
            <a:extLst>
              <a:ext uri="{FF2B5EF4-FFF2-40B4-BE49-F238E27FC236}">
                <a16:creationId xmlns:a16="http://schemas.microsoft.com/office/drawing/2014/main" id="{99BB0DC2-F206-0513-0330-DE54C50A5E13}"/>
              </a:ext>
            </a:extLst>
          </p:cNvPr>
          <p:cNvSpPr/>
          <p:nvPr/>
        </p:nvSpPr>
        <p:spPr>
          <a:xfrm>
            <a:off x="2279576" y="5085184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4" name="Add">
            <a:extLst>
              <a:ext uri="{FF2B5EF4-FFF2-40B4-BE49-F238E27FC236}">
                <a16:creationId xmlns:a16="http://schemas.microsoft.com/office/drawing/2014/main" id="{15B57548-7F2F-E8EF-F5CC-2D87C6C3B829}"/>
              </a:ext>
            </a:extLst>
          </p:cNvPr>
          <p:cNvSpPr/>
          <p:nvPr/>
        </p:nvSpPr>
        <p:spPr>
          <a:xfrm>
            <a:off x="4007768" y="2492896"/>
            <a:ext cx="720080" cy="7200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+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5" name="Mult">
            <a:extLst>
              <a:ext uri="{FF2B5EF4-FFF2-40B4-BE49-F238E27FC236}">
                <a16:creationId xmlns:a16="http://schemas.microsoft.com/office/drawing/2014/main" id="{B70BD7E3-151E-95E4-A9EB-F1FF9924463B}"/>
              </a:ext>
            </a:extLst>
          </p:cNvPr>
          <p:cNvSpPr/>
          <p:nvPr/>
        </p:nvSpPr>
        <p:spPr>
          <a:xfrm>
            <a:off x="4007768" y="3356992"/>
            <a:ext cx="720080" cy="7200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0" i="0" dirty="0">
                <a:latin typeface="+mj-lt"/>
                <a:ea typeface="Iosevka" panose="02000509030000000004" pitchFamily="49" charset="0"/>
                <a:cs typeface="Iosevka" panose="02000509030000000004" pitchFamily="49" charset="0"/>
              </a:rPr>
              <a:t>×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8" name="Eq">
            <a:extLst>
              <a:ext uri="{FF2B5EF4-FFF2-40B4-BE49-F238E27FC236}">
                <a16:creationId xmlns:a16="http://schemas.microsoft.com/office/drawing/2014/main" id="{9C56DFDC-883C-8CDD-3D33-5CF45A6D0453}"/>
              </a:ext>
            </a:extLst>
          </p:cNvPr>
          <p:cNvSpPr/>
          <p:nvPr/>
        </p:nvSpPr>
        <p:spPr>
          <a:xfrm>
            <a:off x="4007768" y="4221088"/>
            <a:ext cx="720080" cy="15841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=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32" name="Numbers: 17">
            <a:extLst>
              <a:ext uri="{FF2B5EF4-FFF2-40B4-BE49-F238E27FC236}">
                <a16:creationId xmlns:a16="http://schemas.microsoft.com/office/drawing/2014/main" id="{22E2092C-7C67-249C-0964-EC9F4C5170D8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10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4" name="Numbers: 09">
            <a:extLst>
              <a:ext uri="{FF2B5EF4-FFF2-40B4-BE49-F238E27FC236}">
                <a16:creationId xmlns:a16="http://schemas.microsoft.com/office/drawing/2014/main" id="{7B2063AE-E978-732D-4E47-235C8E0A116A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09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6" name="Numbers: 93">
            <a:extLst>
              <a:ext uri="{FF2B5EF4-FFF2-40B4-BE49-F238E27FC236}">
                <a16:creationId xmlns:a16="http://schemas.microsoft.com/office/drawing/2014/main" id="{C2AF1171-CAED-FEC1-FDB9-4E30DCD41ED6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93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31" name="Numbers: 10">
            <a:extLst>
              <a:ext uri="{FF2B5EF4-FFF2-40B4-BE49-F238E27FC236}">
                <a16:creationId xmlns:a16="http://schemas.microsoft.com/office/drawing/2014/main" id="{4FF25166-5834-F501-DA62-BA11E2B02180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03</a:t>
            </a: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6CD6785A-E638-A87B-815E-CEEC62982345}"/>
              </a:ext>
            </a:extLst>
          </p:cNvPr>
          <p:cNvSpPr/>
          <p:nvPr/>
        </p:nvSpPr>
        <p:spPr>
          <a:xfrm>
            <a:off x="7752184" y="2420888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104CAE-30BD-4E99-54DF-8425A7F0B144}"/>
              </a:ext>
            </a:extLst>
          </p:cNvPr>
          <p:cNvSpPr txBox="1"/>
          <p:nvPr/>
        </p:nvSpPr>
        <p:spPr>
          <a:xfrm>
            <a:off x="8256240" y="2492896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−</a:t>
            </a:r>
            <a:r>
              <a:rPr lang="en-US" altLang="zh-CN" sz="3200" i="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7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C2B861C2-A569-35E6-9AB6-B94F91143185}"/>
              </a:ext>
            </a:extLst>
          </p:cNvPr>
          <p:cNvSpPr/>
          <p:nvPr/>
        </p:nvSpPr>
        <p:spPr>
          <a:xfrm>
            <a:off x="7752184" y="3212976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0C240B-FFF3-C98E-DA7E-3C237D5662F1}"/>
              </a:ext>
            </a:extLst>
          </p:cNvPr>
          <p:cNvSpPr txBox="1"/>
          <p:nvPr/>
        </p:nvSpPr>
        <p:spPr>
          <a:xfrm>
            <a:off x="8256240" y="3284984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−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7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40245B02-BAC2-A6FD-39C9-9696877DBFB9}"/>
              </a:ext>
            </a:extLst>
          </p:cNvPr>
          <p:cNvSpPr/>
          <p:nvPr/>
        </p:nvSpPr>
        <p:spPr>
          <a:xfrm>
            <a:off x="7752184" y="4005064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1C03EF-8CEA-2900-5056-8EFD8BEE35CB}"/>
              </a:ext>
            </a:extLst>
          </p:cNvPr>
          <p:cNvSpPr txBox="1"/>
          <p:nvPr/>
        </p:nvSpPr>
        <p:spPr>
          <a:xfrm>
            <a:off x="8256240" y="4077072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−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7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B6684B80-8BE5-D50F-6ADB-F64EF3A1FD52}"/>
              </a:ext>
            </a:extLst>
          </p:cNvPr>
          <p:cNvSpPr/>
          <p:nvPr/>
        </p:nvSpPr>
        <p:spPr>
          <a:xfrm>
            <a:off x="7752184" y="4797152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22B39-985F-7C20-0F2F-3D58361D7C81}"/>
              </a:ext>
            </a:extLst>
          </p:cNvPr>
          <p:cNvSpPr txBox="1"/>
          <p:nvPr/>
        </p:nvSpPr>
        <p:spPr>
          <a:xfrm>
            <a:off x="8256240" y="486916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−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7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8656405C-BC7D-C272-DF93-0EB6DDB28326}"/>
              </a:ext>
            </a:extLst>
          </p:cNvPr>
          <p:cNvSpPr/>
          <p:nvPr/>
        </p:nvSpPr>
        <p:spPr>
          <a:xfrm flipH="1">
            <a:off x="9120336" y="2492896"/>
            <a:ext cx="576064" cy="2880320"/>
          </a:xfrm>
          <a:prstGeom prst="leftBrace">
            <a:avLst>
              <a:gd name="adj1" fmla="val 84051"/>
              <a:gd name="adj2" fmla="val 50398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D0C4764-BE03-F6C5-BF5B-AE1CF31C24AB}"/>
              </a:ext>
            </a:extLst>
          </p:cNvPr>
          <p:cNvSpPr txBox="1"/>
          <p:nvPr/>
        </p:nvSpPr>
        <p:spPr>
          <a:xfrm>
            <a:off x="9768408" y="3645024"/>
            <a:ext cx="2194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</a:rPr>
              <a:t>4 weeks-ish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DAF35E-FFCF-972E-CB0B-0C397FEC7BD0}"/>
              </a:ext>
            </a:extLst>
          </p:cNvPr>
          <p:cNvSpPr txBox="1"/>
          <p:nvPr/>
        </p:nvSpPr>
        <p:spPr>
          <a:xfrm>
            <a:off x="7248128" y="1916832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b="0" i="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31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7431FEA-65E9-F2EF-EFF5-F96B36C5B219}"/>
              </a:ext>
            </a:extLst>
          </p:cNvPr>
          <p:cNvSpPr txBox="1"/>
          <p:nvPr/>
        </p:nvSpPr>
        <p:spPr>
          <a:xfrm>
            <a:off x="7248128" y="27089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24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418AAF9-D603-8C38-0D02-618A2F53F204}"/>
              </a:ext>
            </a:extLst>
          </p:cNvPr>
          <p:cNvSpPr txBox="1"/>
          <p:nvPr/>
        </p:nvSpPr>
        <p:spPr>
          <a:xfrm>
            <a:off x="7248128" y="3501008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17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6B929F2-885E-327C-CFE9-0DF23ACE18A5}"/>
              </a:ext>
            </a:extLst>
          </p:cNvPr>
          <p:cNvSpPr txBox="1"/>
          <p:nvPr/>
        </p:nvSpPr>
        <p:spPr>
          <a:xfrm>
            <a:off x="7248128" y="429309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10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6288DA1-37EB-A5EA-B4B1-9340C67A6326}"/>
              </a:ext>
            </a:extLst>
          </p:cNvPr>
          <p:cNvSpPr txBox="1"/>
          <p:nvPr/>
        </p:nvSpPr>
        <p:spPr>
          <a:xfrm>
            <a:off x="7530257" y="5085184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3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F7F402A1-299C-0401-9729-EF463AAA459D}"/>
              </a:ext>
            </a:extLst>
          </p:cNvPr>
          <p:cNvSpPr/>
          <p:nvPr/>
        </p:nvSpPr>
        <p:spPr>
          <a:xfrm flipH="1">
            <a:off x="7032104" y="2420888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C2E69DF-5B1D-CFCF-403E-2DCE239373E2}"/>
              </a:ext>
            </a:extLst>
          </p:cNvPr>
          <p:cNvSpPr txBox="1"/>
          <p:nvPr/>
        </p:nvSpPr>
        <p:spPr>
          <a:xfrm>
            <a:off x="6023992" y="2492896"/>
            <a:ext cx="998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</a:rPr>
              <a:t>+</a:t>
            </a:r>
            <a:r>
              <a:rPr lang="en-US" altLang="zh-CN" sz="1400" dirty="0">
                <a:solidFill>
                  <a:schemeClr val="bg1"/>
                </a:solidFill>
                <a:latin typeface="Latin Modern Math" panose="02000503000000000000" pitchFamily="50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</a:rPr>
              <a:t>93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AE6B1293-376B-CD8F-7562-0EE43F2120D5}"/>
              </a:ext>
            </a:extLst>
          </p:cNvPr>
          <p:cNvSpPr/>
          <p:nvPr/>
        </p:nvSpPr>
        <p:spPr>
          <a:xfrm flipH="1">
            <a:off x="7032104" y="3212976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874E1F-5181-4CC7-5AFF-679EEF21E454}"/>
              </a:ext>
            </a:extLst>
          </p:cNvPr>
          <p:cNvSpPr txBox="1"/>
          <p:nvPr/>
        </p:nvSpPr>
        <p:spPr>
          <a:xfrm>
            <a:off x="6023992" y="3284984"/>
            <a:ext cx="998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</a:rPr>
              <a:t>+</a:t>
            </a:r>
            <a:r>
              <a:rPr lang="en-US" altLang="zh-CN" sz="1400" dirty="0">
                <a:solidFill>
                  <a:schemeClr val="bg1"/>
                </a:solidFill>
                <a:latin typeface="Latin Modern Math" panose="02000503000000000000" pitchFamily="50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</a:rPr>
              <a:t>93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E7972-2108-E7BA-05AD-815A1B8A6155}"/>
              </a:ext>
            </a:extLst>
          </p:cNvPr>
          <p:cNvSpPr txBox="1"/>
          <p:nvPr/>
        </p:nvSpPr>
        <p:spPr>
          <a:xfrm>
            <a:off x="6819910" y="588768"/>
            <a:ext cx="2514609" cy="408485"/>
          </a:xfrm>
          <a:custGeom>
            <a:avLst/>
            <a:gdLst/>
            <a:ahLst/>
            <a:cxnLst/>
            <a:rect l="l" t="t" r="r" b="b"/>
            <a:pathLst>
              <a:path w="2514609" h="408485">
                <a:moveTo>
                  <a:pt x="880771" y="338871"/>
                </a:moveTo>
                <a:cubicBezTo>
                  <a:pt x="889132" y="339093"/>
                  <a:pt x="896125" y="342016"/>
                  <a:pt x="901750" y="347641"/>
                </a:cubicBezTo>
                <a:cubicBezTo>
                  <a:pt x="907374" y="353266"/>
                  <a:pt x="910298" y="360259"/>
                  <a:pt x="910520" y="368620"/>
                </a:cubicBezTo>
                <a:cubicBezTo>
                  <a:pt x="910298" y="376981"/>
                  <a:pt x="907374" y="383974"/>
                  <a:pt x="901750" y="389599"/>
                </a:cubicBezTo>
                <a:cubicBezTo>
                  <a:pt x="896125" y="395224"/>
                  <a:pt x="889132" y="398148"/>
                  <a:pt x="880771" y="398370"/>
                </a:cubicBezTo>
                <a:cubicBezTo>
                  <a:pt x="872409" y="398148"/>
                  <a:pt x="865416" y="395224"/>
                  <a:pt x="859791" y="389599"/>
                </a:cubicBezTo>
                <a:cubicBezTo>
                  <a:pt x="854167" y="383974"/>
                  <a:pt x="851243" y="376981"/>
                  <a:pt x="851021" y="368620"/>
                </a:cubicBezTo>
                <a:cubicBezTo>
                  <a:pt x="851243" y="360259"/>
                  <a:pt x="854167" y="353266"/>
                  <a:pt x="859791" y="347641"/>
                </a:cubicBezTo>
                <a:cubicBezTo>
                  <a:pt x="865416" y="342016"/>
                  <a:pt x="872409" y="339093"/>
                  <a:pt x="880771" y="338871"/>
                </a:cubicBezTo>
                <a:close/>
                <a:moveTo>
                  <a:pt x="2406171" y="336623"/>
                </a:moveTo>
                <a:cubicBezTo>
                  <a:pt x="2414532" y="336845"/>
                  <a:pt x="2421525" y="339768"/>
                  <a:pt x="2427150" y="345393"/>
                </a:cubicBezTo>
                <a:cubicBezTo>
                  <a:pt x="2432774" y="351018"/>
                  <a:pt x="2435698" y="358011"/>
                  <a:pt x="2435920" y="366372"/>
                </a:cubicBezTo>
                <a:cubicBezTo>
                  <a:pt x="2435698" y="374733"/>
                  <a:pt x="2432774" y="381727"/>
                  <a:pt x="2427150" y="387351"/>
                </a:cubicBezTo>
                <a:cubicBezTo>
                  <a:pt x="2421525" y="392976"/>
                  <a:pt x="2414532" y="395900"/>
                  <a:pt x="2406171" y="396122"/>
                </a:cubicBezTo>
                <a:cubicBezTo>
                  <a:pt x="2397809" y="395900"/>
                  <a:pt x="2390816" y="392976"/>
                  <a:pt x="2385191" y="387351"/>
                </a:cubicBezTo>
                <a:cubicBezTo>
                  <a:pt x="2379567" y="381727"/>
                  <a:pt x="2376643" y="374733"/>
                  <a:pt x="2376421" y="366372"/>
                </a:cubicBezTo>
                <a:cubicBezTo>
                  <a:pt x="2376643" y="358011"/>
                  <a:pt x="2379567" y="351018"/>
                  <a:pt x="2385191" y="345393"/>
                </a:cubicBezTo>
                <a:cubicBezTo>
                  <a:pt x="2390816" y="339768"/>
                  <a:pt x="2397809" y="336845"/>
                  <a:pt x="2406171" y="336623"/>
                </a:cubicBezTo>
                <a:close/>
                <a:moveTo>
                  <a:pt x="1695472" y="298970"/>
                </a:moveTo>
                <a:lnTo>
                  <a:pt x="2047269" y="298970"/>
                </a:lnTo>
                <a:cubicBezTo>
                  <a:pt x="2050441" y="299052"/>
                  <a:pt x="2053087" y="300149"/>
                  <a:pt x="2055207" y="302262"/>
                </a:cubicBezTo>
                <a:cubicBezTo>
                  <a:pt x="2057325" y="304374"/>
                  <a:pt x="2058426" y="307012"/>
                  <a:pt x="2058508" y="310175"/>
                </a:cubicBezTo>
                <a:cubicBezTo>
                  <a:pt x="2058426" y="313338"/>
                  <a:pt x="2057325" y="315975"/>
                  <a:pt x="2055207" y="318088"/>
                </a:cubicBezTo>
                <a:cubicBezTo>
                  <a:pt x="2053087" y="320200"/>
                  <a:pt x="2050441" y="321298"/>
                  <a:pt x="2047269" y="321379"/>
                </a:cubicBezTo>
                <a:lnTo>
                  <a:pt x="1695472" y="321379"/>
                </a:lnTo>
                <a:cubicBezTo>
                  <a:pt x="1692299" y="321298"/>
                  <a:pt x="1689653" y="320200"/>
                  <a:pt x="1687534" y="318088"/>
                </a:cubicBezTo>
                <a:cubicBezTo>
                  <a:pt x="1685415" y="315975"/>
                  <a:pt x="1684315" y="313338"/>
                  <a:pt x="1684233" y="310175"/>
                </a:cubicBezTo>
                <a:cubicBezTo>
                  <a:pt x="1684315" y="307012"/>
                  <a:pt x="1685415" y="304374"/>
                  <a:pt x="1687534" y="302262"/>
                </a:cubicBezTo>
                <a:cubicBezTo>
                  <a:pt x="1689653" y="300149"/>
                  <a:pt x="1692299" y="299052"/>
                  <a:pt x="1695472" y="298970"/>
                </a:cubicBezTo>
                <a:close/>
                <a:moveTo>
                  <a:pt x="704907" y="244459"/>
                </a:moveTo>
                <a:lnTo>
                  <a:pt x="1056634" y="244459"/>
                </a:lnTo>
                <a:cubicBezTo>
                  <a:pt x="1059806" y="244541"/>
                  <a:pt x="1062452" y="245638"/>
                  <a:pt x="1064571" y="247750"/>
                </a:cubicBezTo>
                <a:cubicBezTo>
                  <a:pt x="1066690" y="249863"/>
                  <a:pt x="1067791" y="252500"/>
                  <a:pt x="1067873" y="255663"/>
                </a:cubicBezTo>
                <a:cubicBezTo>
                  <a:pt x="1067791" y="258826"/>
                  <a:pt x="1066690" y="261464"/>
                  <a:pt x="1064571" y="263576"/>
                </a:cubicBezTo>
                <a:cubicBezTo>
                  <a:pt x="1062452" y="265689"/>
                  <a:pt x="1059806" y="266786"/>
                  <a:pt x="1056634" y="266868"/>
                </a:cubicBezTo>
                <a:lnTo>
                  <a:pt x="704907" y="266868"/>
                </a:lnTo>
                <a:cubicBezTo>
                  <a:pt x="701735" y="266786"/>
                  <a:pt x="699089" y="265689"/>
                  <a:pt x="696970" y="263576"/>
                </a:cubicBezTo>
                <a:cubicBezTo>
                  <a:pt x="694850" y="261464"/>
                  <a:pt x="693750" y="258826"/>
                  <a:pt x="693668" y="255663"/>
                </a:cubicBezTo>
                <a:cubicBezTo>
                  <a:pt x="693750" y="252500"/>
                  <a:pt x="694850" y="249863"/>
                  <a:pt x="696970" y="247750"/>
                </a:cubicBezTo>
                <a:cubicBezTo>
                  <a:pt x="699089" y="245638"/>
                  <a:pt x="701735" y="244541"/>
                  <a:pt x="704907" y="244459"/>
                </a:cubicBezTo>
                <a:close/>
                <a:moveTo>
                  <a:pt x="1695472" y="189947"/>
                </a:moveTo>
                <a:lnTo>
                  <a:pt x="2047269" y="189947"/>
                </a:lnTo>
                <a:cubicBezTo>
                  <a:pt x="2050441" y="190029"/>
                  <a:pt x="2053087" y="191126"/>
                  <a:pt x="2055207" y="193239"/>
                </a:cubicBezTo>
                <a:cubicBezTo>
                  <a:pt x="2057325" y="195351"/>
                  <a:pt x="2058426" y="197989"/>
                  <a:pt x="2058508" y="201152"/>
                </a:cubicBezTo>
                <a:cubicBezTo>
                  <a:pt x="2058426" y="204315"/>
                  <a:pt x="2057325" y="206952"/>
                  <a:pt x="2055207" y="209065"/>
                </a:cubicBezTo>
                <a:cubicBezTo>
                  <a:pt x="2053087" y="211177"/>
                  <a:pt x="2050441" y="212274"/>
                  <a:pt x="2047269" y="212356"/>
                </a:cubicBezTo>
                <a:lnTo>
                  <a:pt x="1695472" y="212356"/>
                </a:lnTo>
                <a:cubicBezTo>
                  <a:pt x="1692299" y="212274"/>
                  <a:pt x="1689653" y="211177"/>
                  <a:pt x="1687534" y="209065"/>
                </a:cubicBezTo>
                <a:cubicBezTo>
                  <a:pt x="1685415" y="206952"/>
                  <a:pt x="1684315" y="204315"/>
                  <a:pt x="1684233" y="201152"/>
                </a:cubicBezTo>
                <a:cubicBezTo>
                  <a:pt x="1684315" y="197989"/>
                  <a:pt x="1685415" y="195351"/>
                  <a:pt x="1687534" y="193239"/>
                </a:cubicBezTo>
                <a:cubicBezTo>
                  <a:pt x="1689653" y="191126"/>
                  <a:pt x="1692299" y="190029"/>
                  <a:pt x="1695472" y="189947"/>
                </a:cubicBezTo>
                <a:close/>
                <a:moveTo>
                  <a:pt x="880771" y="112957"/>
                </a:moveTo>
                <a:cubicBezTo>
                  <a:pt x="889132" y="113179"/>
                  <a:pt x="896125" y="116102"/>
                  <a:pt x="901750" y="121727"/>
                </a:cubicBezTo>
                <a:cubicBezTo>
                  <a:pt x="907374" y="127352"/>
                  <a:pt x="910298" y="134345"/>
                  <a:pt x="910520" y="142706"/>
                </a:cubicBezTo>
                <a:cubicBezTo>
                  <a:pt x="910298" y="151067"/>
                  <a:pt x="907374" y="158060"/>
                  <a:pt x="901750" y="163685"/>
                </a:cubicBezTo>
                <a:cubicBezTo>
                  <a:pt x="896125" y="169310"/>
                  <a:pt x="889132" y="172234"/>
                  <a:pt x="880771" y="172456"/>
                </a:cubicBezTo>
                <a:cubicBezTo>
                  <a:pt x="872409" y="172234"/>
                  <a:pt x="865416" y="169310"/>
                  <a:pt x="859791" y="163685"/>
                </a:cubicBezTo>
                <a:cubicBezTo>
                  <a:pt x="854167" y="158060"/>
                  <a:pt x="851243" y="151067"/>
                  <a:pt x="851021" y="142706"/>
                </a:cubicBezTo>
                <a:cubicBezTo>
                  <a:pt x="851243" y="134345"/>
                  <a:pt x="854167" y="127352"/>
                  <a:pt x="859791" y="121727"/>
                </a:cubicBezTo>
                <a:cubicBezTo>
                  <a:pt x="865416" y="116102"/>
                  <a:pt x="872409" y="113179"/>
                  <a:pt x="880771" y="112957"/>
                </a:cubicBezTo>
                <a:close/>
                <a:moveTo>
                  <a:pt x="404869" y="21917"/>
                </a:moveTo>
                <a:cubicBezTo>
                  <a:pt x="411052" y="21683"/>
                  <a:pt x="414816" y="22432"/>
                  <a:pt x="416160" y="24165"/>
                </a:cubicBezTo>
                <a:cubicBezTo>
                  <a:pt x="417504" y="25897"/>
                  <a:pt x="418042" y="30019"/>
                  <a:pt x="417773" y="36528"/>
                </a:cubicBezTo>
                <a:lnTo>
                  <a:pt x="417773" y="351790"/>
                </a:lnTo>
                <a:cubicBezTo>
                  <a:pt x="417481" y="358671"/>
                  <a:pt x="418251" y="364083"/>
                  <a:pt x="420083" y="368029"/>
                </a:cubicBezTo>
                <a:cubicBezTo>
                  <a:pt x="421915" y="371974"/>
                  <a:pt x="426556" y="374763"/>
                  <a:pt x="434008" y="376398"/>
                </a:cubicBezTo>
                <a:cubicBezTo>
                  <a:pt x="441459" y="378032"/>
                  <a:pt x="453469" y="378823"/>
                  <a:pt x="470036" y="378771"/>
                </a:cubicBezTo>
                <a:lnTo>
                  <a:pt x="488020" y="378771"/>
                </a:lnTo>
                <a:lnTo>
                  <a:pt x="488020" y="396122"/>
                </a:lnTo>
                <a:cubicBezTo>
                  <a:pt x="481120" y="395573"/>
                  <a:pt x="472004" y="395179"/>
                  <a:pt x="460671" y="394940"/>
                </a:cubicBezTo>
                <a:cubicBezTo>
                  <a:pt x="449339" y="394702"/>
                  <a:pt x="437853" y="394557"/>
                  <a:pt x="426213" y="394505"/>
                </a:cubicBezTo>
                <a:cubicBezTo>
                  <a:pt x="414572" y="394453"/>
                  <a:pt x="404840" y="394432"/>
                  <a:pt x="397015" y="394443"/>
                </a:cubicBezTo>
                <a:cubicBezTo>
                  <a:pt x="389190" y="394432"/>
                  <a:pt x="379457" y="394453"/>
                  <a:pt x="367817" y="394505"/>
                </a:cubicBezTo>
                <a:cubicBezTo>
                  <a:pt x="356176" y="394557"/>
                  <a:pt x="344690" y="394702"/>
                  <a:pt x="333358" y="394940"/>
                </a:cubicBezTo>
                <a:cubicBezTo>
                  <a:pt x="322026" y="395179"/>
                  <a:pt x="312910" y="395573"/>
                  <a:pt x="306010" y="396122"/>
                </a:cubicBezTo>
                <a:lnTo>
                  <a:pt x="306010" y="378771"/>
                </a:lnTo>
                <a:lnTo>
                  <a:pt x="323993" y="378771"/>
                </a:lnTo>
                <a:cubicBezTo>
                  <a:pt x="340561" y="378813"/>
                  <a:pt x="352571" y="377980"/>
                  <a:pt x="360022" y="376273"/>
                </a:cubicBezTo>
                <a:cubicBezTo>
                  <a:pt x="367473" y="374566"/>
                  <a:pt x="372115" y="371734"/>
                  <a:pt x="373946" y="367779"/>
                </a:cubicBezTo>
                <a:cubicBezTo>
                  <a:pt x="375778" y="363823"/>
                  <a:pt x="376548" y="358494"/>
                  <a:pt x="376257" y="351790"/>
                </a:cubicBezTo>
                <a:lnTo>
                  <a:pt x="376257" y="60682"/>
                </a:lnTo>
                <a:cubicBezTo>
                  <a:pt x="361107" y="67655"/>
                  <a:pt x="346589" y="71899"/>
                  <a:pt x="332704" y="73415"/>
                </a:cubicBezTo>
                <a:cubicBezTo>
                  <a:pt x="318818" y="74931"/>
                  <a:pt x="308796" y="75537"/>
                  <a:pt x="302638" y="75234"/>
                </a:cubicBezTo>
                <a:lnTo>
                  <a:pt x="302638" y="57883"/>
                </a:lnTo>
                <a:cubicBezTo>
                  <a:pt x="308917" y="58105"/>
                  <a:pt x="317839" y="57661"/>
                  <a:pt x="329403" y="56551"/>
                </a:cubicBezTo>
                <a:cubicBezTo>
                  <a:pt x="340967" y="55441"/>
                  <a:pt x="353465" y="52333"/>
                  <a:pt x="366897" y="47227"/>
                </a:cubicBezTo>
                <a:cubicBezTo>
                  <a:pt x="380329" y="42120"/>
                  <a:pt x="392986" y="33684"/>
                  <a:pt x="404869" y="21917"/>
                </a:cubicBezTo>
                <a:close/>
                <a:moveTo>
                  <a:pt x="114604" y="21917"/>
                </a:moveTo>
                <a:cubicBezTo>
                  <a:pt x="142530" y="22267"/>
                  <a:pt x="166507" y="29426"/>
                  <a:pt x="186535" y="43395"/>
                </a:cubicBezTo>
                <a:cubicBezTo>
                  <a:pt x="206563" y="57364"/>
                  <a:pt x="217043" y="76043"/>
                  <a:pt x="217976" y="99434"/>
                </a:cubicBezTo>
                <a:cubicBezTo>
                  <a:pt x="217580" y="122024"/>
                  <a:pt x="210236" y="142163"/>
                  <a:pt x="195944" y="159850"/>
                </a:cubicBezTo>
                <a:cubicBezTo>
                  <a:pt x="181653" y="177538"/>
                  <a:pt x="162795" y="190370"/>
                  <a:pt x="139370" y="198347"/>
                </a:cubicBezTo>
                <a:cubicBezTo>
                  <a:pt x="168835" y="204852"/>
                  <a:pt x="191768" y="217516"/>
                  <a:pt x="208167" y="236339"/>
                </a:cubicBezTo>
                <a:cubicBezTo>
                  <a:pt x="224566" y="255162"/>
                  <a:pt x="232893" y="276409"/>
                  <a:pt x="233150" y="300081"/>
                </a:cubicBezTo>
                <a:cubicBezTo>
                  <a:pt x="232942" y="319451"/>
                  <a:pt x="227682" y="337304"/>
                  <a:pt x="217367" y="353642"/>
                </a:cubicBezTo>
                <a:cubicBezTo>
                  <a:pt x="207052" y="369980"/>
                  <a:pt x="192927" y="383135"/>
                  <a:pt x="174991" y="393109"/>
                </a:cubicBezTo>
                <a:cubicBezTo>
                  <a:pt x="157055" y="403082"/>
                  <a:pt x="136552" y="408208"/>
                  <a:pt x="113481" y="408485"/>
                </a:cubicBezTo>
                <a:cubicBezTo>
                  <a:pt x="81945" y="408007"/>
                  <a:pt x="55372" y="399700"/>
                  <a:pt x="33762" y="383565"/>
                </a:cubicBezTo>
                <a:cubicBezTo>
                  <a:pt x="12153" y="367430"/>
                  <a:pt x="899" y="346338"/>
                  <a:pt x="0" y="320289"/>
                </a:cubicBezTo>
                <a:cubicBezTo>
                  <a:pt x="468" y="308127"/>
                  <a:pt x="4023" y="299613"/>
                  <a:pt x="10666" y="294748"/>
                </a:cubicBezTo>
                <a:cubicBezTo>
                  <a:pt x="17309" y="289883"/>
                  <a:pt x="24232" y="287544"/>
                  <a:pt x="31436" y="287731"/>
                </a:cubicBezTo>
                <a:cubicBezTo>
                  <a:pt x="39868" y="287778"/>
                  <a:pt x="47142" y="290491"/>
                  <a:pt x="53258" y="295871"/>
                </a:cubicBezTo>
                <a:cubicBezTo>
                  <a:pt x="59375" y="301250"/>
                  <a:pt x="62579" y="309015"/>
                  <a:pt x="62871" y="319166"/>
                </a:cubicBezTo>
                <a:cubicBezTo>
                  <a:pt x="62556" y="329961"/>
                  <a:pt x="58837" y="338125"/>
                  <a:pt x="51715" y="343658"/>
                </a:cubicBezTo>
                <a:cubicBezTo>
                  <a:pt x="44592" y="349191"/>
                  <a:pt x="35962" y="351318"/>
                  <a:pt x="25822" y="350040"/>
                </a:cubicBezTo>
                <a:cubicBezTo>
                  <a:pt x="36489" y="366352"/>
                  <a:pt x="50251" y="377634"/>
                  <a:pt x="67108" y="383884"/>
                </a:cubicBezTo>
                <a:cubicBezTo>
                  <a:pt x="83966" y="390135"/>
                  <a:pt x="98861" y="393114"/>
                  <a:pt x="111794" y="392820"/>
                </a:cubicBezTo>
                <a:cubicBezTo>
                  <a:pt x="120367" y="393090"/>
                  <a:pt x="129524" y="390736"/>
                  <a:pt x="139264" y="385758"/>
                </a:cubicBezTo>
                <a:cubicBezTo>
                  <a:pt x="149004" y="380780"/>
                  <a:pt x="157370" y="371556"/>
                  <a:pt x="164361" y="358087"/>
                </a:cubicBezTo>
                <a:cubicBezTo>
                  <a:pt x="171352" y="344618"/>
                  <a:pt x="175010" y="325282"/>
                  <a:pt x="175336" y="300081"/>
                </a:cubicBezTo>
                <a:cubicBezTo>
                  <a:pt x="175430" y="272086"/>
                  <a:pt x="170041" y="249642"/>
                  <a:pt x="159169" y="232747"/>
                </a:cubicBezTo>
                <a:cubicBezTo>
                  <a:pt x="148298" y="215852"/>
                  <a:pt x="131381" y="207182"/>
                  <a:pt x="108418" y="206736"/>
                </a:cubicBezTo>
                <a:lnTo>
                  <a:pt x="83673" y="206736"/>
                </a:lnTo>
                <a:cubicBezTo>
                  <a:pt x="78928" y="206864"/>
                  <a:pt x="75484" y="206608"/>
                  <a:pt x="73341" y="205967"/>
                </a:cubicBezTo>
                <a:cubicBezTo>
                  <a:pt x="71198" y="205326"/>
                  <a:pt x="70145" y="203532"/>
                  <a:pt x="70180" y="200584"/>
                </a:cubicBezTo>
                <a:cubicBezTo>
                  <a:pt x="70250" y="197893"/>
                  <a:pt x="71093" y="196145"/>
                  <a:pt x="72708" y="195341"/>
                </a:cubicBezTo>
                <a:cubicBezTo>
                  <a:pt x="74324" y="194537"/>
                  <a:pt x="76292" y="194048"/>
                  <a:pt x="78611" y="193873"/>
                </a:cubicBezTo>
                <a:cubicBezTo>
                  <a:pt x="80966" y="193838"/>
                  <a:pt x="84551" y="193628"/>
                  <a:pt x="89367" y="193244"/>
                </a:cubicBezTo>
                <a:cubicBezTo>
                  <a:pt x="94182" y="192859"/>
                  <a:pt x="97908" y="192510"/>
                  <a:pt x="100545" y="192195"/>
                </a:cubicBezTo>
                <a:cubicBezTo>
                  <a:pt x="107727" y="192418"/>
                  <a:pt x="115718" y="190847"/>
                  <a:pt x="124517" y="187484"/>
                </a:cubicBezTo>
                <a:cubicBezTo>
                  <a:pt x="133316" y="184120"/>
                  <a:pt x="142010" y="175939"/>
                  <a:pt x="150598" y="162941"/>
                </a:cubicBezTo>
                <a:cubicBezTo>
                  <a:pt x="157651" y="149863"/>
                  <a:pt x="162103" y="136932"/>
                  <a:pt x="163955" y="124150"/>
                </a:cubicBezTo>
                <a:cubicBezTo>
                  <a:pt x="165806" y="111367"/>
                  <a:pt x="166603" y="102942"/>
                  <a:pt x="166345" y="98873"/>
                </a:cubicBezTo>
                <a:cubicBezTo>
                  <a:pt x="165536" y="74116"/>
                  <a:pt x="159420" y="57297"/>
                  <a:pt x="147997" y="48414"/>
                </a:cubicBezTo>
                <a:cubicBezTo>
                  <a:pt x="136573" y="39531"/>
                  <a:pt x="124692" y="35358"/>
                  <a:pt x="112355" y="35896"/>
                </a:cubicBezTo>
                <a:cubicBezTo>
                  <a:pt x="101471" y="35626"/>
                  <a:pt x="88660" y="37996"/>
                  <a:pt x="73923" y="43005"/>
                </a:cubicBezTo>
                <a:cubicBezTo>
                  <a:pt x="59185" y="48015"/>
                  <a:pt x="47086" y="57282"/>
                  <a:pt x="37625" y="70809"/>
                </a:cubicBezTo>
                <a:cubicBezTo>
                  <a:pt x="42759" y="70224"/>
                  <a:pt x="49611" y="71393"/>
                  <a:pt x="58182" y="74317"/>
                </a:cubicBezTo>
                <a:cubicBezTo>
                  <a:pt x="66754" y="77240"/>
                  <a:pt x="71501" y="85425"/>
                  <a:pt x="72425" y="98873"/>
                </a:cubicBezTo>
                <a:cubicBezTo>
                  <a:pt x="72320" y="107187"/>
                  <a:pt x="69724" y="113992"/>
                  <a:pt x="64637" y="119289"/>
                </a:cubicBezTo>
                <a:cubicBezTo>
                  <a:pt x="59550" y="124586"/>
                  <a:pt x="52605" y="127322"/>
                  <a:pt x="43799" y="127498"/>
                </a:cubicBezTo>
                <a:cubicBezTo>
                  <a:pt x="35485" y="127439"/>
                  <a:pt x="28680" y="124890"/>
                  <a:pt x="23383" y="119850"/>
                </a:cubicBezTo>
                <a:cubicBezTo>
                  <a:pt x="18085" y="114811"/>
                  <a:pt x="15349" y="107631"/>
                  <a:pt x="15174" y="98311"/>
                </a:cubicBezTo>
                <a:cubicBezTo>
                  <a:pt x="15768" y="76444"/>
                  <a:pt x="25243" y="58373"/>
                  <a:pt x="43599" y="44099"/>
                </a:cubicBezTo>
                <a:cubicBezTo>
                  <a:pt x="61955" y="29825"/>
                  <a:pt x="85623" y="22431"/>
                  <a:pt x="114604" y="21917"/>
                </a:cubicBezTo>
                <a:close/>
                <a:moveTo>
                  <a:pt x="1264663" y="16297"/>
                </a:moveTo>
                <a:lnTo>
                  <a:pt x="1278642" y="16297"/>
                </a:lnTo>
                <a:cubicBezTo>
                  <a:pt x="1278970" y="19881"/>
                  <a:pt x="1280442" y="23016"/>
                  <a:pt x="1283059" y="25705"/>
                </a:cubicBezTo>
                <a:cubicBezTo>
                  <a:pt x="1285676" y="28393"/>
                  <a:pt x="1291978" y="30489"/>
                  <a:pt x="1301964" y="31991"/>
                </a:cubicBezTo>
                <a:cubicBezTo>
                  <a:pt x="1311950" y="33493"/>
                  <a:pt x="1328160" y="34256"/>
                  <a:pt x="1350595" y="34280"/>
                </a:cubicBezTo>
                <a:lnTo>
                  <a:pt x="1487135" y="34280"/>
                </a:lnTo>
                <a:cubicBezTo>
                  <a:pt x="1487240" y="39832"/>
                  <a:pt x="1487030" y="43736"/>
                  <a:pt x="1486503" y="45992"/>
                </a:cubicBezTo>
                <a:cubicBezTo>
                  <a:pt x="1485976" y="48248"/>
                  <a:pt x="1484501" y="50890"/>
                  <a:pt x="1482077" y="53917"/>
                </a:cubicBezTo>
                <a:lnTo>
                  <a:pt x="1406211" y="160654"/>
                </a:lnTo>
                <a:cubicBezTo>
                  <a:pt x="1398038" y="172570"/>
                  <a:pt x="1391530" y="185079"/>
                  <a:pt x="1386687" y="198182"/>
                </a:cubicBezTo>
                <a:cubicBezTo>
                  <a:pt x="1381844" y="211284"/>
                  <a:pt x="1378251" y="223169"/>
                  <a:pt x="1375905" y="233836"/>
                </a:cubicBezTo>
                <a:cubicBezTo>
                  <a:pt x="1373561" y="244503"/>
                  <a:pt x="1372048" y="252142"/>
                  <a:pt x="1371368" y="256752"/>
                </a:cubicBezTo>
                <a:cubicBezTo>
                  <a:pt x="1369144" y="271937"/>
                  <a:pt x="1367551" y="287228"/>
                  <a:pt x="1366591" y="302623"/>
                </a:cubicBezTo>
                <a:cubicBezTo>
                  <a:pt x="1365631" y="318019"/>
                  <a:pt x="1365163" y="333450"/>
                  <a:pt x="1365186" y="348916"/>
                </a:cubicBezTo>
                <a:lnTo>
                  <a:pt x="1365186" y="377577"/>
                </a:lnTo>
                <a:cubicBezTo>
                  <a:pt x="1365724" y="381323"/>
                  <a:pt x="1364649" y="387177"/>
                  <a:pt x="1361959" y="395138"/>
                </a:cubicBezTo>
                <a:cubicBezTo>
                  <a:pt x="1359270" y="403100"/>
                  <a:pt x="1351741" y="407549"/>
                  <a:pt x="1339371" y="408485"/>
                </a:cubicBezTo>
                <a:cubicBezTo>
                  <a:pt x="1327001" y="407549"/>
                  <a:pt x="1319471" y="403100"/>
                  <a:pt x="1316782" y="395138"/>
                </a:cubicBezTo>
                <a:cubicBezTo>
                  <a:pt x="1314093" y="387177"/>
                  <a:pt x="1313017" y="381323"/>
                  <a:pt x="1313555" y="377577"/>
                </a:cubicBezTo>
                <a:cubicBezTo>
                  <a:pt x="1313274" y="348436"/>
                  <a:pt x="1318466" y="315537"/>
                  <a:pt x="1329131" y="278880"/>
                </a:cubicBezTo>
                <a:cubicBezTo>
                  <a:pt x="1339797" y="242223"/>
                  <a:pt x="1357622" y="204687"/>
                  <a:pt x="1382608" y="166274"/>
                </a:cubicBezTo>
                <a:lnTo>
                  <a:pt x="1445549" y="77482"/>
                </a:lnTo>
                <a:lnTo>
                  <a:pt x="1329269" y="77482"/>
                </a:lnTo>
                <a:cubicBezTo>
                  <a:pt x="1326364" y="77461"/>
                  <a:pt x="1320812" y="77503"/>
                  <a:pt x="1312611" y="77607"/>
                </a:cubicBezTo>
                <a:cubicBezTo>
                  <a:pt x="1304410" y="77711"/>
                  <a:pt x="1296397" y="78002"/>
                  <a:pt x="1288572" y="78481"/>
                </a:cubicBezTo>
                <a:cubicBezTo>
                  <a:pt x="1280747" y="78960"/>
                  <a:pt x="1275946" y="79751"/>
                  <a:pt x="1274169" y="80854"/>
                </a:cubicBezTo>
                <a:cubicBezTo>
                  <a:pt x="1271738" y="83442"/>
                  <a:pt x="1269572" y="88194"/>
                  <a:pt x="1267670" y="95111"/>
                </a:cubicBezTo>
                <a:cubicBezTo>
                  <a:pt x="1265769" y="102029"/>
                  <a:pt x="1264175" y="109071"/>
                  <a:pt x="1262891" y="116238"/>
                </a:cubicBezTo>
                <a:cubicBezTo>
                  <a:pt x="1261606" y="123404"/>
                  <a:pt x="1260675" y="128656"/>
                  <a:pt x="1260097" y="131994"/>
                </a:cubicBezTo>
                <a:lnTo>
                  <a:pt x="1246118" y="131994"/>
                </a:lnTo>
                <a:close/>
                <a:moveTo>
                  <a:pt x="2408409" y="0"/>
                </a:moveTo>
                <a:cubicBezTo>
                  <a:pt x="2436083" y="333"/>
                  <a:pt x="2457666" y="4473"/>
                  <a:pt x="2473157" y="12421"/>
                </a:cubicBezTo>
                <a:cubicBezTo>
                  <a:pt x="2488649" y="20370"/>
                  <a:pt x="2499489" y="30127"/>
                  <a:pt x="2505676" y="41695"/>
                </a:cubicBezTo>
                <a:cubicBezTo>
                  <a:pt x="2511863" y="53262"/>
                  <a:pt x="2514836" y="64641"/>
                  <a:pt x="2514596" y="75832"/>
                </a:cubicBezTo>
                <a:cubicBezTo>
                  <a:pt x="2514421" y="87735"/>
                  <a:pt x="2511826" y="98450"/>
                  <a:pt x="2506811" y="107977"/>
                </a:cubicBezTo>
                <a:cubicBezTo>
                  <a:pt x="2501796" y="117505"/>
                  <a:pt x="2495413" y="125138"/>
                  <a:pt x="2487662" y="130877"/>
                </a:cubicBezTo>
                <a:cubicBezTo>
                  <a:pt x="2480563" y="135714"/>
                  <a:pt x="2471239" y="143466"/>
                  <a:pt x="2459691" y="154133"/>
                </a:cubicBezTo>
                <a:cubicBezTo>
                  <a:pt x="2448143" y="164800"/>
                  <a:pt x="2437685" y="178590"/>
                  <a:pt x="2428319" y="195503"/>
                </a:cubicBezTo>
                <a:cubicBezTo>
                  <a:pt x="2418953" y="212416"/>
                  <a:pt x="2413993" y="232660"/>
                  <a:pt x="2413441" y="256236"/>
                </a:cubicBezTo>
                <a:lnTo>
                  <a:pt x="2413441" y="275911"/>
                </a:lnTo>
                <a:cubicBezTo>
                  <a:pt x="2413592" y="280970"/>
                  <a:pt x="2413289" y="284765"/>
                  <a:pt x="2412532" y="287294"/>
                </a:cubicBezTo>
                <a:cubicBezTo>
                  <a:pt x="2411775" y="289824"/>
                  <a:pt x="2409655" y="291089"/>
                  <a:pt x="2406172" y="291089"/>
                </a:cubicBezTo>
                <a:cubicBezTo>
                  <a:pt x="2402957" y="291159"/>
                  <a:pt x="2400999" y="290175"/>
                  <a:pt x="2400301" y="288138"/>
                </a:cubicBezTo>
                <a:cubicBezTo>
                  <a:pt x="2399602" y="286100"/>
                  <a:pt x="2399322" y="282586"/>
                  <a:pt x="2399462" y="277597"/>
                </a:cubicBezTo>
                <a:lnTo>
                  <a:pt x="2399462" y="252301"/>
                </a:lnTo>
                <a:cubicBezTo>
                  <a:pt x="2399201" y="234558"/>
                  <a:pt x="2402798" y="214251"/>
                  <a:pt x="2410253" y="191378"/>
                </a:cubicBezTo>
                <a:cubicBezTo>
                  <a:pt x="2417709" y="168506"/>
                  <a:pt x="2430588" y="146652"/>
                  <a:pt x="2448891" y="125818"/>
                </a:cubicBezTo>
                <a:cubicBezTo>
                  <a:pt x="2454119" y="121238"/>
                  <a:pt x="2458574" y="115220"/>
                  <a:pt x="2462255" y="107765"/>
                </a:cubicBezTo>
                <a:cubicBezTo>
                  <a:pt x="2465936" y="100310"/>
                  <a:pt x="2467859" y="88543"/>
                  <a:pt x="2468023" y="72464"/>
                </a:cubicBezTo>
                <a:cubicBezTo>
                  <a:pt x="2468401" y="64831"/>
                  <a:pt x="2467645" y="56389"/>
                  <a:pt x="2465753" y="47137"/>
                </a:cubicBezTo>
                <a:cubicBezTo>
                  <a:pt x="2463861" y="37885"/>
                  <a:pt x="2458564" y="29849"/>
                  <a:pt x="2449862" y="23029"/>
                </a:cubicBezTo>
                <a:cubicBezTo>
                  <a:pt x="2441161" y="16209"/>
                  <a:pt x="2426783" y="12631"/>
                  <a:pt x="2406731" y="12293"/>
                </a:cubicBezTo>
                <a:cubicBezTo>
                  <a:pt x="2394427" y="12023"/>
                  <a:pt x="2381383" y="14674"/>
                  <a:pt x="2367601" y="20246"/>
                </a:cubicBezTo>
                <a:cubicBezTo>
                  <a:pt x="2353818" y="25817"/>
                  <a:pt x="2342325" y="35928"/>
                  <a:pt x="2333121" y="50578"/>
                </a:cubicBezTo>
                <a:cubicBezTo>
                  <a:pt x="2337868" y="50051"/>
                  <a:pt x="2344089" y="51104"/>
                  <a:pt x="2351781" y="53734"/>
                </a:cubicBezTo>
                <a:cubicBezTo>
                  <a:pt x="2359475" y="56365"/>
                  <a:pt x="2363731" y="63731"/>
                  <a:pt x="2364549" y="75832"/>
                </a:cubicBezTo>
                <a:cubicBezTo>
                  <a:pt x="2364455" y="83291"/>
                  <a:pt x="2362117" y="89417"/>
                  <a:pt x="2357534" y="94211"/>
                </a:cubicBezTo>
                <a:cubicBezTo>
                  <a:pt x="2352951" y="99005"/>
                  <a:pt x="2346684" y="101483"/>
                  <a:pt x="2338733" y="101647"/>
                </a:cubicBezTo>
                <a:cubicBezTo>
                  <a:pt x="2332011" y="101717"/>
                  <a:pt x="2326095" y="99613"/>
                  <a:pt x="2320985" y="95333"/>
                </a:cubicBezTo>
                <a:cubicBezTo>
                  <a:pt x="2315876" y="91054"/>
                  <a:pt x="2313187" y="84180"/>
                  <a:pt x="2312918" y="74709"/>
                </a:cubicBezTo>
                <a:cubicBezTo>
                  <a:pt x="2313103" y="55620"/>
                  <a:pt x="2321431" y="38604"/>
                  <a:pt x="2337902" y="23660"/>
                </a:cubicBezTo>
                <a:cubicBezTo>
                  <a:pt x="2354373" y="8717"/>
                  <a:pt x="2377875" y="830"/>
                  <a:pt x="24084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DDC8E8F2-42C0-6999-8D0B-8AD75CA0DFFA}"/>
              </a:ext>
            </a:extLst>
          </p:cNvPr>
          <p:cNvSpPr/>
          <p:nvPr/>
        </p:nvSpPr>
        <p:spPr>
          <a:xfrm flipH="1">
            <a:off x="7032104" y="4797152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C086F-AD8C-1C68-066F-394C57F70F4F}"/>
              </a:ext>
            </a:extLst>
          </p:cNvPr>
          <p:cNvSpPr txBox="1"/>
          <p:nvPr/>
        </p:nvSpPr>
        <p:spPr>
          <a:xfrm>
            <a:off x="6023992" y="4869160"/>
            <a:ext cx="998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</a:rPr>
              <a:t>+</a:t>
            </a:r>
            <a:r>
              <a:rPr lang="en-US" altLang="zh-CN" sz="1400" dirty="0">
                <a:solidFill>
                  <a:schemeClr val="bg1"/>
                </a:solidFill>
                <a:latin typeface="Latin Modern Math" panose="02000503000000000000" pitchFamily="50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</a:rPr>
              <a:t>93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6540C388-210B-EE3A-4A55-2A8CB9E9CC3E}"/>
              </a:ext>
            </a:extLst>
          </p:cNvPr>
          <p:cNvSpPr/>
          <p:nvPr/>
        </p:nvSpPr>
        <p:spPr>
          <a:xfrm flipH="1">
            <a:off x="7032104" y="4005064"/>
            <a:ext cx="504056" cy="648072"/>
          </a:xfrm>
          <a:prstGeom prst="arc">
            <a:avLst>
              <a:gd name="adj1" fmla="val 16561578"/>
              <a:gd name="adj2" fmla="val 4958455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A64646-4B64-53FA-EA24-47D7E6BCFDF6}"/>
              </a:ext>
            </a:extLst>
          </p:cNvPr>
          <p:cNvSpPr txBox="1"/>
          <p:nvPr/>
        </p:nvSpPr>
        <p:spPr>
          <a:xfrm>
            <a:off x="6023992" y="4077072"/>
            <a:ext cx="998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Latin Modern Math" panose="02000503000000000000" pitchFamily="50" charset="0"/>
              </a:rPr>
              <a:t>+</a:t>
            </a:r>
            <a:r>
              <a:rPr lang="en-US" altLang="zh-CN" sz="1400" dirty="0">
                <a:solidFill>
                  <a:schemeClr val="bg1"/>
                </a:solidFill>
                <a:latin typeface="Latin Modern Math" panose="02000503000000000000" pitchFamily="50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LM Roman 10" panose="00000500000000000000" pitchFamily="50" charset="0"/>
              </a:rPr>
              <a:t>93</a:t>
            </a:r>
            <a:endParaRPr lang="zh-CN" altLang="en-US" sz="32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46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9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1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6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4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3" grpId="0" animBg="1"/>
      <p:bldP spid="23" grpId="1" animBg="1"/>
      <p:bldP spid="14" grpId="0" animBg="1"/>
      <p:bldP spid="14" grpId="1" animBg="1"/>
      <p:bldP spid="18" grpId="0" animBg="1"/>
      <p:bldP spid="18" grpId="1" animBg="1"/>
      <p:bldP spid="24" grpId="0" animBg="1"/>
      <p:bldP spid="26" grpId="0" animBg="1"/>
      <p:bldP spid="31" grpId="0" animBg="1"/>
      <p:bldP spid="10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5A552-3514-F1A7-0B65-B82B73114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2A83D5-2551-3DAC-2A84-F7353C043FAE}"/>
              </a:ext>
            </a:extLst>
          </p:cNvPr>
          <p:cNvSpPr txBox="1"/>
          <p:nvPr/>
        </p:nvSpPr>
        <p:spPr>
          <a:xfrm>
            <a:off x="1055440" y="2924944"/>
            <a:ext cx="10081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Computer stores bits.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5C9B1-25C7-4B10-8577-14836159E909}"/>
              </a:ext>
            </a:extLst>
          </p:cNvPr>
          <p:cNvSpPr txBox="1"/>
          <p:nvPr/>
        </p:nvSpPr>
        <p:spPr>
          <a:xfrm>
            <a:off x="1055440" y="4149080"/>
            <a:ext cx="100811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How do they store negative integers</a:t>
            </a:r>
            <a:r>
              <a:rPr lang="en-US" altLang="zh-CN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50200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3E589F-C788-13D6-B959-F3F7C8A52ADA}"/>
              </a:ext>
            </a:extLst>
          </p:cNvPr>
          <p:cNvSpPr txBox="1"/>
          <p:nvPr/>
        </p:nvSpPr>
        <p:spPr>
          <a:xfrm>
            <a:off x="2998153" y="606155"/>
            <a:ext cx="4344661" cy="569395"/>
          </a:xfrm>
          <a:custGeom>
            <a:avLst/>
            <a:gdLst/>
            <a:ahLst/>
            <a:cxnLst/>
            <a:rect l="l" t="t" r="r" b="b"/>
            <a:pathLst>
              <a:path w="4344661" h="569395">
                <a:moveTo>
                  <a:pt x="2133622" y="425599"/>
                </a:moveTo>
                <a:lnTo>
                  <a:pt x="2485419" y="425599"/>
                </a:lnTo>
                <a:cubicBezTo>
                  <a:pt x="2488591" y="425681"/>
                  <a:pt x="2491237" y="426778"/>
                  <a:pt x="2493357" y="428891"/>
                </a:cubicBezTo>
                <a:cubicBezTo>
                  <a:pt x="2495476" y="431003"/>
                  <a:pt x="2496576" y="433641"/>
                  <a:pt x="2496658" y="436804"/>
                </a:cubicBezTo>
                <a:cubicBezTo>
                  <a:pt x="2496576" y="439967"/>
                  <a:pt x="2495476" y="442605"/>
                  <a:pt x="2493357" y="444717"/>
                </a:cubicBezTo>
                <a:cubicBezTo>
                  <a:pt x="2491237" y="446829"/>
                  <a:pt x="2488591" y="447927"/>
                  <a:pt x="2485419" y="448008"/>
                </a:cubicBezTo>
                <a:lnTo>
                  <a:pt x="2133622" y="448008"/>
                </a:lnTo>
                <a:cubicBezTo>
                  <a:pt x="2130449" y="447927"/>
                  <a:pt x="2127803" y="446829"/>
                  <a:pt x="2125684" y="444717"/>
                </a:cubicBezTo>
                <a:cubicBezTo>
                  <a:pt x="2123565" y="442605"/>
                  <a:pt x="2122465" y="439967"/>
                  <a:pt x="2122383" y="436804"/>
                </a:cubicBezTo>
                <a:cubicBezTo>
                  <a:pt x="2122465" y="433641"/>
                  <a:pt x="2123565" y="431003"/>
                  <a:pt x="2125684" y="428891"/>
                </a:cubicBezTo>
                <a:cubicBezTo>
                  <a:pt x="2127803" y="426778"/>
                  <a:pt x="2130449" y="425681"/>
                  <a:pt x="2133622" y="425599"/>
                </a:cubicBezTo>
                <a:close/>
                <a:moveTo>
                  <a:pt x="3562372" y="371088"/>
                </a:moveTo>
                <a:lnTo>
                  <a:pt x="3914169" y="371088"/>
                </a:lnTo>
                <a:cubicBezTo>
                  <a:pt x="3917342" y="371170"/>
                  <a:pt x="3919988" y="372267"/>
                  <a:pt x="3922107" y="374379"/>
                </a:cubicBezTo>
                <a:cubicBezTo>
                  <a:pt x="3924226" y="376492"/>
                  <a:pt x="3925326" y="379129"/>
                  <a:pt x="3925408" y="382292"/>
                </a:cubicBezTo>
                <a:cubicBezTo>
                  <a:pt x="3925326" y="385455"/>
                  <a:pt x="3924226" y="388093"/>
                  <a:pt x="3922107" y="390205"/>
                </a:cubicBezTo>
                <a:cubicBezTo>
                  <a:pt x="3919988" y="392318"/>
                  <a:pt x="3917342" y="393415"/>
                  <a:pt x="3914169" y="393497"/>
                </a:cubicBezTo>
                <a:lnTo>
                  <a:pt x="3562372" y="393497"/>
                </a:lnTo>
                <a:cubicBezTo>
                  <a:pt x="3559199" y="393415"/>
                  <a:pt x="3556554" y="392318"/>
                  <a:pt x="3554434" y="390205"/>
                </a:cubicBezTo>
                <a:cubicBezTo>
                  <a:pt x="3552315" y="388093"/>
                  <a:pt x="3551215" y="385455"/>
                  <a:pt x="3551133" y="382292"/>
                </a:cubicBezTo>
                <a:cubicBezTo>
                  <a:pt x="3551215" y="379129"/>
                  <a:pt x="3552315" y="376492"/>
                  <a:pt x="3554434" y="374379"/>
                </a:cubicBezTo>
                <a:cubicBezTo>
                  <a:pt x="3556554" y="372267"/>
                  <a:pt x="3559199" y="371170"/>
                  <a:pt x="3562372" y="371088"/>
                </a:cubicBezTo>
                <a:close/>
                <a:moveTo>
                  <a:pt x="2133622" y="316576"/>
                </a:moveTo>
                <a:lnTo>
                  <a:pt x="2485419" y="316576"/>
                </a:lnTo>
                <a:cubicBezTo>
                  <a:pt x="2488591" y="316658"/>
                  <a:pt x="2491237" y="317755"/>
                  <a:pt x="2493357" y="319868"/>
                </a:cubicBezTo>
                <a:cubicBezTo>
                  <a:pt x="2495476" y="321980"/>
                  <a:pt x="2496576" y="324618"/>
                  <a:pt x="2496658" y="327781"/>
                </a:cubicBezTo>
                <a:cubicBezTo>
                  <a:pt x="2496576" y="330944"/>
                  <a:pt x="2495476" y="333581"/>
                  <a:pt x="2493357" y="335694"/>
                </a:cubicBezTo>
                <a:cubicBezTo>
                  <a:pt x="2491237" y="337806"/>
                  <a:pt x="2488591" y="338903"/>
                  <a:pt x="2485419" y="338985"/>
                </a:cubicBezTo>
                <a:lnTo>
                  <a:pt x="2133622" y="338985"/>
                </a:lnTo>
                <a:cubicBezTo>
                  <a:pt x="2130449" y="338903"/>
                  <a:pt x="2127803" y="337806"/>
                  <a:pt x="2125684" y="335694"/>
                </a:cubicBezTo>
                <a:cubicBezTo>
                  <a:pt x="2123565" y="333581"/>
                  <a:pt x="2122465" y="330944"/>
                  <a:pt x="2122383" y="327781"/>
                </a:cubicBezTo>
                <a:cubicBezTo>
                  <a:pt x="2122465" y="324618"/>
                  <a:pt x="2123565" y="321980"/>
                  <a:pt x="2125684" y="319868"/>
                </a:cubicBezTo>
                <a:cubicBezTo>
                  <a:pt x="2127803" y="317755"/>
                  <a:pt x="2130449" y="316658"/>
                  <a:pt x="2133622" y="316576"/>
                </a:cubicBezTo>
                <a:close/>
                <a:moveTo>
                  <a:pt x="880770" y="195190"/>
                </a:moveTo>
                <a:cubicBezTo>
                  <a:pt x="883933" y="195272"/>
                  <a:pt x="886571" y="196372"/>
                  <a:pt x="888684" y="198491"/>
                </a:cubicBezTo>
                <a:cubicBezTo>
                  <a:pt x="890796" y="200610"/>
                  <a:pt x="891893" y="203256"/>
                  <a:pt x="891975" y="206429"/>
                </a:cubicBezTo>
                <a:lnTo>
                  <a:pt x="891975" y="371088"/>
                </a:lnTo>
                <a:lnTo>
                  <a:pt x="1056634" y="371088"/>
                </a:lnTo>
                <a:cubicBezTo>
                  <a:pt x="1059806" y="371170"/>
                  <a:pt x="1062452" y="372267"/>
                  <a:pt x="1064571" y="374379"/>
                </a:cubicBezTo>
                <a:cubicBezTo>
                  <a:pt x="1066690" y="376492"/>
                  <a:pt x="1067791" y="379129"/>
                  <a:pt x="1067873" y="382292"/>
                </a:cubicBezTo>
                <a:cubicBezTo>
                  <a:pt x="1067791" y="385455"/>
                  <a:pt x="1066690" y="388093"/>
                  <a:pt x="1064571" y="390205"/>
                </a:cubicBezTo>
                <a:cubicBezTo>
                  <a:pt x="1062452" y="392318"/>
                  <a:pt x="1059806" y="393415"/>
                  <a:pt x="1056634" y="393497"/>
                </a:cubicBezTo>
                <a:lnTo>
                  <a:pt x="891975" y="393497"/>
                </a:lnTo>
                <a:lnTo>
                  <a:pt x="891975" y="558155"/>
                </a:lnTo>
                <a:cubicBezTo>
                  <a:pt x="891893" y="561328"/>
                  <a:pt x="890796" y="563974"/>
                  <a:pt x="888684" y="566093"/>
                </a:cubicBezTo>
                <a:cubicBezTo>
                  <a:pt x="886571" y="568212"/>
                  <a:pt x="883933" y="569313"/>
                  <a:pt x="880770" y="569395"/>
                </a:cubicBezTo>
                <a:cubicBezTo>
                  <a:pt x="877608" y="569313"/>
                  <a:pt x="874970" y="568212"/>
                  <a:pt x="872857" y="566093"/>
                </a:cubicBezTo>
                <a:cubicBezTo>
                  <a:pt x="870745" y="563974"/>
                  <a:pt x="869648" y="561328"/>
                  <a:pt x="869566" y="558155"/>
                </a:cubicBezTo>
                <a:lnTo>
                  <a:pt x="869566" y="393497"/>
                </a:lnTo>
                <a:lnTo>
                  <a:pt x="704907" y="393497"/>
                </a:lnTo>
                <a:cubicBezTo>
                  <a:pt x="701735" y="393415"/>
                  <a:pt x="699089" y="392318"/>
                  <a:pt x="696969" y="390205"/>
                </a:cubicBezTo>
                <a:cubicBezTo>
                  <a:pt x="694850" y="388093"/>
                  <a:pt x="693750" y="385455"/>
                  <a:pt x="693668" y="382292"/>
                </a:cubicBezTo>
                <a:cubicBezTo>
                  <a:pt x="693750" y="379129"/>
                  <a:pt x="694850" y="376492"/>
                  <a:pt x="696969" y="374379"/>
                </a:cubicBezTo>
                <a:cubicBezTo>
                  <a:pt x="699089" y="372267"/>
                  <a:pt x="701735" y="371170"/>
                  <a:pt x="704907" y="371088"/>
                </a:cubicBezTo>
                <a:lnTo>
                  <a:pt x="869566" y="371088"/>
                </a:lnTo>
                <a:lnTo>
                  <a:pt x="869566" y="206429"/>
                </a:lnTo>
                <a:cubicBezTo>
                  <a:pt x="869648" y="203256"/>
                  <a:pt x="870745" y="200610"/>
                  <a:pt x="872857" y="198491"/>
                </a:cubicBezTo>
                <a:cubicBezTo>
                  <a:pt x="874970" y="196372"/>
                  <a:pt x="877608" y="195272"/>
                  <a:pt x="880770" y="195190"/>
                </a:cubicBezTo>
                <a:close/>
                <a:moveTo>
                  <a:pt x="1366318" y="162525"/>
                </a:moveTo>
                <a:cubicBezTo>
                  <a:pt x="1356314" y="162244"/>
                  <a:pt x="1346381" y="164633"/>
                  <a:pt x="1336517" y="169693"/>
                </a:cubicBezTo>
                <a:cubicBezTo>
                  <a:pt x="1326654" y="174753"/>
                  <a:pt x="1317845" y="184169"/>
                  <a:pt x="1310091" y="197942"/>
                </a:cubicBezTo>
                <a:cubicBezTo>
                  <a:pt x="1304433" y="208377"/>
                  <a:pt x="1300989" y="220111"/>
                  <a:pt x="1299759" y="233146"/>
                </a:cubicBezTo>
                <a:cubicBezTo>
                  <a:pt x="1298529" y="246181"/>
                  <a:pt x="1298037" y="260305"/>
                  <a:pt x="1298283" y="275518"/>
                </a:cubicBezTo>
                <a:cubicBezTo>
                  <a:pt x="1298072" y="289455"/>
                  <a:pt x="1298494" y="303040"/>
                  <a:pt x="1299548" y="316274"/>
                </a:cubicBezTo>
                <a:cubicBezTo>
                  <a:pt x="1300602" y="329508"/>
                  <a:pt x="1303555" y="341406"/>
                  <a:pt x="1308405" y="351970"/>
                </a:cubicBezTo>
                <a:cubicBezTo>
                  <a:pt x="1317643" y="368940"/>
                  <a:pt x="1327411" y="379269"/>
                  <a:pt x="1337707" y="382958"/>
                </a:cubicBezTo>
                <a:cubicBezTo>
                  <a:pt x="1348003" y="386647"/>
                  <a:pt x="1355664" y="388123"/>
                  <a:pt x="1360690" y="387385"/>
                </a:cubicBezTo>
                <a:cubicBezTo>
                  <a:pt x="1377115" y="387000"/>
                  <a:pt x="1390374" y="381712"/>
                  <a:pt x="1400468" y="371520"/>
                </a:cubicBezTo>
                <a:cubicBezTo>
                  <a:pt x="1410562" y="361329"/>
                  <a:pt x="1417907" y="348545"/>
                  <a:pt x="1422502" y="333169"/>
                </a:cubicBezTo>
                <a:cubicBezTo>
                  <a:pt x="1427098" y="317794"/>
                  <a:pt x="1429361" y="302137"/>
                  <a:pt x="1429292" y="286199"/>
                </a:cubicBezTo>
                <a:lnTo>
                  <a:pt x="1429293" y="286199"/>
                </a:lnTo>
                <a:cubicBezTo>
                  <a:pt x="1429340" y="272707"/>
                  <a:pt x="1428684" y="258513"/>
                  <a:pt x="1427325" y="243616"/>
                </a:cubicBezTo>
                <a:cubicBezTo>
                  <a:pt x="1425966" y="228719"/>
                  <a:pt x="1423623" y="216493"/>
                  <a:pt x="1420296" y="206936"/>
                </a:cubicBezTo>
                <a:cubicBezTo>
                  <a:pt x="1415482" y="194018"/>
                  <a:pt x="1408524" y="183454"/>
                  <a:pt x="1399422" y="175244"/>
                </a:cubicBezTo>
                <a:cubicBezTo>
                  <a:pt x="1390320" y="167034"/>
                  <a:pt x="1379285" y="162794"/>
                  <a:pt x="1366318" y="162525"/>
                </a:cubicBezTo>
                <a:close/>
                <a:moveTo>
                  <a:pt x="3262369" y="148546"/>
                </a:moveTo>
                <a:cubicBezTo>
                  <a:pt x="3268552" y="148312"/>
                  <a:pt x="3272316" y="149061"/>
                  <a:pt x="3273660" y="150794"/>
                </a:cubicBezTo>
                <a:cubicBezTo>
                  <a:pt x="3275004" y="152526"/>
                  <a:pt x="3275542" y="156648"/>
                  <a:pt x="3275273" y="163157"/>
                </a:cubicBezTo>
                <a:lnTo>
                  <a:pt x="3275273" y="478419"/>
                </a:lnTo>
                <a:cubicBezTo>
                  <a:pt x="3274981" y="485300"/>
                  <a:pt x="3275751" y="490712"/>
                  <a:pt x="3277583" y="494658"/>
                </a:cubicBezTo>
                <a:cubicBezTo>
                  <a:pt x="3279415" y="498603"/>
                  <a:pt x="3284056" y="501392"/>
                  <a:pt x="3291508" y="503027"/>
                </a:cubicBezTo>
                <a:cubicBezTo>
                  <a:pt x="3298959" y="504661"/>
                  <a:pt x="3310969" y="505452"/>
                  <a:pt x="3327536" y="505400"/>
                </a:cubicBezTo>
                <a:lnTo>
                  <a:pt x="3345520" y="505400"/>
                </a:lnTo>
                <a:lnTo>
                  <a:pt x="3345520" y="522751"/>
                </a:lnTo>
                <a:cubicBezTo>
                  <a:pt x="3338619" y="522202"/>
                  <a:pt x="3329503" y="521808"/>
                  <a:pt x="3318171" y="521569"/>
                </a:cubicBezTo>
                <a:cubicBezTo>
                  <a:pt x="3306839" y="521331"/>
                  <a:pt x="3295353" y="521186"/>
                  <a:pt x="3283713" y="521134"/>
                </a:cubicBezTo>
                <a:cubicBezTo>
                  <a:pt x="3272072" y="521082"/>
                  <a:pt x="3262340" y="521061"/>
                  <a:pt x="3254515" y="521072"/>
                </a:cubicBezTo>
                <a:cubicBezTo>
                  <a:pt x="3246690" y="521061"/>
                  <a:pt x="3236957" y="521082"/>
                  <a:pt x="3225317" y="521134"/>
                </a:cubicBezTo>
                <a:cubicBezTo>
                  <a:pt x="3213676" y="521186"/>
                  <a:pt x="3202190" y="521331"/>
                  <a:pt x="3190858" y="521569"/>
                </a:cubicBezTo>
                <a:cubicBezTo>
                  <a:pt x="3179526" y="521808"/>
                  <a:pt x="3170410" y="522202"/>
                  <a:pt x="3163510" y="522751"/>
                </a:cubicBezTo>
                <a:lnTo>
                  <a:pt x="3163510" y="505400"/>
                </a:lnTo>
                <a:lnTo>
                  <a:pt x="3181493" y="505400"/>
                </a:lnTo>
                <a:cubicBezTo>
                  <a:pt x="3198061" y="505442"/>
                  <a:pt x="3210071" y="504609"/>
                  <a:pt x="3217522" y="502902"/>
                </a:cubicBezTo>
                <a:cubicBezTo>
                  <a:pt x="3224973" y="501195"/>
                  <a:pt x="3229615" y="498363"/>
                  <a:pt x="3231446" y="494408"/>
                </a:cubicBezTo>
                <a:cubicBezTo>
                  <a:pt x="3233278" y="490452"/>
                  <a:pt x="3234048" y="485123"/>
                  <a:pt x="3233757" y="478419"/>
                </a:cubicBezTo>
                <a:lnTo>
                  <a:pt x="3233757" y="187311"/>
                </a:lnTo>
                <a:cubicBezTo>
                  <a:pt x="3218607" y="194284"/>
                  <a:pt x="3204089" y="198528"/>
                  <a:pt x="3190204" y="200044"/>
                </a:cubicBezTo>
                <a:cubicBezTo>
                  <a:pt x="3176318" y="201560"/>
                  <a:pt x="3166296" y="202166"/>
                  <a:pt x="3160138" y="201863"/>
                </a:cubicBezTo>
                <a:lnTo>
                  <a:pt x="3160138" y="184512"/>
                </a:lnTo>
                <a:cubicBezTo>
                  <a:pt x="3166417" y="184734"/>
                  <a:pt x="3175339" y="184290"/>
                  <a:pt x="3186903" y="183180"/>
                </a:cubicBezTo>
                <a:cubicBezTo>
                  <a:pt x="3198467" y="182070"/>
                  <a:pt x="3210965" y="178962"/>
                  <a:pt x="3224397" y="173856"/>
                </a:cubicBezTo>
                <a:cubicBezTo>
                  <a:pt x="3237829" y="168749"/>
                  <a:pt x="3250486" y="160313"/>
                  <a:pt x="3262369" y="148546"/>
                </a:cubicBezTo>
                <a:close/>
                <a:moveTo>
                  <a:pt x="2972104" y="148546"/>
                </a:moveTo>
                <a:cubicBezTo>
                  <a:pt x="3000030" y="148896"/>
                  <a:pt x="3024007" y="156055"/>
                  <a:pt x="3044035" y="170024"/>
                </a:cubicBezTo>
                <a:cubicBezTo>
                  <a:pt x="3064063" y="183993"/>
                  <a:pt x="3074543" y="202672"/>
                  <a:pt x="3075476" y="226063"/>
                </a:cubicBezTo>
                <a:cubicBezTo>
                  <a:pt x="3075079" y="248653"/>
                  <a:pt x="3067735" y="268792"/>
                  <a:pt x="3053444" y="286479"/>
                </a:cubicBezTo>
                <a:cubicBezTo>
                  <a:pt x="3039153" y="304167"/>
                  <a:pt x="3020295" y="316999"/>
                  <a:pt x="2996870" y="324976"/>
                </a:cubicBezTo>
                <a:cubicBezTo>
                  <a:pt x="3026335" y="331481"/>
                  <a:pt x="3049268" y="344145"/>
                  <a:pt x="3065667" y="362968"/>
                </a:cubicBezTo>
                <a:cubicBezTo>
                  <a:pt x="3082066" y="381791"/>
                  <a:pt x="3090393" y="403038"/>
                  <a:pt x="3090650" y="426710"/>
                </a:cubicBezTo>
                <a:cubicBezTo>
                  <a:pt x="3090442" y="446080"/>
                  <a:pt x="3085181" y="463933"/>
                  <a:pt x="3074867" y="480271"/>
                </a:cubicBezTo>
                <a:cubicBezTo>
                  <a:pt x="3064552" y="496609"/>
                  <a:pt x="3050427" y="509764"/>
                  <a:pt x="3032491" y="519738"/>
                </a:cubicBezTo>
                <a:cubicBezTo>
                  <a:pt x="3014555" y="529711"/>
                  <a:pt x="2994052" y="534837"/>
                  <a:pt x="2970981" y="535114"/>
                </a:cubicBezTo>
                <a:cubicBezTo>
                  <a:pt x="2939444" y="534636"/>
                  <a:pt x="2912872" y="526329"/>
                  <a:pt x="2891262" y="510194"/>
                </a:cubicBezTo>
                <a:cubicBezTo>
                  <a:pt x="2869653" y="494059"/>
                  <a:pt x="2858399" y="472967"/>
                  <a:pt x="2857500" y="446918"/>
                </a:cubicBezTo>
                <a:cubicBezTo>
                  <a:pt x="2857968" y="434756"/>
                  <a:pt x="2861523" y="426242"/>
                  <a:pt x="2868166" y="421377"/>
                </a:cubicBezTo>
                <a:cubicBezTo>
                  <a:pt x="2874809" y="416512"/>
                  <a:pt x="2881732" y="414173"/>
                  <a:pt x="2888936" y="414360"/>
                </a:cubicBezTo>
                <a:cubicBezTo>
                  <a:pt x="2897368" y="414407"/>
                  <a:pt x="2904642" y="417120"/>
                  <a:pt x="2910758" y="422500"/>
                </a:cubicBezTo>
                <a:cubicBezTo>
                  <a:pt x="2916875" y="427879"/>
                  <a:pt x="2920079" y="435644"/>
                  <a:pt x="2920371" y="445795"/>
                </a:cubicBezTo>
                <a:cubicBezTo>
                  <a:pt x="2920055" y="456590"/>
                  <a:pt x="2916337" y="464754"/>
                  <a:pt x="2909214" y="470287"/>
                </a:cubicBezTo>
                <a:cubicBezTo>
                  <a:pt x="2902092" y="475820"/>
                  <a:pt x="2893462" y="477947"/>
                  <a:pt x="2883322" y="476669"/>
                </a:cubicBezTo>
                <a:cubicBezTo>
                  <a:pt x="2893989" y="492981"/>
                  <a:pt x="2907751" y="504263"/>
                  <a:pt x="2924608" y="510513"/>
                </a:cubicBezTo>
                <a:cubicBezTo>
                  <a:pt x="2941465" y="516764"/>
                  <a:pt x="2956361" y="519743"/>
                  <a:pt x="2969293" y="519449"/>
                </a:cubicBezTo>
                <a:cubicBezTo>
                  <a:pt x="2977867" y="519720"/>
                  <a:pt x="2987024" y="517365"/>
                  <a:pt x="2996764" y="512387"/>
                </a:cubicBezTo>
                <a:cubicBezTo>
                  <a:pt x="3006504" y="507409"/>
                  <a:pt x="3014870" y="498185"/>
                  <a:pt x="3021861" y="484716"/>
                </a:cubicBezTo>
                <a:cubicBezTo>
                  <a:pt x="3028851" y="471247"/>
                  <a:pt x="3032510" y="451911"/>
                  <a:pt x="3032836" y="426710"/>
                </a:cubicBezTo>
                <a:cubicBezTo>
                  <a:pt x="3032930" y="398715"/>
                  <a:pt x="3027541" y="376271"/>
                  <a:pt x="3016669" y="359376"/>
                </a:cubicBezTo>
                <a:cubicBezTo>
                  <a:pt x="3005798" y="342481"/>
                  <a:pt x="2988880" y="333811"/>
                  <a:pt x="2965918" y="333365"/>
                </a:cubicBezTo>
                <a:lnTo>
                  <a:pt x="2941172" y="333365"/>
                </a:lnTo>
                <a:cubicBezTo>
                  <a:pt x="2936428" y="333493"/>
                  <a:pt x="2932984" y="333237"/>
                  <a:pt x="2930841" y="332596"/>
                </a:cubicBezTo>
                <a:cubicBezTo>
                  <a:pt x="2928698" y="331955"/>
                  <a:pt x="2927645" y="330161"/>
                  <a:pt x="2927680" y="327213"/>
                </a:cubicBezTo>
                <a:cubicBezTo>
                  <a:pt x="2927750" y="324522"/>
                  <a:pt x="2928593" y="322774"/>
                  <a:pt x="2930208" y="321970"/>
                </a:cubicBezTo>
                <a:cubicBezTo>
                  <a:pt x="2931824" y="321166"/>
                  <a:pt x="2933791" y="320677"/>
                  <a:pt x="2936111" y="320502"/>
                </a:cubicBezTo>
                <a:cubicBezTo>
                  <a:pt x="2938466" y="320467"/>
                  <a:pt x="2942052" y="320257"/>
                  <a:pt x="2946867" y="319873"/>
                </a:cubicBezTo>
                <a:cubicBezTo>
                  <a:pt x="2951682" y="319488"/>
                  <a:pt x="2955408" y="319139"/>
                  <a:pt x="2958044" y="318824"/>
                </a:cubicBezTo>
                <a:cubicBezTo>
                  <a:pt x="2965227" y="319047"/>
                  <a:pt x="2973217" y="317476"/>
                  <a:pt x="2982017" y="314113"/>
                </a:cubicBezTo>
                <a:cubicBezTo>
                  <a:pt x="2990816" y="310749"/>
                  <a:pt x="2999509" y="302568"/>
                  <a:pt x="3008098" y="289570"/>
                </a:cubicBezTo>
                <a:cubicBezTo>
                  <a:pt x="3015151" y="276492"/>
                  <a:pt x="3019603" y="263561"/>
                  <a:pt x="3021455" y="250779"/>
                </a:cubicBezTo>
                <a:cubicBezTo>
                  <a:pt x="3023306" y="237996"/>
                  <a:pt x="3024103" y="229571"/>
                  <a:pt x="3023845" y="225502"/>
                </a:cubicBezTo>
                <a:cubicBezTo>
                  <a:pt x="3023036" y="200745"/>
                  <a:pt x="3016920" y="183926"/>
                  <a:pt x="3005496" y="175043"/>
                </a:cubicBezTo>
                <a:cubicBezTo>
                  <a:pt x="2994073" y="166160"/>
                  <a:pt x="2982192" y="161987"/>
                  <a:pt x="2969855" y="162525"/>
                </a:cubicBezTo>
                <a:cubicBezTo>
                  <a:pt x="2958971" y="162255"/>
                  <a:pt x="2946160" y="164625"/>
                  <a:pt x="2931423" y="169634"/>
                </a:cubicBezTo>
                <a:cubicBezTo>
                  <a:pt x="2916685" y="174644"/>
                  <a:pt x="2904586" y="183911"/>
                  <a:pt x="2895125" y="197438"/>
                </a:cubicBezTo>
                <a:cubicBezTo>
                  <a:pt x="2900258" y="196853"/>
                  <a:pt x="2907111" y="198022"/>
                  <a:pt x="2915682" y="200946"/>
                </a:cubicBezTo>
                <a:cubicBezTo>
                  <a:pt x="2924253" y="203869"/>
                  <a:pt x="2929001" y="212054"/>
                  <a:pt x="2929925" y="225502"/>
                </a:cubicBezTo>
                <a:cubicBezTo>
                  <a:pt x="2929819" y="233816"/>
                  <a:pt x="2927224" y="240621"/>
                  <a:pt x="2922137" y="245918"/>
                </a:cubicBezTo>
                <a:cubicBezTo>
                  <a:pt x="2917050" y="251215"/>
                  <a:pt x="2910105" y="253951"/>
                  <a:pt x="2901299" y="254127"/>
                </a:cubicBezTo>
                <a:cubicBezTo>
                  <a:pt x="2892985" y="254068"/>
                  <a:pt x="2886180" y="251519"/>
                  <a:pt x="2880882" y="246479"/>
                </a:cubicBezTo>
                <a:cubicBezTo>
                  <a:pt x="2875585" y="241440"/>
                  <a:pt x="2872849" y="234260"/>
                  <a:pt x="2872673" y="224940"/>
                </a:cubicBezTo>
                <a:cubicBezTo>
                  <a:pt x="2873268" y="203073"/>
                  <a:pt x="2882744" y="185002"/>
                  <a:pt x="2901099" y="170728"/>
                </a:cubicBezTo>
                <a:cubicBezTo>
                  <a:pt x="2919455" y="156454"/>
                  <a:pt x="2943123" y="149060"/>
                  <a:pt x="2972104" y="148546"/>
                </a:cubicBezTo>
                <a:close/>
                <a:moveTo>
                  <a:pt x="1638604" y="148546"/>
                </a:moveTo>
                <a:cubicBezTo>
                  <a:pt x="1666530" y="148896"/>
                  <a:pt x="1690507" y="156055"/>
                  <a:pt x="1710535" y="170024"/>
                </a:cubicBezTo>
                <a:cubicBezTo>
                  <a:pt x="1730563" y="183993"/>
                  <a:pt x="1741043" y="202672"/>
                  <a:pt x="1741976" y="226063"/>
                </a:cubicBezTo>
                <a:cubicBezTo>
                  <a:pt x="1741579" y="248653"/>
                  <a:pt x="1734235" y="268792"/>
                  <a:pt x="1719944" y="286479"/>
                </a:cubicBezTo>
                <a:cubicBezTo>
                  <a:pt x="1705653" y="304167"/>
                  <a:pt x="1686795" y="316999"/>
                  <a:pt x="1663370" y="324976"/>
                </a:cubicBezTo>
                <a:cubicBezTo>
                  <a:pt x="1692835" y="331481"/>
                  <a:pt x="1715768" y="344145"/>
                  <a:pt x="1732167" y="362968"/>
                </a:cubicBezTo>
                <a:cubicBezTo>
                  <a:pt x="1748566" y="381791"/>
                  <a:pt x="1756893" y="403038"/>
                  <a:pt x="1757150" y="426710"/>
                </a:cubicBezTo>
                <a:cubicBezTo>
                  <a:pt x="1756943" y="446080"/>
                  <a:pt x="1751681" y="463933"/>
                  <a:pt x="1741367" y="480271"/>
                </a:cubicBezTo>
                <a:cubicBezTo>
                  <a:pt x="1731052" y="496609"/>
                  <a:pt x="1716927" y="509764"/>
                  <a:pt x="1698991" y="519738"/>
                </a:cubicBezTo>
                <a:cubicBezTo>
                  <a:pt x="1681055" y="529711"/>
                  <a:pt x="1660552" y="534837"/>
                  <a:pt x="1637481" y="535114"/>
                </a:cubicBezTo>
                <a:cubicBezTo>
                  <a:pt x="1605944" y="534636"/>
                  <a:pt x="1579372" y="526329"/>
                  <a:pt x="1557762" y="510194"/>
                </a:cubicBezTo>
                <a:cubicBezTo>
                  <a:pt x="1536153" y="494059"/>
                  <a:pt x="1524899" y="472967"/>
                  <a:pt x="1524000" y="446918"/>
                </a:cubicBezTo>
                <a:cubicBezTo>
                  <a:pt x="1524468" y="434756"/>
                  <a:pt x="1528023" y="426242"/>
                  <a:pt x="1534666" y="421377"/>
                </a:cubicBezTo>
                <a:cubicBezTo>
                  <a:pt x="1541309" y="416512"/>
                  <a:pt x="1548232" y="414173"/>
                  <a:pt x="1555436" y="414360"/>
                </a:cubicBezTo>
                <a:cubicBezTo>
                  <a:pt x="1563868" y="414407"/>
                  <a:pt x="1571142" y="417120"/>
                  <a:pt x="1577258" y="422500"/>
                </a:cubicBezTo>
                <a:cubicBezTo>
                  <a:pt x="1583374" y="427879"/>
                  <a:pt x="1586579" y="435644"/>
                  <a:pt x="1586871" y="445795"/>
                </a:cubicBezTo>
                <a:cubicBezTo>
                  <a:pt x="1586556" y="456590"/>
                  <a:pt x="1582837" y="464754"/>
                  <a:pt x="1575714" y="470287"/>
                </a:cubicBezTo>
                <a:cubicBezTo>
                  <a:pt x="1568592" y="475820"/>
                  <a:pt x="1559962" y="477947"/>
                  <a:pt x="1549822" y="476669"/>
                </a:cubicBezTo>
                <a:cubicBezTo>
                  <a:pt x="1560489" y="492981"/>
                  <a:pt x="1574251" y="504263"/>
                  <a:pt x="1591108" y="510513"/>
                </a:cubicBezTo>
                <a:cubicBezTo>
                  <a:pt x="1607966" y="516764"/>
                  <a:pt x="1622861" y="519743"/>
                  <a:pt x="1635794" y="519449"/>
                </a:cubicBezTo>
                <a:cubicBezTo>
                  <a:pt x="1644367" y="519720"/>
                  <a:pt x="1653524" y="517365"/>
                  <a:pt x="1663264" y="512387"/>
                </a:cubicBezTo>
                <a:cubicBezTo>
                  <a:pt x="1673004" y="507409"/>
                  <a:pt x="1681370" y="498185"/>
                  <a:pt x="1688361" y="484716"/>
                </a:cubicBezTo>
                <a:cubicBezTo>
                  <a:pt x="1695352" y="471247"/>
                  <a:pt x="1699010" y="451911"/>
                  <a:pt x="1699336" y="426710"/>
                </a:cubicBezTo>
                <a:cubicBezTo>
                  <a:pt x="1699430" y="398715"/>
                  <a:pt x="1694041" y="376271"/>
                  <a:pt x="1683169" y="359376"/>
                </a:cubicBezTo>
                <a:cubicBezTo>
                  <a:pt x="1672298" y="342481"/>
                  <a:pt x="1655381" y="333811"/>
                  <a:pt x="1632418" y="333365"/>
                </a:cubicBezTo>
                <a:lnTo>
                  <a:pt x="1607673" y="333365"/>
                </a:lnTo>
                <a:cubicBezTo>
                  <a:pt x="1602928" y="333493"/>
                  <a:pt x="1599484" y="333237"/>
                  <a:pt x="1597341" y="332596"/>
                </a:cubicBezTo>
                <a:cubicBezTo>
                  <a:pt x="1595198" y="331955"/>
                  <a:pt x="1594145" y="330161"/>
                  <a:pt x="1594180" y="327213"/>
                </a:cubicBezTo>
                <a:cubicBezTo>
                  <a:pt x="1594250" y="324522"/>
                  <a:pt x="1595093" y="322774"/>
                  <a:pt x="1596708" y="321970"/>
                </a:cubicBezTo>
                <a:cubicBezTo>
                  <a:pt x="1598324" y="321166"/>
                  <a:pt x="1600291" y="320677"/>
                  <a:pt x="1602611" y="320502"/>
                </a:cubicBezTo>
                <a:cubicBezTo>
                  <a:pt x="1604966" y="320467"/>
                  <a:pt x="1608551" y="320257"/>
                  <a:pt x="1613367" y="319873"/>
                </a:cubicBezTo>
                <a:cubicBezTo>
                  <a:pt x="1618183" y="319488"/>
                  <a:pt x="1621908" y="319139"/>
                  <a:pt x="1624544" y="318824"/>
                </a:cubicBezTo>
                <a:cubicBezTo>
                  <a:pt x="1631727" y="319047"/>
                  <a:pt x="1639718" y="317476"/>
                  <a:pt x="1648517" y="314113"/>
                </a:cubicBezTo>
                <a:cubicBezTo>
                  <a:pt x="1657316" y="310749"/>
                  <a:pt x="1666010" y="302568"/>
                  <a:pt x="1674598" y="289570"/>
                </a:cubicBezTo>
                <a:cubicBezTo>
                  <a:pt x="1681651" y="276492"/>
                  <a:pt x="1686103" y="263561"/>
                  <a:pt x="1687955" y="250779"/>
                </a:cubicBezTo>
                <a:cubicBezTo>
                  <a:pt x="1689806" y="237996"/>
                  <a:pt x="1690603" y="229571"/>
                  <a:pt x="1690345" y="225502"/>
                </a:cubicBezTo>
                <a:cubicBezTo>
                  <a:pt x="1689536" y="200745"/>
                  <a:pt x="1683420" y="183926"/>
                  <a:pt x="1671997" y="175043"/>
                </a:cubicBezTo>
                <a:cubicBezTo>
                  <a:pt x="1660573" y="166160"/>
                  <a:pt x="1648692" y="161987"/>
                  <a:pt x="1636355" y="162525"/>
                </a:cubicBezTo>
                <a:cubicBezTo>
                  <a:pt x="1625471" y="162255"/>
                  <a:pt x="1612660" y="164625"/>
                  <a:pt x="1597923" y="169634"/>
                </a:cubicBezTo>
                <a:cubicBezTo>
                  <a:pt x="1583185" y="174644"/>
                  <a:pt x="1571086" y="183911"/>
                  <a:pt x="1561625" y="197438"/>
                </a:cubicBezTo>
                <a:cubicBezTo>
                  <a:pt x="1566759" y="196853"/>
                  <a:pt x="1573611" y="198022"/>
                  <a:pt x="1582182" y="200946"/>
                </a:cubicBezTo>
                <a:cubicBezTo>
                  <a:pt x="1590754" y="203869"/>
                  <a:pt x="1595501" y="212054"/>
                  <a:pt x="1596425" y="225502"/>
                </a:cubicBezTo>
                <a:cubicBezTo>
                  <a:pt x="1596320" y="233816"/>
                  <a:pt x="1593724" y="240621"/>
                  <a:pt x="1588637" y="245918"/>
                </a:cubicBezTo>
                <a:cubicBezTo>
                  <a:pt x="1583550" y="251215"/>
                  <a:pt x="1576605" y="253951"/>
                  <a:pt x="1567799" y="254127"/>
                </a:cubicBezTo>
                <a:cubicBezTo>
                  <a:pt x="1559485" y="254068"/>
                  <a:pt x="1552680" y="251519"/>
                  <a:pt x="1547382" y="246479"/>
                </a:cubicBezTo>
                <a:cubicBezTo>
                  <a:pt x="1542085" y="241440"/>
                  <a:pt x="1539349" y="234260"/>
                  <a:pt x="1539174" y="224940"/>
                </a:cubicBezTo>
                <a:cubicBezTo>
                  <a:pt x="1539768" y="203073"/>
                  <a:pt x="1549243" y="185002"/>
                  <a:pt x="1567599" y="170728"/>
                </a:cubicBezTo>
                <a:cubicBezTo>
                  <a:pt x="1585955" y="156454"/>
                  <a:pt x="1609623" y="149060"/>
                  <a:pt x="1638604" y="148546"/>
                </a:cubicBezTo>
                <a:close/>
                <a:moveTo>
                  <a:pt x="1366318" y="148546"/>
                </a:moveTo>
                <a:cubicBezTo>
                  <a:pt x="1383487" y="148083"/>
                  <a:pt x="1400805" y="153247"/>
                  <a:pt x="1418272" y="164038"/>
                </a:cubicBezTo>
                <a:cubicBezTo>
                  <a:pt x="1435739" y="174829"/>
                  <a:pt x="1450426" y="194020"/>
                  <a:pt x="1462332" y="221613"/>
                </a:cubicBezTo>
                <a:cubicBezTo>
                  <a:pt x="1474239" y="249205"/>
                  <a:pt x="1480436" y="287973"/>
                  <a:pt x="1480925" y="337916"/>
                </a:cubicBezTo>
                <a:cubicBezTo>
                  <a:pt x="1480527" y="378388"/>
                  <a:pt x="1473711" y="413330"/>
                  <a:pt x="1460478" y="442742"/>
                </a:cubicBezTo>
                <a:cubicBezTo>
                  <a:pt x="1447245" y="472153"/>
                  <a:pt x="1429982" y="494852"/>
                  <a:pt x="1408690" y="510839"/>
                </a:cubicBezTo>
                <a:cubicBezTo>
                  <a:pt x="1387397" y="526826"/>
                  <a:pt x="1364462" y="534917"/>
                  <a:pt x="1339885" y="535114"/>
                </a:cubicBezTo>
                <a:cubicBezTo>
                  <a:pt x="1315740" y="534941"/>
                  <a:pt x="1296760" y="529539"/>
                  <a:pt x="1282947" y="518908"/>
                </a:cubicBezTo>
                <a:cubicBezTo>
                  <a:pt x="1269133" y="508278"/>
                  <a:pt x="1262092" y="493460"/>
                  <a:pt x="1261825" y="474455"/>
                </a:cubicBezTo>
                <a:cubicBezTo>
                  <a:pt x="1262339" y="463757"/>
                  <a:pt x="1265519" y="456531"/>
                  <a:pt x="1271365" y="452778"/>
                </a:cubicBezTo>
                <a:cubicBezTo>
                  <a:pt x="1277211" y="449025"/>
                  <a:pt x="1282636" y="447271"/>
                  <a:pt x="1287640" y="447517"/>
                </a:cubicBezTo>
                <a:cubicBezTo>
                  <a:pt x="1294118" y="447505"/>
                  <a:pt x="1299964" y="449633"/>
                  <a:pt x="1305178" y="453900"/>
                </a:cubicBezTo>
                <a:cubicBezTo>
                  <a:pt x="1310393" y="458168"/>
                  <a:pt x="1313152" y="464645"/>
                  <a:pt x="1313456" y="473332"/>
                </a:cubicBezTo>
                <a:cubicBezTo>
                  <a:pt x="1313784" y="478582"/>
                  <a:pt x="1312006" y="484077"/>
                  <a:pt x="1308122" y="489818"/>
                </a:cubicBezTo>
                <a:cubicBezTo>
                  <a:pt x="1304238" y="495559"/>
                  <a:pt x="1296282" y="498669"/>
                  <a:pt x="1284253" y="499148"/>
                </a:cubicBezTo>
                <a:cubicBezTo>
                  <a:pt x="1292580" y="508382"/>
                  <a:pt x="1302459" y="514163"/>
                  <a:pt x="1313889" y="516489"/>
                </a:cubicBezTo>
                <a:cubicBezTo>
                  <a:pt x="1325319" y="518815"/>
                  <a:pt x="1333799" y="519802"/>
                  <a:pt x="1339329" y="519449"/>
                </a:cubicBezTo>
                <a:cubicBezTo>
                  <a:pt x="1350720" y="519941"/>
                  <a:pt x="1363423" y="516079"/>
                  <a:pt x="1377438" y="507863"/>
                </a:cubicBezTo>
                <a:cubicBezTo>
                  <a:pt x="1391454" y="499647"/>
                  <a:pt x="1403657" y="484128"/>
                  <a:pt x="1414049" y="461307"/>
                </a:cubicBezTo>
                <a:cubicBezTo>
                  <a:pt x="1424440" y="438486"/>
                  <a:pt x="1429896" y="405413"/>
                  <a:pt x="1430417" y="362089"/>
                </a:cubicBezTo>
                <a:lnTo>
                  <a:pt x="1430417" y="344100"/>
                </a:lnTo>
                <a:cubicBezTo>
                  <a:pt x="1423974" y="360704"/>
                  <a:pt x="1414931" y="374136"/>
                  <a:pt x="1403288" y="384397"/>
                </a:cubicBezTo>
                <a:cubicBezTo>
                  <a:pt x="1391644" y="394658"/>
                  <a:pt x="1377259" y="399939"/>
                  <a:pt x="1360133" y="400240"/>
                </a:cubicBezTo>
                <a:cubicBezTo>
                  <a:pt x="1327901" y="399412"/>
                  <a:pt x="1301303" y="387315"/>
                  <a:pt x="1280339" y="363949"/>
                </a:cubicBezTo>
                <a:cubicBezTo>
                  <a:pt x="1259376" y="340583"/>
                  <a:pt x="1248521" y="310918"/>
                  <a:pt x="1247775" y="274956"/>
                </a:cubicBezTo>
                <a:cubicBezTo>
                  <a:pt x="1247834" y="254297"/>
                  <a:pt x="1250944" y="237011"/>
                  <a:pt x="1257105" y="223098"/>
                </a:cubicBezTo>
                <a:cubicBezTo>
                  <a:pt x="1263267" y="209185"/>
                  <a:pt x="1272129" y="196115"/>
                  <a:pt x="1283692" y="183888"/>
                </a:cubicBezTo>
                <a:cubicBezTo>
                  <a:pt x="1295767" y="171357"/>
                  <a:pt x="1308691" y="162307"/>
                  <a:pt x="1322464" y="156738"/>
                </a:cubicBezTo>
                <a:cubicBezTo>
                  <a:pt x="1336237" y="151169"/>
                  <a:pt x="1350855" y="148439"/>
                  <a:pt x="1366318" y="148546"/>
                </a:cubicBezTo>
                <a:close/>
                <a:moveTo>
                  <a:pt x="404869" y="148546"/>
                </a:moveTo>
                <a:cubicBezTo>
                  <a:pt x="411052" y="148312"/>
                  <a:pt x="414816" y="149061"/>
                  <a:pt x="416160" y="150794"/>
                </a:cubicBezTo>
                <a:cubicBezTo>
                  <a:pt x="417504" y="152526"/>
                  <a:pt x="418042" y="156648"/>
                  <a:pt x="417773" y="163157"/>
                </a:cubicBezTo>
                <a:lnTo>
                  <a:pt x="417773" y="478419"/>
                </a:lnTo>
                <a:cubicBezTo>
                  <a:pt x="417481" y="485300"/>
                  <a:pt x="418251" y="490712"/>
                  <a:pt x="420083" y="494658"/>
                </a:cubicBezTo>
                <a:cubicBezTo>
                  <a:pt x="421915" y="498603"/>
                  <a:pt x="426556" y="501392"/>
                  <a:pt x="434008" y="503027"/>
                </a:cubicBezTo>
                <a:cubicBezTo>
                  <a:pt x="441459" y="504661"/>
                  <a:pt x="453468" y="505452"/>
                  <a:pt x="470036" y="505400"/>
                </a:cubicBezTo>
                <a:lnTo>
                  <a:pt x="488020" y="505400"/>
                </a:lnTo>
                <a:lnTo>
                  <a:pt x="488020" y="522751"/>
                </a:lnTo>
                <a:cubicBezTo>
                  <a:pt x="481120" y="522202"/>
                  <a:pt x="472003" y="521808"/>
                  <a:pt x="460671" y="521569"/>
                </a:cubicBezTo>
                <a:cubicBezTo>
                  <a:pt x="449339" y="521331"/>
                  <a:pt x="437853" y="521186"/>
                  <a:pt x="426213" y="521134"/>
                </a:cubicBezTo>
                <a:cubicBezTo>
                  <a:pt x="414572" y="521082"/>
                  <a:pt x="404840" y="521061"/>
                  <a:pt x="397015" y="521072"/>
                </a:cubicBezTo>
                <a:cubicBezTo>
                  <a:pt x="389190" y="521061"/>
                  <a:pt x="379457" y="521082"/>
                  <a:pt x="367817" y="521134"/>
                </a:cubicBezTo>
                <a:cubicBezTo>
                  <a:pt x="356176" y="521186"/>
                  <a:pt x="344690" y="521331"/>
                  <a:pt x="333358" y="521569"/>
                </a:cubicBezTo>
                <a:cubicBezTo>
                  <a:pt x="322026" y="521808"/>
                  <a:pt x="312910" y="522202"/>
                  <a:pt x="306010" y="522751"/>
                </a:cubicBezTo>
                <a:lnTo>
                  <a:pt x="306010" y="505400"/>
                </a:lnTo>
                <a:lnTo>
                  <a:pt x="323993" y="505400"/>
                </a:lnTo>
                <a:cubicBezTo>
                  <a:pt x="340561" y="505442"/>
                  <a:pt x="352571" y="504609"/>
                  <a:pt x="360022" y="502902"/>
                </a:cubicBezTo>
                <a:cubicBezTo>
                  <a:pt x="367473" y="501195"/>
                  <a:pt x="372115" y="498363"/>
                  <a:pt x="373946" y="494408"/>
                </a:cubicBezTo>
                <a:cubicBezTo>
                  <a:pt x="375778" y="490452"/>
                  <a:pt x="376548" y="485123"/>
                  <a:pt x="376257" y="478419"/>
                </a:cubicBezTo>
                <a:lnTo>
                  <a:pt x="376257" y="187311"/>
                </a:lnTo>
                <a:cubicBezTo>
                  <a:pt x="361107" y="194284"/>
                  <a:pt x="346589" y="198528"/>
                  <a:pt x="332704" y="200044"/>
                </a:cubicBezTo>
                <a:cubicBezTo>
                  <a:pt x="318818" y="201560"/>
                  <a:pt x="308796" y="202166"/>
                  <a:pt x="302638" y="201863"/>
                </a:cubicBezTo>
                <a:lnTo>
                  <a:pt x="302638" y="184512"/>
                </a:lnTo>
                <a:cubicBezTo>
                  <a:pt x="308917" y="184734"/>
                  <a:pt x="317839" y="184290"/>
                  <a:pt x="329403" y="183180"/>
                </a:cubicBezTo>
                <a:cubicBezTo>
                  <a:pt x="340967" y="182070"/>
                  <a:pt x="353465" y="178962"/>
                  <a:pt x="366897" y="173856"/>
                </a:cubicBezTo>
                <a:cubicBezTo>
                  <a:pt x="380329" y="168749"/>
                  <a:pt x="392986" y="160313"/>
                  <a:pt x="404869" y="148546"/>
                </a:cubicBezTo>
                <a:close/>
                <a:moveTo>
                  <a:pt x="114604" y="148546"/>
                </a:moveTo>
                <a:cubicBezTo>
                  <a:pt x="142530" y="148896"/>
                  <a:pt x="166507" y="156055"/>
                  <a:pt x="186535" y="170024"/>
                </a:cubicBezTo>
                <a:cubicBezTo>
                  <a:pt x="206563" y="183993"/>
                  <a:pt x="217043" y="202672"/>
                  <a:pt x="217976" y="226063"/>
                </a:cubicBezTo>
                <a:cubicBezTo>
                  <a:pt x="217579" y="248653"/>
                  <a:pt x="210235" y="268792"/>
                  <a:pt x="195944" y="286479"/>
                </a:cubicBezTo>
                <a:cubicBezTo>
                  <a:pt x="181653" y="304167"/>
                  <a:pt x="162795" y="316999"/>
                  <a:pt x="139370" y="324976"/>
                </a:cubicBezTo>
                <a:cubicBezTo>
                  <a:pt x="168835" y="331481"/>
                  <a:pt x="191768" y="344145"/>
                  <a:pt x="208167" y="362968"/>
                </a:cubicBezTo>
                <a:cubicBezTo>
                  <a:pt x="224566" y="381791"/>
                  <a:pt x="232893" y="403038"/>
                  <a:pt x="233150" y="426710"/>
                </a:cubicBezTo>
                <a:cubicBezTo>
                  <a:pt x="232942" y="446080"/>
                  <a:pt x="227681" y="463933"/>
                  <a:pt x="217367" y="480271"/>
                </a:cubicBezTo>
                <a:cubicBezTo>
                  <a:pt x="207052" y="496609"/>
                  <a:pt x="192927" y="509764"/>
                  <a:pt x="174991" y="519738"/>
                </a:cubicBezTo>
                <a:cubicBezTo>
                  <a:pt x="157055" y="529711"/>
                  <a:pt x="136552" y="534837"/>
                  <a:pt x="113481" y="535114"/>
                </a:cubicBezTo>
                <a:cubicBezTo>
                  <a:pt x="81944" y="534636"/>
                  <a:pt x="55372" y="526329"/>
                  <a:pt x="33762" y="510194"/>
                </a:cubicBezTo>
                <a:cubicBezTo>
                  <a:pt x="12153" y="494059"/>
                  <a:pt x="899" y="472967"/>
                  <a:pt x="0" y="446918"/>
                </a:cubicBezTo>
                <a:cubicBezTo>
                  <a:pt x="468" y="434756"/>
                  <a:pt x="4023" y="426242"/>
                  <a:pt x="10666" y="421377"/>
                </a:cubicBezTo>
                <a:cubicBezTo>
                  <a:pt x="17308" y="416512"/>
                  <a:pt x="24232" y="414173"/>
                  <a:pt x="31436" y="414360"/>
                </a:cubicBezTo>
                <a:cubicBezTo>
                  <a:pt x="39868" y="414407"/>
                  <a:pt x="47142" y="417120"/>
                  <a:pt x="53258" y="422500"/>
                </a:cubicBezTo>
                <a:cubicBezTo>
                  <a:pt x="59374" y="427879"/>
                  <a:pt x="62579" y="435644"/>
                  <a:pt x="62871" y="445795"/>
                </a:cubicBezTo>
                <a:cubicBezTo>
                  <a:pt x="62555" y="456590"/>
                  <a:pt x="58836" y="464754"/>
                  <a:pt x="51714" y="470287"/>
                </a:cubicBezTo>
                <a:cubicBezTo>
                  <a:pt x="44592" y="475820"/>
                  <a:pt x="35962" y="477947"/>
                  <a:pt x="25822" y="476669"/>
                </a:cubicBezTo>
                <a:cubicBezTo>
                  <a:pt x="36489" y="492981"/>
                  <a:pt x="50251" y="504263"/>
                  <a:pt x="67108" y="510513"/>
                </a:cubicBezTo>
                <a:cubicBezTo>
                  <a:pt x="83965" y="516764"/>
                  <a:pt x="98861" y="519743"/>
                  <a:pt x="111794" y="519449"/>
                </a:cubicBezTo>
                <a:cubicBezTo>
                  <a:pt x="120367" y="519720"/>
                  <a:pt x="129524" y="517365"/>
                  <a:pt x="139264" y="512387"/>
                </a:cubicBezTo>
                <a:cubicBezTo>
                  <a:pt x="149004" y="507409"/>
                  <a:pt x="157370" y="498185"/>
                  <a:pt x="164361" y="484716"/>
                </a:cubicBezTo>
                <a:cubicBezTo>
                  <a:pt x="171352" y="471247"/>
                  <a:pt x="175010" y="451911"/>
                  <a:pt x="175336" y="426710"/>
                </a:cubicBezTo>
                <a:cubicBezTo>
                  <a:pt x="175430" y="398715"/>
                  <a:pt x="170041" y="376271"/>
                  <a:pt x="159169" y="359376"/>
                </a:cubicBezTo>
                <a:cubicBezTo>
                  <a:pt x="148298" y="342481"/>
                  <a:pt x="131380" y="333811"/>
                  <a:pt x="108418" y="333365"/>
                </a:cubicBezTo>
                <a:lnTo>
                  <a:pt x="83673" y="333365"/>
                </a:lnTo>
                <a:cubicBezTo>
                  <a:pt x="78928" y="333493"/>
                  <a:pt x="75484" y="333237"/>
                  <a:pt x="73341" y="332596"/>
                </a:cubicBezTo>
                <a:cubicBezTo>
                  <a:pt x="71198" y="331955"/>
                  <a:pt x="70145" y="330161"/>
                  <a:pt x="70180" y="327213"/>
                </a:cubicBezTo>
                <a:cubicBezTo>
                  <a:pt x="70250" y="324522"/>
                  <a:pt x="71093" y="322774"/>
                  <a:pt x="72708" y="321970"/>
                </a:cubicBezTo>
                <a:cubicBezTo>
                  <a:pt x="74324" y="321166"/>
                  <a:pt x="76291" y="320677"/>
                  <a:pt x="78611" y="320502"/>
                </a:cubicBezTo>
                <a:cubicBezTo>
                  <a:pt x="80966" y="320467"/>
                  <a:pt x="84551" y="320257"/>
                  <a:pt x="89367" y="319873"/>
                </a:cubicBezTo>
                <a:cubicBezTo>
                  <a:pt x="94182" y="319488"/>
                  <a:pt x="97908" y="319139"/>
                  <a:pt x="100545" y="318824"/>
                </a:cubicBezTo>
                <a:cubicBezTo>
                  <a:pt x="107727" y="319047"/>
                  <a:pt x="115717" y="317476"/>
                  <a:pt x="124517" y="314113"/>
                </a:cubicBezTo>
                <a:cubicBezTo>
                  <a:pt x="133316" y="310749"/>
                  <a:pt x="142009" y="302568"/>
                  <a:pt x="150598" y="289570"/>
                </a:cubicBezTo>
                <a:cubicBezTo>
                  <a:pt x="157651" y="276492"/>
                  <a:pt x="162103" y="263561"/>
                  <a:pt x="163955" y="250779"/>
                </a:cubicBezTo>
                <a:cubicBezTo>
                  <a:pt x="165806" y="237996"/>
                  <a:pt x="166603" y="229571"/>
                  <a:pt x="166345" y="225502"/>
                </a:cubicBezTo>
                <a:cubicBezTo>
                  <a:pt x="165536" y="200745"/>
                  <a:pt x="159420" y="183926"/>
                  <a:pt x="147997" y="175043"/>
                </a:cubicBezTo>
                <a:cubicBezTo>
                  <a:pt x="136573" y="166160"/>
                  <a:pt x="124692" y="161987"/>
                  <a:pt x="112355" y="162525"/>
                </a:cubicBezTo>
                <a:cubicBezTo>
                  <a:pt x="101471" y="162255"/>
                  <a:pt x="88660" y="164625"/>
                  <a:pt x="73923" y="169634"/>
                </a:cubicBezTo>
                <a:cubicBezTo>
                  <a:pt x="59185" y="174644"/>
                  <a:pt x="47086" y="183911"/>
                  <a:pt x="37625" y="197438"/>
                </a:cubicBezTo>
                <a:cubicBezTo>
                  <a:pt x="42759" y="196853"/>
                  <a:pt x="49611" y="198022"/>
                  <a:pt x="58182" y="200946"/>
                </a:cubicBezTo>
                <a:cubicBezTo>
                  <a:pt x="66753" y="203869"/>
                  <a:pt x="71501" y="212054"/>
                  <a:pt x="72425" y="225502"/>
                </a:cubicBezTo>
                <a:cubicBezTo>
                  <a:pt x="72320" y="233816"/>
                  <a:pt x="69724" y="240621"/>
                  <a:pt x="64637" y="245918"/>
                </a:cubicBezTo>
                <a:cubicBezTo>
                  <a:pt x="59550" y="251215"/>
                  <a:pt x="52604" y="253951"/>
                  <a:pt x="43799" y="254127"/>
                </a:cubicBezTo>
                <a:cubicBezTo>
                  <a:pt x="35485" y="254068"/>
                  <a:pt x="28680" y="251519"/>
                  <a:pt x="23382" y="246479"/>
                </a:cubicBezTo>
                <a:cubicBezTo>
                  <a:pt x="18085" y="241440"/>
                  <a:pt x="15349" y="234260"/>
                  <a:pt x="15174" y="224940"/>
                </a:cubicBezTo>
                <a:cubicBezTo>
                  <a:pt x="15768" y="203073"/>
                  <a:pt x="25243" y="185002"/>
                  <a:pt x="43599" y="170728"/>
                </a:cubicBezTo>
                <a:cubicBezTo>
                  <a:pt x="61955" y="156454"/>
                  <a:pt x="85623" y="149060"/>
                  <a:pt x="114604" y="148546"/>
                </a:cubicBezTo>
                <a:close/>
                <a:moveTo>
                  <a:pt x="4122163" y="142926"/>
                </a:moveTo>
                <a:lnTo>
                  <a:pt x="4136142" y="142926"/>
                </a:lnTo>
                <a:cubicBezTo>
                  <a:pt x="4136470" y="146510"/>
                  <a:pt x="4137942" y="149645"/>
                  <a:pt x="4140559" y="152334"/>
                </a:cubicBezTo>
                <a:cubicBezTo>
                  <a:pt x="4143176" y="155022"/>
                  <a:pt x="4149478" y="157118"/>
                  <a:pt x="4159464" y="158620"/>
                </a:cubicBezTo>
                <a:cubicBezTo>
                  <a:pt x="4169450" y="160122"/>
                  <a:pt x="4185660" y="160885"/>
                  <a:pt x="4208095" y="160909"/>
                </a:cubicBezTo>
                <a:lnTo>
                  <a:pt x="4344635" y="160909"/>
                </a:lnTo>
                <a:cubicBezTo>
                  <a:pt x="4344740" y="166461"/>
                  <a:pt x="4344530" y="170365"/>
                  <a:pt x="4344003" y="172621"/>
                </a:cubicBezTo>
                <a:cubicBezTo>
                  <a:pt x="4343476" y="174877"/>
                  <a:pt x="4342001" y="177519"/>
                  <a:pt x="4339577" y="180546"/>
                </a:cubicBezTo>
                <a:lnTo>
                  <a:pt x="4263710" y="287283"/>
                </a:lnTo>
                <a:cubicBezTo>
                  <a:pt x="4255538" y="299199"/>
                  <a:pt x="4249030" y="311708"/>
                  <a:pt x="4244187" y="324811"/>
                </a:cubicBezTo>
                <a:cubicBezTo>
                  <a:pt x="4239345" y="337913"/>
                  <a:pt x="4235751" y="349798"/>
                  <a:pt x="4233406" y="360465"/>
                </a:cubicBezTo>
                <a:cubicBezTo>
                  <a:pt x="4231060" y="371132"/>
                  <a:pt x="4229548" y="378771"/>
                  <a:pt x="4228868" y="383381"/>
                </a:cubicBezTo>
                <a:cubicBezTo>
                  <a:pt x="4226644" y="398566"/>
                  <a:pt x="4225052" y="413857"/>
                  <a:pt x="4224091" y="429252"/>
                </a:cubicBezTo>
                <a:cubicBezTo>
                  <a:pt x="4223131" y="444648"/>
                  <a:pt x="4222663" y="460079"/>
                  <a:pt x="4222687" y="475545"/>
                </a:cubicBezTo>
                <a:lnTo>
                  <a:pt x="4222687" y="504206"/>
                </a:lnTo>
                <a:cubicBezTo>
                  <a:pt x="4223224" y="507952"/>
                  <a:pt x="4222148" y="513806"/>
                  <a:pt x="4219459" y="521767"/>
                </a:cubicBezTo>
                <a:cubicBezTo>
                  <a:pt x="4216770" y="529729"/>
                  <a:pt x="4209241" y="534178"/>
                  <a:pt x="4196871" y="535114"/>
                </a:cubicBezTo>
                <a:cubicBezTo>
                  <a:pt x="4184501" y="534178"/>
                  <a:pt x="4176971" y="529729"/>
                  <a:pt x="4174282" y="521767"/>
                </a:cubicBezTo>
                <a:cubicBezTo>
                  <a:pt x="4171593" y="513806"/>
                  <a:pt x="4170517" y="507952"/>
                  <a:pt x="4171055" y="504206"/>
                </a:cubicBezTo>
                <a:cubicBezTo>
                  <a:pt x="4170774" y="475065"/>
                  <a:pt x="4175966" y="442166"/>
                  <a:pt x="4186631" y="405509"/>
                </a:cubicBezTo>
                <a:cubicBezTo>
                  <a:pt x="4197297" y="368852"/>
                  <a:pt x="4215122" y="331316"/>
                  <a:pt x="4240108" y="292903"/>
                </a:cubicBezTo>
                <a:lnTo>
                  <a:pt x="4303049" y="204111"/>
                </a:lnTo>
                <a:lnTo>
                  <a:pt x="4186769" y="204111"/>
                </a:lnTo>
                <a:cubicBezTo>
                  <a:pt x="4183864" y="204090"/>
                  <a:pt x="4178312" y="204132"/>
                  <a:pt x="4170111" y="204236"/>
                </a:cubicBezTo>
                <a:cubicBezTo>
                  <a:pt x="4161910" y="204340"/>
                  <a:pt x="4153897" y="204631"/>
                  <a:pt x="4146072" y="205110"/>
                </a:cubicBezTo>
                <a:cubicBezTo>
                  <a:pt x="4138248" y="205589"/>
                  <a:pt x="4133446" y="206380"/>
                  <a:pt x="4131669" y="207483"/>
                </a:cubicBezTo>
                <a:cubicBezTo>
                  <a:pt x="4129238" y="210071"/>
                  <a:pt x="4127072" y="214823"/>
                  <a:pt x="4125170" y="221740"/>
                </a:cubicBezTo>
                <a:cubicBezTo>
                  <a:pt x="4123268" y="228658"/>
                  <a:pt x="4121676" y="235700"/>
                  <a:pt x="4120391" y="242867"/>
                </a:cubicBezTo>
                <a:cubicBezTo>
                  <a:pt x="4119107" y="250033"/>
                  <a:pt x="4118175" y="255285"/>
                  <a:pt x="4117597" y="258623"/>
                </a:cubicBezTo>
                <a:lnTo>
                  <a:pt x="4103618" y="258623"/>
                </a:lnTo>
                <a:close/>
                <a:moveTo>
                  <a:pt x="2219221" y="138379"/>
                </a:moveTo>
                <a:cubicBezTo>
                  <a:pt x="2202599" y="139186"/>
                  <a:pt x="2189689" y="142008"/>
                  <a:pt x="2180488" y="146846"/>
                </a:cubicBezTo>
                <a:cubicBezTo>
                  <a:pt x="2171288" y="151683"/>
                  <a:pt x="2164883" y="157350"/>
                  <a:pt x="2161274" y="163847"/>
                </a:cubicBezTo>
                <a:cubicBezTo>
                  <a:pt x="2157665" y="170344"/>
                  <a:pt x="2155937" y="176485"/>
                  <a:pt x="2156089" y="182270"/>
                </a:cubicBezTo>
                <a:cubicBezTo>
                  <a:pt x="2156299" y="190017"/>
                  <a:pt x="2159006" y="196240"/>
                  <a:pt x="2164210" y="200939"/>
                </a:cubicBezTo>
                <a:cubicBezTo>
                  <a:pt x="2169413" y="205638"/>
                  <a:pt x="2175856" y="208051"/>
                  <a:pt x="2183538" y="208178"/>
                </a:cubicBezTo>
                <a:cubicBezTo>
                  <a:pt x="2188299" y="208229"/>
                  <a:pt x="2193416" y="206976"/>
                  <a:pt x="2198889" y="204419"/>
                </a:cubicBezTo>
                <a:cubicBezTo>
                  <a:pt x="2204362" y="201862"/>
                  <a:pt x="2209072" y="197697"/>
                  <a:pt x="2213020" y="191922"/>
                </a:cubicBezTo>
                <a:cubicBezTo>
                  <a:pt x="2216968" y="186148"/>
                  <a:pt x="2219035" y="178460"/>
                  <a:pt x="2219221" y="168859"/>
                </a:cubicBezTo>
                <a:close/>
                <a:moveTo>
                  <a:pt x="2414445" y="80162"/>
                </a:moveTo>
                <a:cubicBezTo>
                  <a:pt x="2419156" y="80466"/>
                  <a:pt x="2424191" y="80693"/>
                  <a:pt x="2429549" y="80845"/>
                </a:cubicBezTo>
                <a:cubicBezTo>
                  <a:pt x="2434908" y="80997"/>
                  <a:pt x="2439716" y="81073"/>
                  <a:pt x="2443973" y="81073"/>
                </a:cubicBezTo>
                <a:lnTo>
                  <a:pt x="2477196" y="80162"/>
                </a:lnTo>
                <a:lnTo>
                  <a:pt x="2477196" y="89573"/>
                </a:lnTo>
                <a:cubicBezTo>
                  <a:pt x="2473951" y="89408"/>
                  <a:pt x="2470383" y="89738"/>
                  <a:pt x="2466490" y="90564"/>
                </a:cubicBezTo>
                <a:cubicBezTo>
                  <a:pt x="2462598" y="91390"/>
                  <a:pt x="2460477" y="93701"/>
                  <a:pt x="2460127" y="97500"/>
                </a:cubicBezTo>
                <a:cubicBezTo>
                  <a:pt x="2460127" y="98071"/>
                  <a:pt x="2460280" y="98757"/>
                  <a:pt x="2460585" y="99558"/>
                </a:cubicBezTo>
                <a:cubicBezTo>
                  <a:pt x="2460889" y="100358"/>
                  <a:pt x="2461347" y="101501"/>
                  <a:pt x="2461956" y="102988"/>
                </a:cubicBezTo>
                <a:lnTo>
                  <a:pt x="2495789" y="185001"/>
                </a:lnTo>
                <a:lnTo>
                  <a:pt x="2526574" y="110000"/>
                </a:lnTo>
                <a:cubicBezTo>
                  <a:pt x="2527317" y="108285"/>
                  <a:pt x="2527812" y="106989"/>
                  <a:pt x="2528060" y="106113"/>
                </a:cubicBezTo>
                <a:cubicBezTo>
                  <a:pt x="2528307" y="105236"/>
                  <a:pt x="2528422" y="104093"/>
                  <a:pt x="2528403" y="102683"/>
                </a:cubicBezTo>
                <a:cubicBezTo>
                  <a:pt x="2528396" y="98821"/>
                  <a:pt x="2527190" y="95721"/>
                  <a:pt x="2524783" y="93384"/>
                </a:cubicBezTo>
                <a:cubicBezTo>
                  <a:pt x="2522376" y="91046"/>
                  <a:pt x="2518808" y="89776"/>
                  <a:pt x="2514077" y="89573"/>
                </a:cubicBezTo>
                <a:lnTo>
                  <a:pt x="2514077" y="80162"/>
                </a:lnTo>
                <a:lnTo>
                  <a:pt x="2540595" y="81073"/>
                </a:lnTo>
                <a:cubicBezTo>
                  <a:pt x="2544176" y="81073"/>
                  <a:pt x="2547986" y="80997"/>
                  <a:pt x="2552025" y="80845"/>
                </a:cubicBezTo>
                <a:cubicBezTo>
                  <a:pt x="2556063" y="80693"/>
                  <a:pt x="2559873" y="80466"/>
                  <a:pt x="2563455" y="80162"/>
                </a:cubicBezTo>
                <a:lnTo>
                  <a:pt x="2563455" y="89573"/>
                </a:lnTo>
                <a:cubicBezTo>
                  <a:pt x="2560635" y="89186"/>
                  <a:pt x="2556292" y="90037"/>
                  <a:pt x="2550424" y="92126"/>
                </a:cubicBezTo>
                <a:cubicBezTo>
                  <a:pt x="2544557" y="94216"/>
                  <a:pt x="2539452" y="99869"/>
                  <a:pt x="2535108" y="109085"/>
                </a:cubicBezTo>
                <a:lnTo>
                  <a:pt x="2481463" y="239264"/>
                </a:lnTo>
                <a:cubicBezTo>
                  <a:pt x="2477837" y="248300"/>
                  <a:pt x="2472821" y="256254"/>
                  <a:pt x="2466414" y="263126"/>
                </a:cubicBezTo>
                <a:cubicBezTo>
                  <a:pt x="2460007" y="269998"/>
                  <a:pt x="2452018" y="273615"/>
                  <a:pt x="2442449" y="273977"/>
                </a:cubicBezTo>
                <a:cubicBezTo>
                  <a:pt x="2434623" y="273806"/>
                  <a:pt x="2428053" y="271407"/>
                  <a:pt x="2422739" y="266782"/>
                </a:cubicBezTo>
                <a:cubicBezTo>
                  <a:pt x="2417426" y="262156"/>
                  <a:pt x="2414661" y="256331"/>
                  <a:pt x="2414445" y="249307"/>
                </a:cubicBezTo>
                <a:cubicBezTo>
                  <a:pt x="2414598" y="244767"/>
                  <a:pt x="2415967" y="241445"/>
                  <a:pt x="2418554" y="239340"/>
                </a:cubicBezTo>
                <a:cubicBezTo>
                  <a:pt x="2421141" y="237234"/>
                  <a:pt x="2424032" y="236195"/>
                  <a:pt x="2427228" y="236220"/>
                </a:cubicBezTo>
                <a:cubicBezTo>
                  <a:pt x="2430823" y="236258"/>
                  <a:pt x="2433828" y="237399"/>
                  <a:pt x="2436244" y="239644"/>
                </a:cubicBezTo>
                <a:cubicBezTo>
                  <a:pt x="2438660" y="241888"/>
                  <a:pt x="2439915" y="245008"/>
                  <a:pt x="2440011" y="249003"/>
                </a:cubicBezTo>
                <a:cubicBezTo>
                  <a:pt x="2440106" y="251589"/>
                  <a:pt x="2439307" y="254176"/>
                  <a:pt x="2437614" y="256763"/>
                </a:cubicBezTo>
                <a:cubicBezTo>
                  <a:pt x="2435921" y="259350"/>
                  <a:pt x="2432763" y="261024"/>
                  <a:pt x="2428141" y="261785"/>
                </a:cubicBezTo>
                <a:cubicBezTo>
                  <a:pt x="2431172" y="264432"/>
                  <a:pt x="2434089" y="266043"/>
                  <a:pt x="2436892" y="266619"/>
                </a:cubicBezTo>
                <a:cubicBezTo>
                  <a:pt x="2439695" y="267194"/>
                  <a:pt x="2441547" y="267425"/>
                  <a:pt x="2442449" y="267310"/>
                </a:cubicBezTo>
                <a:cubicBezTo>
                  <a:pt x="2448895" y="267153"/>
                  <a:pt x="2454291" y="265126"/>
                  <a:pt x="2458637" y="261230"/>
                </a:cubicBezTo>
                <a:cubicBezTo>
                  <a:pt x="2462983" y="257334"/>
                  <a:pt x="2466618" y="252508"/>
                  <a:pt x="2469542" y="246752"/>
                </a:cubicBezTo>
                <a:cubicBezTo>
                  <a:pt x="2472466" y="240996"/>
                  <a:pt x="2475017" y="235250"/>
                  <a:pt x="2477196" y="229514"/>
                </a:cubicBezTo>
                <a:lnTo>
                  <a:pt x="2484816" y="211526"/>
                </a:lnTo>
                <a:lnTo>
                  <a:pt x="2439097" y="100244"/>
                </a:lnTo>
                <a:cubicBezTo>
                  <a:pt x="2437119" y="95131"/>
                  <a:pt x="2434304" y="92018"/>
                  <a:pt x="2430652" y="90907"/>
                </a:cubicBezTo>
                <a:cubicBezTo>
                  <a:pt x="2427000" y="89795"/>
                  <a:pt x="2421598" y="89351"/>
                  <a:pt x="2414445" y="89573"/>
                </a:cubicBezTo>
                <a:close/>
                <a:moveTo>
                  <a:pt x="2291456" y="80162"/>
                </a:moveTo>
                <a:lnTo>
                  <a:pt x="2388959" y="80162"/>
                </a:lnTo>
                <a:cubicBezTo>
                  <a:pt x="2391689" y="80080"/>
                  <a:pt x="2393695" y="80244"/>
                  <a:pt x="2394977" y="80655"/>
                </a:cubicBezTo>
                <a:cubicBezTo>
                  <a:pt x="2396259" y="81065"/>
                  <a:pt x="2396894" y="82214"/>
                  <a:pt x="2396882" y="84102"/>
                </a:cubicBezTo>
                <a:cubicBezTo>
                  <a:pt x="2396939" y="84638"/>
                  <a:pt x="2396824" y="85233"/>
                  <a:pt x="2396539" y="85885"/>
                </a:cubicBezTo>
                <a:cubicBezTo>
                  <a:pt x="2396253" y="86536"/>
                  <a:pt x="2395453" y="87665"/>
                  <a:pt x="2394139" y="89270"/>
                </a:cubicBezTo>
                <a:lnTo>
                  <a:pt x="2309433" y="203911"/>
                </a:lnTo>
                <a:lnTo>
                  <a:pt x="2345388" y="203911"/>
                </a:lnTo>
                <a:cubicBezTo>
                  <a:pt x="2357013" y="203968"/>
                  <a:pt x="2365891" y="202364"/>
                  <a:pt x="2372020" y="199100"/>
                </a:cubicBezTo>
                <a:cubicBezTo>
                  <a:pt x="2378150" y="195837"/>
                  <a:pt x="2382469" y="190575"/>
                  <a:pt x="2384976" y="183314"/>
                </a:cubicBezTo>
                <a:cubicBezTo>
                  <a:pt x="2387483" y="176052"/>
                  <a:pt x="2389115" y="166454"/>
                  <a:pt x="2389873" y="154518"/>
                </a:cubicBezTo>
                <a:lnTo>
                  <a:pt x="2397491" y="154518"/>
                </a:lnTo>
                <a:lnTo>
                  <a:pt x="2392311" y="211493"/>
                </a:lnTo>
                <a:lnTo>
                  <a:pt x="2291761" y="211493"/>
                </a:lnTo>
                <a:cubicBezTo>
                  <a:pt x="2288898" y="211581"/>
                  <a:pt x="2286854" y="211405"/>
                  <a:pt x="2285629" y="210962"/>
                </a:cubicBezTo>
                <a:cubicBezTo>
                  <a:pt x="2284404" y="210520"/>
                  <a:pt x="2283807" y="209282"/>
                  <a:pt x="2283839" y="207247"/>
                </a:cubicBezTo>
                <a:cubicBezTo>
                  <a:pt x="2283782" y="206565"/>
                  <a:pt x="2283896" y="205882"/>
                  <a:pt x="2284181" y="205199"/>
                </a:cubicBezTo>
                <a:cubicBezTo>
                  <a:pt x="2284467" y="204515"/>
                  <a:pt x="2285267" y="203374"/>
                  <a:pt x="2286581" y="201777"/>
                </a:cubicBezTo>
                <a:lnTo>
                  <a:pt x="2371592" y="86830"/>
                </a:lnTo>
                <a:lnTo>
                  <a:pt x="2336856" y="86830"/>
                </a:lnTo>
                <a:cubicBezTo>
                  <a:pt x="2320593" y="86652"/>
                  <a:pt x="2309776" y="89828"/>
                  <a:pt x="2304406" y="96358"/>
                </a:cubicBezTo>
                <a:cubicBezTo>
                  <a:pt x="2299035" y="102888"/>
                  <a:pt x="2296141" y="113839"/>
                  <a:pt x="2295722" y="129211"/>
                </a:cubicBezTo>
                <a:lnTo>
                  <a:pt x="2288104" y="129211"/>
                </a:lnTo>
                <a:close/>
                <a:moveTo>
                  <a:pt x="2187503" y="74981"/>
                </a:moveTo>
                <a:cubicBezTo>
                  <a:pt x="2194906" y="74935"/>
                  <a:pt x="2202212" y="76239"/>
                  <a:pt x="2209421" y="78893"/>
                </a:cubicBezTo>
                <a:cubicBezTo>
                  <a:pt x="2216630" y="81547"/>
                  <a:pt x="2223243" y="85827"/>
                  <a:pt x="2229261" y="91733"/>
                </a:cubicBezTo>
                <a:cubicBezTo>
                  <a:pt x="2234510" y="97366"/>
                  <a:pt x="2237704" y="103167"/>
                  <a:pt x="2238845" y="109137"/>
                </a:cubicBezTo>
                <a:cubicBezTo>
                  <a:pt x="2239986" y="115107"/>
                  <a:pt x="2240442" y="121286"/>
                  <a:pt x="2240214" y="127675"/>
                </a:cubicBezTo>
                <a:lnTo>
                  <a:pt x="2240214" y="188664"/>
                </a:lnTo>
                <a:cubicBezTo>
                  <a:pt x="2240167" y="189332"/>
                  <a:pt x="2240397" y="190876"/>
                  <a:pt x="2240904" y="193295"/>
                </a:cubicBezTo>
                <a:cubicBezTo>
                  <a:pt x="2241411" y="195713"/>
                  <a:pt x="2242478" y="198047"/>
                  <a:pt x="2244104" y="200297"/>
                </a:cubicBezTo>
                <a:cubicBezTo>
                  <a:pt x="2245731" y="202546"/>
                  <a:pt x="2248200" y="203751"/>
                  <a:pt x="2251511" y="203911"/>
                </a:cubicBezTo>
                <a:cubicBezTo>
                  <a:pt x="2253438" y="204203"/>
                  <a:pt x="2255690" y="203161"/>
                  <a:pt x="2258266" y="200785"/>
                </a:cubicBezTo>
                <a:cubicBezTo>
                  <a:pt x="2260842" y="198409"/>
                  <a:pt x="2262255" y="192946"/>
                  <a:pt x="2262503" y="184395"/>
                </a:cubicBezTo>
                <a:lnTo>
                  <a:pt x="2262503" y="167318"/>
                </a:lnTo>
                <a:lnTo>
                  <a:pt x="2270085" y="167318"/>
                </a:lnTo>
                <a:lnTo>
                  <a:pt x="2270085" y="184395"/>
                </a:lnTo>
                <a:lnTo>
                  <a:pt x="2270085" y="184404"/>
                </a:lnTo>
                <a:cubicBezTo>
                  <a:pt x="2269895" y="192527"/>
                  <a:pt x="2268213" y="198680"/>
                  <a:pt x="2265037" y="202865"/>
                </a:cubicBezTo>
                <a:cubicBezTo>
                  <a:pt x="2261862" y="207049"/>
                  <a:pt x="2258330" y="209863"/>
                  <a:pt x="2254444" y="211306"/>
                </a:cubicBezTo>
                <a:cubicBezTo>
                  <a:pt x="2250557" y="212750"/>
                  <a:pt x="2247452" y="213422"/>
                  <a:pt x="2245129" y="213322"/>
                </a:cubicBezTo>
                <a:cubicBezTo>
                  <a:pt x="2237948" y="213044"/>
                  <a:pt x="2232346" y="210409"/>
                  <a:pt x="2228325" y="205416"/>
                </a:cubicBezTo>
                <a:cubicBezTo>
                  <a:pt x="2224303" y="200423"/>
                  <a:pt x="2221973" y="194740"/>
                  <a:pt x="2221336" y="188366"/>
                </a:cubicBezTo>
                <a:cubicBezTo>
                  <a:pt x="2218396" y="195737"/>
                  <a:pt x="2213531" y="201941"/>
                  <a:pt x="2206743" y="206978"/>
                </a:cubicBezTo>
                <a:cubicBezTo>
                  <a:pt x="2199955" y="212015"/>
                  <a:pt x="2191510" y="214638"/>
                  <a:pt x="2181407" y="214846"/>
                </a:cubicBezTo>
                <a:cubicBezTo>
                  <a:pt x="2174759" y="214905"/>
                  <a:pt x="2167700" y="213944"/>
                  <a:pt x="2160230" y="211965"/>
                </a:cubicBezTo>
                <a:cubicBezTo>
                  <a:pt x="2152759" y="209986"/>
                  <a:pt x="2146356" y="206635"/>
                  <a:pt x="2141021" y="201911"/>
                </a:cubicBezTo>
                <a:cubicBezTo>
                  <a:pt x="2135686" y="197188"/>
                  <a:pt x="2132898" y="190739"/>
                  <a:pt x="2132658" y="182565"/>
                </a:cubicBezTo>
                <a:cubicBezTo>
                  <a:pt x="2132499" y="175691"/>
                  <a:pt x="2134719" y="168703"/>
                  <a:pt x="2139317" y="161600"/>
                </a:cubicBezTo>
                <a:cubicBezTo>
                  <a:pt x="2143914" y="154497"/>
                  <a:pt x="2151844" y="148271"/>
                  <a:pt x="2163104" y="142922"/>
                </a:cubicBezTo>
                <a:cubicBezTo>
                  <a:pt x="2172876" y="138520"/>
                  <a:pt x="2182687" y="135661"/>
                  <a:pt x="2192535" y="134346"/>
                </a:cubicBezTo>
                <a:cubicBezTo>
                  <a:pt x="2202384" y="133031"/>
                  <a:pt x="2211279" y="132230"/>
                  <a:pt x="2219221" y="131944"/>
                </a:cubicBezTo>
                <a:lnTo>
                  <a:pt x="2219221" y="120667"/>
                </a:lnTo>
                <a:cubicBezTo>
                  <a:pt x="2218808" y="107185"/>
                  <a:pt x="2215288" y="97294"/>
                  <a:pt x="2208661" y="90995"/>
                </a:cubicBezTo>
                <a:cubicBezTo>
                  <a:pt x="2202034" y="84696"/>
                  <a:pt x="2194778" y="81580"/>
                  <a:pt x="2186893" y="81648"/>
                </a:cubicBezTo>
                <a:cubicBezTo>
                  <a:pt x="2181765" y="81565"/>
                  <a:pt x="2176085" y="82571"/>
                  <a:pt x="2169853" y="84666"/>
                </a:cubicBezTo>
                <a:cubicBezTo>
                  <a:pt x="2163620" y="86760"/>
                  <a:pt x="2158322" y="90440"/>
                  <a:pt x="2153959" y="95706"/>
                </a:cubicBezTo>
                <a:cubicBezTo>
                  <a:pt x="2160743" y="96194"/>
                  <a:pt x="2165088" y="98110"/>
                  <a:pt x="2166993" y="101452"/>
                </a:cubicBezTo>
                <a:cubicBezTo>
                  <a:pt x="2168899" y="104795"/>
                  <a:pt x="2169737" y="107547"/>
                  <a:pt x="2169509" y="109709"/>
                </a:cubicBezTo>
                <a:cubicBezTo>
                  <a:pt x="2169458" y="113755"/>
                  <a:pt x="2168187" y="117078"/>
                  <a:pt x="2165697" y="119678"/>
                </a:cubicBezTo>
                <a:cubicBezTo>
                  <a:pt x="2163206" y="122277"/>
                  <a:pt x="2159801" y="123622"/>
                  <a:pt x="2155481" y="123711"/>
                </a:cubicBezTo>
                <a:cubicBezTo>
                  <a:pt x="2151436" y="123685"/>
                  <a:pt x="2148114" y="122442"/>
                  <a:pt x="2145515" y="119982"/>
                </a:cubicBezTo>
                <a:cubicBezTo>
                  <a:pt x="2142916" y="117522"/>
                  <a:pt x="2141572" y="113996"/>
                  <a:pt x="2141483" y="109405"/>
                </a:cubicBezTo>
                <a:cubicBezTo>
                  <a:pt x="2141837" y="99169"/>
                  <a:pt x="2146381" y="90917"/>
                  <a:pt x="2155115" y="84649"/>
                </a:cubicBezTo>
                <a:cubicBezTo>
                  <a:pt x="2163848" y="78380"/>
                  <a:pt x="2174644" y="75158"/>
                  <a:pt x="2187503" y="74981"/>
                </a:cubicBezTo>
                <a:close/>
                <a:moveTo>
                  <a:pt x="2091091" y="0"/>
                </a:moveTo>
                <a:lnTo>
                  <a:pt x="2091091" y="188364"/>
                </a:lnTo>
                <a:cubicBezTo>
                  <a:pt x="2090805" y="194937"/>
                  <a:pt x="2092215" y="198938"/>
                  <a:pt x="2095320" y="200367"/>
                </a:cubicBezTo>
                <a:cubicBezTo>
                  <a:pt x="2098425" y="201796"/>
                  <a:pt x="2104940" y="202368"/>
                  <a:pt x="2114865" y="202082"/>
                </a:cubicBezTo>
                <a:lnTo>
                  <a:pt x="2114865" y="211493"/>
                </a:lnTo>
                <a:lnTo>
                  <a:pt x="2081051" y="210582"/>
                </a:lnTo>
                <a:lnTo>
                  <a:pt x="2047238" y="211493"/>
                </a:lnTo>
                <a:lnTo>
                  <a:pt x="2047238" y="202082"/>
                </a:lnTo>
                <a:cubicBezTo>
                  <a:pt x="2057163" y="202368"/>
                  <a:pt x="2063678" y="201796"/>
                  <a:pt x="2066783" y="200367"/>
                </a:cubicBezTo>
                <a:cubicBezTo>
                  <a:pt x="2069888" y="198938"/>
                  <a:pt x="2071298" y="194937"/>
                  <a:pt x="2071012" y="188364"/>
                </a:cubicBezTo>
                <a:lnTo>
                  <a:pt x="2071012" y="29836"/>
                </a:lnTo>
                <a:cubicBezTo>
                  <a:pt x="2071355" y="22589"/>
                  <a:pt x="2070060" y="17877"/>
                  <a:pt x="2067126" y="15698"/>
                </a:cubicBezTo>
                <a:cubicBezTo>
                  <a:pt x="2064192" y="13519"/>
                  <a:pt x="2057563" y="12541"/>
                  <a:pt x="2047238" y="12763"/>
                </a:cubicBezTo>
                <a:lnTo>
                  <a:pt x="2047238" y="33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F45CC-C9D7-8471-CAA9-A40D42C796C9}"/>
              </a:ext>
            </a:extLst>
          </p:cNvPr>
          <p:cNvSpPr txBox="1"/>
          <p:nvPr/>
        </p:nvSpPr>
        <p:spPr>
          <a:xfrm>
            <a:off x="7896200" y="620688"/>
            <a:ext cx="9829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LM Roman 10" panose="00000500000000000000" pitchFamily="50" charset="0"/>
              </a:rPr>
              <a:t>???</a:t>
            </a:r>
            <a:endParaRPr lang="zh-CN" altLang="en-US" sz="4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DC0F6-EFCC-5B58-F205-AA3BB9B83AD7}"/>
              </a:ext>
            </a:extLst>
          </p:cNvPr>
          <p:cNvSpPr txBox="1"/>
          <p:nvPr/>
        </p:nvSpPr>
        <p:spPr>
          <a:xfrm>
            <a:off x="2941003" y="1904804"/>
            <a:ext cx="6561011" cy="3800137"/>
          </a:xfrm>
          <a:custGeom>
            <a:avLst/>
            <a:gdLst/>
            <a:ahLst/>
            <a:cxnLst/>
            <a:rect l="l" t="t" r="r" b="b"/>
            <a:pathLst>
              <a:path w="6561011" h="3800137">
                <a:moveTo>
                  <a:pt x="2124097" y="3597970"/>
                </a:moveTo>
                <a:lnTo>
                  <a:pt x="2475894" y="3597970"/>
                </a:lnTo>
                <a:cubicBezTo>
                  <a:pt x="2479066" y="3598052"/>
                  <a:pt x="2481712" y="3599149"/>
                  <a:pt x="2483832" y="3601262"/>
                </a:cubicBezTo>
                <a:cubicBezTo>
                  <a:pt x="2485951" y="3603374"/>
                  <a:pt x="2487051" y="3606012"/>
                  <a:pt x="2487133" y="3609175"/>
                </a:cubicBezTo>
                <a:cubicBezTo>
                  <a:pt x="2487051" y="3612338"/>
                  <a:pt x="2485951" y="3614976"/>
                  <a:pt x="2483832" y="3617088"/>
                </a:cubicBezTo>
                <a:cubicBezTo>
                  <a:pt x="2481712" y="3619201"/>
                  <a:pt x="2479066" y="3620298"/>
                  <a:pt x="2475894" y="3620379"/>
                </a:cubicBezTo>
                <a:lnTo>
                  <a:pt x="2124097" y="3620379"/>
                </a:lnTo>
                <a:cubicBezTo>
                  <a:pt x="2120924" y="3620298"/>
                  <a:pt x="2118278" y="3619201"/>
                  <a:pt x="2116159" y="3617088"/>
                </a:cubicBezTo>
                <a:cubicBezTo>
                  <a:pt x="2114040" y="3614976"/>
                  <a:pt x="2112940" y="3612338"/>
                  <a:pt x="2112858" y="3609175"/>
                </a:cubicBezTo>
                <a:cubicBezTo>
                  <a:pt x="2112940" y="3606012"/>
                  <a:pt x="2114040" y="3603375"/>
                  <a:pt x="2116159" y="3601262"/>
                </a:cubicBezTo>
                <a:cubicBezTo>
                  <a:pt x="2118278" y="3599149"/>
                  <a:pt x="2120924" y="3598052"/>
                  <a:pt x="2124097" y="3597970"/>
                </a:cubicBezTo>
                <a:close/>
                <a:moveTo>
                  <a:pt x="4343422" y="3543459"/>
                </a:moveTo>
                <a:lnTo>
                  <a:pt x="4695219" y="3543459"/>
                </a:lnTo>
                <a:cubicBezTo>
                  <a:pt x="4698391" y="3543541"/>
                  <a:pt x="4701038" y="3544638"/>
                  <a:pt x="4703157" y="3546750"/>
                </a:cubicBezTo>
                <a:cubicBezTo>
                  <a:pt x="4705276" y="3548863"/>
                  <a:pt x="4706376" y="3551500"/>
                  <a:pt x="4706458" y="3554664"/>
                </a:cubicBezTo>
                <a:cubicBezTo>
                  <a:pt x="4706376" y="3557826"/>
                  <a:pt x="4705276" y="3560464"/>
                  <a:pt x="4703157" y="3562576"/>
                </a:cubicBezTo>
                <a:cubicBezTo>
                  <a:pt x="4701038" y="3564689"/>
                  <a:pt x="4698391" y="3565786"/>
                  <a:pt x="4695219" y="3565868"/>
                </a:cubicBezTo>
                <a:lnTo>
                  <a:pt x="4343422" y="3565868"/>
                </a:lnTo>
                <a:cubicBezTo>
                  <a:pt x="4340249" y="3565786"/>
                  <a:pt x="4337604" y="3564689"/>
                  <a:pt x="4335484" y="3562576"/>
                </a:cubicBezTo>
                <a:cubicBezTo>
                  <a:pt x="4333365" y="3560464"/>
                  <a:pt x="4332265" y="3557826"/>
                  <a:pt x="4332183" y="3554664"/>
                </a:cubicBezTo>
                <a:cubicBezTo>
                  <a:pt x="4332265" y="3551500"/>
                  <a:pt x="4333365" y="3548863"/>
                  <a:pt x="4335484" y="3546750"/>
                </a:cubicBezTo>
                <a:cubicBezTo>
                  <a:pt x="4337604" y="3544638"/>
                  <a:pt x="4340249" y="3543541"/>
                  <a:pt x="4343422" y="3543459"/>
                </a:cubicBezTo>
                <a:close/>
                <a:moveTo>
                  <a:pt x="2124097" y="3488948"/>
                </a:moveTo>
                <a:lnTo>
                  <a:pt x="2475894" y="3488948"/>
                </a:lnTo>
                <a:cubicBezTo>
                  <a:pt x="2479066" y="3489029"/>
                  <a:pt x="2481712" y="3490126"/>
                  <a:pt x="2483832" y="3492239"/>
                </a:cubicBezTo>
                <a:cubicBezTo>
                  <a:pt x="2485951" y="3494351"/>
                  <a:pt x="2487051" y="3496989"/>
                  <a:pt x="2487133" y="3500152"/>
                </a:cubicBezTo>
                <a:cubicBezTo>
                  <a:pt x="2487051" y="3503315"/>
                  <a:pt x="2485951" y="3505952"/>
                  <a:pt x="2483832" y="3508065"/>
                </a:cubicBezTo>
                <a:cubicBezTo>
                  <a:pt x="2481712" y="3510177"/>
                  <a:pt x="2479066" y="3511274"/>
                  <a:pt x="2475894" y="3511356"/>
                </a:cubicBezTo>
                <a:lnTo>
                  <a:pt x="2124097" y="3511356"/>
                </a:lnTo>
                <a:cubicBezTo>
                  <a:pt x="2120924" y="3511274"/>
                  <a:pt x="2118278" y="3510177"/>
                  <a:pt x="2116159" y="3508065"/>
                </a:cubicBezTo>
                <a:cubicBezTo>
                  <a:pt x="2114040" y="3505952"/>
                  <a:pt x="2112940" y="3503315"/>
                  <a:pt x="2112858" y="3500152"/>
                </a:cubicBezTo>
                <a:cubicBezTo>
                  <a:pt x="2112940" y="3496989"/>
                  <a:pt x="2114040" y="3494351"/>
                  <a:pt x="2116159" y="3492239"/>
                </a:cubicBezTo>
                <a:cubicBezTo>
                  <a:pt x="2118278" y="3490126"/>
                  <a:pt x="2120924" y="3489029"/>
                  <a:pt x="2124097" y="3488948"/>
                </a:cubicBezTo>
                <a:close/>
                <a:moveTo>
                  <a:pt x="3728745" y="3367561"/>
                </a:moveTo>
                <a:cubicBezTo>
                  <a:pt x="3731908" y="3367643"/>
                  <a:pt x="3734546" y="3368743"/>
                  <a:pt x="3736659" y="3370863"/>
                </a:cubicBezTo>
                <a:cubicBezTo>
                  <a:pt x="3738771" y="3372982"/>
                  <a:pt x="3739868" y="3375627"/>
                  <a:pt x="3739950" y="3378800"/>
                </a:cubicBezTo>
                <a:lnTo>
                  <a:pt x="3739950" y="3543459"/>
                </a:lnTo>
                <a:lnTo>
                  <a:pt x="3904608" y="3543459"/>
                </a:lnTo>
                <a:cubicBezTo>
                  <a:pt x="3907781" y="3543541"/>
                  <a:pt x="3910427" y="3544638"/>
                  <a:pt x="3912546" y="3546750"/>
                </a:cubicBezTo>
                <a:cubicBezTo>
                  <a:pt x="3914665" y="3548863"/>
                  <a:pt x="3915766" y="3551501"/>
                  <a:pt x="3915848" y="3554664"/>
                </a:cubicBezTo>
                <a:cubicBezTo>
                  <a:pt x="3915766" y="3557826"/>
                  <a:pt x="3914665" y="3560464"/>
                  <a:pt x="3912546" y="3562576"/>
                </a:cubicBezTo>
                <a:cubicBezTo>
                  <a:pt x="3910427" y="3564689"/>
                  <a:pt x="3907781" y="3565786"/>
                  <a:pt x="3904608" y="3565868"/>
                </a:cubicBezTo>
                <a:lnTo>
                  <a:pt x="3739950" y="3565868"/>
                </a:lnTo>
                <a:lnTo>
                  <a:pt x="3739950" y="3730526"/>
                </a:lnTo>
                <a:cubicBezTo>
                  <a:pt x="3739868" y="3733699"/>
                  <a:pt x="3738771" y="3736345"/>
                  <a:pt x="3736659" y="3738464"/>
                </a:cubicBezTo>
                <a:cubicBezTo>
                  <a:pt x="3734546" y="3740583"/>
                  <a:pt x="3731908" y="3741684"/>
                  <a:pt x="3728745" y="3741766"/>
                </a:cubicBezTo>
                <a:cubicBezTo>
                  <a:pt x="3725582" y="3741684"/>
                  <a:pt x="3722945" y="3740583"/>
                  <a:pt x="3720832" y="3738464"/>
                </a:cubicBezTo>
                <a:cubicBezTo>
                  <a:pt x="3718720" y="3736345"/>
                  <a:pt x="3717623" y="3733699"/>
                  <a:pt x="3717541" y="3730526"/>
                </a:cubicBezTo>
                <a:lnTo>
                  <a:pt x="3717541" y="3565868"/>
                </a:lnTo>
                <a:lnTo>
                  <a:pt x="3552882" y="3565868"/>
                </a:lnTo>
                <a:cubicBezTo>
                  <a:pt x="3549709" y="3565786"/>
                  <a:pt x="3547064" y="3564689"/>
                  <a:pt x="3544944" y="3562576"/>
                </a:cubicBezTo>
                <a:cubicBezTo>
                  <a:pt x="3542825" y="3560464"/>
                  <a:pt x="3541725" y="3557826"/>
                  <a:pt x="3541643" y="3554664"/>
                </a:cubicBezTo>
                <a:cubicBezTo>
                  <a:pt x="3541725" y="3551501"/>
                  <a:pt x="3542825" y="3548863"/>
                  <a:pt x="3544944" y="3546750"/>
                </a:cubicBezTo>
                <a:cubicBezTo>
                  <a:pt x="3547064" y="3544638"/>
                  <a:pt x="3549709" y="3543541"/>
                  <a:pt x="3552882" y="3543459"/>
                </a:cubicBezTo>
                <a:lnTo>
                  <a:pt x="3717541" y="3543459"/>
                </a:lnTo>
                <a:lnTo>
                  <a:pt x="3717541" y="3378800"/>
                </a:lnTo>
                <a:cubicBezTo>
                  <a:pt x="3717623" y="3375627"/>
                  <a:pt x="3718720" y="3372982"/>
                  <a:pt x="3720832" y="3370863"/>
                </a:cubicBezTo>
                <a:cubicBezTo>
                  <a:pt x="3722945" y="3368743"/>
                  <a:pt x="3725582" y="3367643"/>
                  <a:pt x="3728745" y="3367561"/>
                </a:cubicBezTo>
                <a:close/>
                <a:moveTo>
                  <a:pt x="3252844" y="3320917"/>
                </a:moveTo>
                <a:cubicBezTo>
                  <a:pt x="3259027" y="3320683"/>
                  <a:pt x="3262791" y="3321432"/>
                  <a:pt x="3264135" y="3323165"/>
                </a:cubicBezTo>
                <a:cubicBezTo>
                  <a:pt x="3265479" y="3324898"/>
                  <a:pt x="3266017" y="3329019"/>
                  <a:pt x="3265748" y="3335528"/>
                </a:cubicBezTo>
                <a:lnTo>
                  <a:pt x="3265748" y="3650790"/>
                </a:lnTo>
                <a:cubicBezTo>
                  <a:pt x="3265456" y="3657671"/>
                  <a:pt x="3266226" y="3663083"/>
                  <a:pt x="3268058" y="3667028"/>
                </a:cubicBezTo>
                <a:cubicBezTo>
                  <a:pt x="3269890" y="3670974"/>
                  <a:pt x="3274531" y="3673764"/>
                  <a:pt x="3281983" y="3675398"/>
                </a:cubicBezTo>
                <a:cubicBezTo>
                  <a:pt x="3289434" y="3677032"/>
                  <a:pt x="3301444" y="3677823"/>
                  <a:pt x="3318011" y="3677771"/>
                </a:cubicBezTo>
                <a:lnTo>
                  <a:pt x="3335995" y="3677771"/>
                </a:lnTo>
                <a:lnTo>
                  <a:pt x="3335995" y="3695122"/>
                </a:lnTo>
                <a:cubicBezTo>
                  <a:pt x="3329094" y="3694573"/>
                  <a:pt x="3319978" y="3694179"/>
                  <a:pt x="3308646" y="3693941"/>
                </a:cubicBezTo>
                <a:cubicBezTo>
                  <a:pt x="3297314" y="3693702"/>
                  <a:pt x="3285828" y="3693557"/>
                  <a:pt x="3274188" y="3693505"/>
                </a:cubicBezTo>
                <a:cubicBezTo>
                  <a:pt x="3262547" y="3693453"/>
                  <a:pt x="3252815" y="3693432"/>
                  <a:pt x="3244990" y="3693443"/>
                </a:cubicBezTo>
                <a:cubicBezTo>
                  <a:pt x="3237165" y="3693432"/>
                  <a:pt x="3227432" y="3693453"/>
                  <a:pt x="3215792" y="3693505"/>
                </a:cubicBezTo>
                <a:cubicBezTo>
                  <a:pt x="3204151" y="3693557"/>
                  <a:pt x="3192665" y="3693702"/>
                  <a:pt x="3181333" y="3693941"/>
                </a:cubicBezTo>
                <a:cubicBezTo>
                  <a:pt x="3170001" y="3694179"/>
                  <a:pt x="3160885" y="3694573"/>
                  <a:pt x="3153985" y="3695122"/>
                </a:cubicBezTo>
                <a:lnTo>
                  <a:pt x="3153985" y="3677771"/>
                </a:lnTo>
                <a:lnTo>
                  <a:pt x="3171968" y="3677771"/>
                </a:lnTo>
                <a:cubicBezTo>
                  <a:pt x="3188536" y="3677813"/>
                  <a:pt x="3200546" y="3676980"/>
                  <a:pt x="3207997" y="3675273"/>
                </a:cubicBezTo>
                <a:cubicBezTo>
                  <a:pt x="3215448" y="3673566"/>
                  <a:pt x="3220090" y="3670734"/>
                  <a:pt x="3221921" y="3666779"/>
                </a:cubicBezTo>
                <a:cubicBezTo>
                  <a:pt x="3223753" y="3662823"/>
                  <a:pt x="3224523" y="3657494"/>
                  <a:pt x="3224232" y="3650790"/>
                </a:cubicBezTo>
                <a:lnTo>
                  <a:pt x="3224232" y="3359682"/>
                </a:lnTo>
                <a:cubicBezTo>
                  <a:pt x="3209082" y="3366655"/>
                  <a:pt x="3194564" y="3370899"/>
                  <a:pt x="3180679" y="3372415"/>
                </a:cubicBezTo>
                <a:cubicBezTo>
                  <a:pt x="3166793" y="3373931"/>
                  <a:pt x="3156771" y="3374537"/>
                  <a:pt x="3150613" y="3374234"/>
                </a:cubicBezTo>
                <a:lnTo>
                  <a:pt x="3150613" y="3356883"/>
                </a:lnTo>
                <a:cubicBezTo>
                  <a:pt x="3156892" y="3357105"/>
                  <a:pt x="3165814" y="3356661"/>
                  <a:pt x="3177378" y="3355551"/>
                </a:cubicBezTo>
                <a:cubicBezTo>
                  <a:pt x="3188942" y="3354441"/>
                  <a:pt x="3201440" y="3351333"/>
                  <a:pt x="3214872" y="3346227"/>
                </a:cubicBezTo>
                <a:cubicBezTo>
                  <a:pt x="3228304" y="3341120"/>
                  <a:pt x="3240961" y="3332684"/>
                  <a:pt x="3252844" y="3320917"/>
                </a:cubicBezTo>
                <a:close/>
                <a:moveTo>
                  <a:pt x="2962579" y="3320917"/>
                </a:moveTo>
                <a:cubicBezTo>
                  <a:pt x="2990505" y="3321267"/>
                  <a:pt x="3014482" y="3328426"/>
                  <a:pt x="3034510" y="3342395"/>
                </a:cubicBezTo>
                <a:cubicBezTo>
                  <a:pt x="3054538" y="3356364"/>
                  <a:pt x="3065018" y="3375043"/>
                  <a:pt x="3065951" y="3398434"/>
                </a:cubicBezTo>
                <a:cubicBezTo>
                  <a:pt x="3065554" y="3421024"/>
                  <a:pt x="3058210" y="3441163"/>
                  <a:pt x="3043919" y="3458850"/>
                </a:cubicBezTo>
                <a:cubicBezTo>
                  <a:pt x="3029628" y="3476538"/>
                  <a:pt x="3010770" y="3489370"/>
                  <a:pt x="2987345" y="3497347"/>
                </a:cubicBezTo>
                <a:cubicBezTo>
                  <a:pt x="3016810" y="3503852"/>
                  <a:pt x="3039743" y="3516516"/>
                  <a:pt x="3056142" y="3535339"/>
                </a:cubicBezTo>
                <a:cubicBezTo>
                  <a:pt x="3072541" y="3554162"/>
                  <a:pt x="3080868" y="3575409"/>
                  <a:pt x="3081125" y="3599081"/>
                </a:cubicBezTo>
                <a:cubicBezTo>
                  <a:pt x="3080917" y="3618451"/>
                  <a:pt x="3075656" y="3636304"/>
                  <a:pt x="3065342" y="3652642"/>
                </a:cubicBezTo>
                <a:cubicBezTo>
                  <a:pt x="3055027" y="3668980"/>
                  <a:pt x="3040902" y="3682135"/>
                  <a:pt x="3022966" y="3692109"/>
                </a:cubicBezTo>
                <a:cubicBezTo>
                  <a:pt x="3005030" y="3702082"/>
                  <a:pt x="2984527" y="3707208"/>
                  <a:pt x="2961456" y="3707485"/>
                </a:cubicBezTo>
                <a:cubicBezTo>
                  <a:pt x="2929919" y="3707007"/>
                  <a:pt x="2903347" y="3698700"/>
                  <a:pt x="2881737" y="3682565"/>
                </a:cubicBezTo>
                <a:cubicBezTo>
                  <a:pt x="2860128" y="3666430"/>
                  <a:pt x="2848874" y="3645338"/>
                  <a:pt x="2847975" y="3619289"/>
                </a:cubicBezTo>
                <a:cubicBezTo>
                  <a:pt x="2848443" y="3607127"/>
                  <a:pt x="2851998" y="3598613"/>
                  <a:pt x="2858641" y="3593748"/>
                </a:cubicBezTo>
                <a:cubicBezTo>
                  <a:pt x="2865284" y="3588883"/>
                  <a:pt x="2872207" y="3586544"/>
                  <a:pt x="2879411" y="3586731"/>
                </a:cubicBezTo>
                <a:cubicBezTo>
                  <a:pt x="2887843" y="3586778"/>
                  <a:pt x="2895117" y="3589491"/>
                  <a:pt x="2901233" y="3594871"/>
                </a:cubicBezTo>
                <a:cubicBezTo>
                  <a:pt x="2907350" y="3600250"/>
                  <a:pt x="2910554" y="3608016"/>
                  <a:pt x="2910846" y="3618166"/>
                </a:cubicBezTo>
                <a:cubicBezTo>
                  <a:pt x="2910530" y="3628961"/>
                  <a:pt x="2906812" y="3637125"/>
                  <a:pt x="2899689" y="3642658"/>
                </a:cubicBezTo>
                <a:cubicBezTo>
                  <a:pt x="2892567" y="3648191"/>
                  <a:pt x="2883937" y="3650318"/>
                  <a:pt x="2873797" y="3649040"/>
                </a:cubicBezTo>
                <a:cubicBezTo>
                  <a:pt x="2884464" y="3665352"/>
                  <a:pt x="2898226" y="3676634"/>
                  <a:pt x="2915083" y="3682885"/>
                </a:cubicBezTo>
                <a:cubicBezTo>
                  <a:pt x="2931940" y="3689135"/>
                  <a:pt x="2946836" y="3692114"/>
                  <a:pt x="2959768" y="3691820"/>
                </a:cubicBezTo>
                <a:cubicBezTo>
                  <a:pt x="2968342" y="3692091"/>
                  <a:pt x="2977499" y="3689736"/>
                  <a:pt x="2987239" y="3684758"/>
                </a:cubicBezTo>
                <a:cubicBezTo>
                  <a:pt x="2996979" y="3679779"/>
                  <a:pt x="3005345" y="3670556"/>
                  <a:pt x="3012336" y="3657087"/>
                </a:cubicBezTo>
                <a:cubicBezTo>
                  <a:pt x="3019326" y="3643618"/>
                  <a:pt x="3022985" y="3624283"/>
                  <a:pt x="3023311" y="3599081"/>
                </a:cubicBezTo>
                <a:cubicBezTo>
                  <a:pt x="3023405" y="3571086"/>
                  <a:pt x="3018016" y="3548642"/>
                  <a:pt x="3007144" y="3531747"/>
                </a:cubicBezTo>
                <a:cubicBezTo>
                  <a:pt x="2996273" y="3514853"/>
                  <a:pt x="2979355" y="3506182"/>
                  <a:pt x="2956393" y="3505736"/>
                </a:cubicBezTo>
                <a:lnTo>
                  <a:pt x="2931647" y="3505736"/>
                </a:lnTo>
                <a:cubicBezTo>
                  <a:pt x="2926903" y="3505864"/>
                  <a:pt x="2923459" y="3505608"/>
                  <a:pt x="2921316" y="3504967"/>
                </a:cubicBezTo>
                <a:cubicBezTo>
                  <a:pt x="2919173" y="3504327"/>
                  <a:pt x="2918120" y="3502532"/>
                  <a:pt x="2918155" y="3499584"/>
                </a:cubicBezTo>
                <a:cubicBezTo>
                  <a:pt x="2918225" y="3496893"/>
                  <a:pt x="2919068" y="3495145"/>
                  <a:pt x="2920683" y="3494341"/>
                </a:cubicBezTo>
                <a:cubicBezTo>
                  <a:pt x="2922299" y="3493537"/>
                  <a:pt x="2924266" y="3493048"/>
                  <a:pt x="2926586" y="3492873"/>
                </a:cubicBezTo>
                <a:cubicBezTo>
                  <a:pt x="2928941" y="3492838"/>
                  <a:pt x="2932527" y="3492628"/>
                  <a:pt x="2937342" y="3492244"/>
                </a:cubicBezTo>
                <a:cubicBezTo>
                  <a:pt x="2942157" y="3491860"/>
                  <a:pt x="2945883" y="3491510"/>
                  <a:pt x="2948519" y="3491195"/>
                </a:cubicBezTo>
                <a:cubicBezTo>
                  <a:pt x="2955702" y="3491418"/>
                  <a:pt x="2963692" y="3489847"/>
                  <a:pt x="2972492" y="3486484"/>
                </a:cubicBezTo>
                <a:cubicBezTo>
                  <a:pt x="2981291" y="3483120"/>
                  <a:pt x="2989984" y="3474939"/>
                  <a:pt x="2998573" y="3461941"/>
                </a:cubicBezTo>
                <a:cubicBezTo>
                  <a:pt x="3005626" y="3448863"/>
                  <a:pt x="3010078" y="3435932"/>
                  <a:pt x="3011930" y="3423150"/>
                </a:cubicBezTo>
                <a:cubicBezTo>
                  <a:pt x="3013781" y="3410367"/>
                  <a:pt x="3014578" y="3401942"/>
                  <a:pt x="3014320" y="3397873"/>
                </a:cubicBezTo>
                <a:cubicBezTo>
                  <a:pt x="3013511" y="3373116"/>
                  <a:pt x="3007395" y="3356297"/>
                  <a:pt x="2995971" y="3347414"/>
                </a:cubicBezTo>
                <a:cubicBezTo>
                  <a:pt x="2984548" y="3338531"/>
                  <a:pt x="2972667" y="3334358"/>
                  <a:pt x="2960330" y="3334896"/>
                </a:cubicBezTo>
                <a:cubicBezTo>
                  <a:pt x="2949446" y="3334626"/>
                  <a:pt x="2936635" y="3336996"/>
                  <a:pt x="2921898" y="3342005"/>
                </a:cubicBezTo>
                <a:cubicBezTo>
                  <a:pt x="2907160" y="3347015"/>
                  <a:pt x="2895061" y="3356282"/>
                  <a:pt x="2885600" y="3369809"/>
                </a:cubicBezTo>
                <a:cubicBezTo>
                  <a:pt x="2890733" y="3369224"/>
                  <a:pt x="2897586" y="3370393"/>
                  <a:pt x="2906157" y="3373317"/>
                </a:cubicBezTo>
                <a:cubicBezTo>
                  <a:pt x="2914728" y="3376240"/>
                  <a:pt x="2919476" y="3384425"/>
                  <a:pt x="2920400" y="3397873"/>
                </a:cubicBezTo>
                <a:cubicBezTo>
                  <a:pt x="2920294" y="3406187"/>
                  <a:pt x="2917699" y="3412992"/>
                  <a:pt x="2912612" y="3418289"/>
                </a:cubicBezTo>
                <a:cubicBezTo>
                  <a:pt x="2907525" y="3423586"/>
                  <a:pt x="2900580" y="3426323"/>
                  <a:pt x="2891774" y="3426498"/>
                </a:cubicBezTo>
                <a:cubicBezTo>
                  <a:pt x="2883460" y="3426439"/>
                  <a:pt x="2876655" y="3423890"/>
                  <a:pt x="2871357" y="3418851"/>
                </a:cubicBezTo>
                <a:cubicBezTo>
                  <a:pt x="2866060" y="3413811"/>
                  <a:pt x="2863324" y="3406631"/>
                  <a:pt x="2863148" y="3397311"/>
                </a:cubicBezTo>
                <a:cubicBezTo>
                  <a:pt x="2863743" y="3375444"/>
                  <a:pt x="2873219" y="3357374"/>
                  <a:pt x="2891574" y="3343099"/>
                </a:cubicBezTo>
                <a:cubicBezTo>
                  <a:pt x="2909930" y="3328825"/>
                  <a:pt x="2933598" y="3321431"/>
                  <a:pt x="2962579" y="3320917"/>
                </a:cubicBezTo>
                <a:close/>
                <a:moveTo>
                  <a:pt x="4788913" y="3315297"/>
                </a:moveTo>
                <a:lnTo>
                  <a:pt x="4802892" y="3315297"/>
                </a:lnTo>
                <a:cubicBezTo>
                  <a:pt x="4803220" y="3318881"/>
                  <a:pt x="4804692" y="3322017"/>
                  <a:pt x="4807309" y="3324705"/>
                </a:cubicBezTo>
                <a:cubicBezTo>
                  <a:pt x="4809926" y="3327393"/>
                  <a:pt x="4816228" y="3329489"/>
                  <a:pt x="4826214" y="3330991"/>
                </a:cubicBezTo>
                <a:cubicBezTo>
                  <a:pt x="4836200" y="3332493"/>
                  <a:pt x="4852410" y="3333256"/>
                  <a:pt x="4874845" y="3333280"/>
                </a:cubicBezTo>
                <a:lnTo>
                  <a:pt x="5011385" y="3333280"/>
                </a:lnTo>
                <a:cubicBezTo>
                  <a:pt x="5011490" y="3338833"/>
                  <a:pt x="5011280" y="3342736"/>
                  <a:pt x="5010753" y="3344992"/>
                </a:cubicBezTo>
                <a:cubicBezTo>
                  <a:pt x="5010226" y="3347248"/>
                  <a:pt x="5008751" y="3349890"/>
                  <a:pt x="5006327" y="3352917"/>
                </a:cubicBezTo>
                <a:lnTo>
                  <a:pt x="4930461" y="3459655"/>
                </a:lnTo>
                <a:cubicBezTo>
                  <a:pt x="4922287" y="3471570"/>
                  <a:pt x="4915780" y="3484079"/>
                  <a:pt x="4910937" y="3497182"/>
                </a:cubicBezTo>
                <a:cubicBezTo>
                  <a:pt x="4906094" y="3510284"/>
                  <a:pt x="4902501" y="3522169"/>
                  <a:pt x="4900156" y="3532836"/>
                </a:cubicBezTo>
                <a:cubicBezTo>
                  <a:pt x="4897810" y="3543503"/>
                  <a:pt x="4896298" y="3551142"/>
                  <a:pt x="4895618" y="3555752"/>
                </a:cubicBezTo>
                <a:cubicBezTo>
                  <a:pt x="4893394" y="3570937"/>
                  <a:pt x="4891802" y="3586228"/>
                  <a:pt x="4890841" y="3601623"/>
                </a:cubicBezTo>
                <a:cubicBezTo>
                  <a:pt x="4889881" y="3617019"/>
                  <a:pt x="4889413" y="3632450"/>
                  <a:pt x="4889437" y="3647916"/>
                </a:cubicBezTo>
                <a:lnTo>
                  <a:pt x="4889437" y="3676577"/>
                </a:lnTo>
                <a:cubicBezTo>
                  <a:pt x="4889974" y="3680323"/>
                  <a:pt x="4888899" y="3686177"/>
                  <a:pt x="4886209" y="3694138"/>
                </a:cubicBezTo>
                <a:cubicBezTo>
                  <a:pt x="4883520" y="3702100"/>
                  <a:pt x="4875991" y="3706549"/>
                  <a:pt x="4863621" y="3707485"/>
                </a:cubicBezTo>
                <a:cubicBezTo>
                  <a:pt x="4851251" y="3706549"/>
                  <a:pt x="4843721" y="3702100"/>
                  <a:pt x="4841032" y="3694138"/>
                </a:cubicBezTo>
                <a:cubicBezTo>
                  <a:pt x="4838343" y="3686177"/>
                  <a:pt x="4837267" y="3680323"/>
                  <a:pt x="4837805" y="3676577"/>
                </a:cubicBezTo>
                <a:cubicBezTo>
                  <a:pt x="4837524" y="3647436"/>
                  <a:pt x="4842716" y="3614537"/>
                  <a:pt x="4853382" y="3577880"/>
                </a:cubicBezTo>
                <a:cubicBezTo>
                  <a:pt x="4864047" y="3541223"/>
                  <a:pt x="4881872" y="3503688"/>
                  <a:pt x="4906858" y="3465274"/>
                </a:cubicBezTo>
                <a:lnTo>
                  <a:pt x="4969799" y="3376482"/>
                </a:lnTo>
                <a:lnTo>
                  <a:pt x="4853519" y="3376482"/>
                </a:lnTo>
                <a:cubicBezTo>
                  <a:pt x="4850614" y="3376461"/>
                  <a:pt x="4845062" y="3376503"/>
                  <a:pt x="4836861" y="3376607"/>
                </a:cubicBezTo>
                <a:cubicBezTo>
                  <a:pt x="4828660" y="3376711"/>
                  <a:pt x="4820647" y="3377003"/>
                  <a:pt x="4812823" y="3377481"/>
                </a:cubicBezTo>
                <a:cubicBezTo>
                  <a:pt x="4804998" y="3377960"/>
                  <a:pt x="4800196" y="3378751"/>
                  <a:pt x="4798419" y="3379854"/>
                </a:cubicBezTo>
                <a:cubicBezTo>
                  <a:pt x="4795988" y="3382442"/>
                  <a:pt x="4793822" y="3387194"/>
                  <a:pt x="4791920" y="3394111"/>
                </a:cubicBezTo>
                <a:cubicBezTo>
                  <a:pt x="4790019" y="3401029"/>
                  <a:pt x="4788425" y="3408071"/>
                  <a:pt x="4787141" y="3415238"/>
                </a:cubicBezTo>
                <a:cubicBezTo>
                  <a:pt x="4785857" y="3422404"/>
                  <a:pt x="4784925" y="3427656"/>
                  <a:pt x="4784347" y="3430994"/>
                </a:cubicBezTo>
                <a:lnTo>
                  <a:pt x="4770368" y="3430994"/>
                </a:lnTo>
                <a:close/>
                <a:moveTo>
                  <a:pt x="5032923" y="3279596"/>
                </a:moveTo>
                <a:cubicBezTo>
                  <a:pt x="5086340" y="3293682"/>
                  <a:pt x="5127363" y="3324095"/>
                  <a:pt x="5155992" y="3370835"/>
                </a:cubicBezTo>
                <a:cubicBezTo>
                  <a:pt x="5184621" y="3417575"/>
                  <a:pt x="5198936" y="3473964"/>
                  <a:pt x="5198936" y="3540004"/>
                </a:cubicBezTo>
                <a:cubicBezTo>
                  <a:pt x="5198936" y="3606226"/>
                  <a:pt x="5184667" y="3662616"/>
                  <a:pt x="5156130" y="3709172"/>
                </a:cubicBezTo>
                <a:cubicBezTo>
                  <a:pt x="5127592" y="3755729"/>
                  <a:pt x="5086523" y="3786051"/>
                  <a:pt x="5032923" y="3800137"/>
                </a:cubicBezTo>
                <a:lnTo>
                  <a:pt x="5026337" y="3779008"/>
                </a:lnTo>
                <a:cubicBezTo>
                  <a:pt x="5068595" y="3764922"/>
                  <a:pt x="5100014" y="3737116"/>
                  <a:pt x="5120595" y="3695590"/>
                </a:cubicBezTo>
                <a:cubicBezTo>
                  <a:pt x="5141175" y="3654063"/>
                  <a:pt x="5151465" y="3601287"/>
                  <a:pt x="5151465" y="3537260"/>
                </a:cubicBezTo>
                <a:cubicBezTo>
                  <a:pt x="5151465" y="3475428"/>
                  <a:pt x="5141221" y="3424069"/>
                  <a:pt x="5120732" y="3383183"/>
                </a:cubicBezTo>
                <a:cubicBezTo>
                  <a:pt x="5100243" y="3342297"/>
                  <a:pt x="5068504" y="3314811"/>
                  <a:pt x="5025514" y="3300725"/>
                </a:cubicBezTo>
                <a:close/>
                <a:moveTo>
                  <a:pt x="4287518" y="3279596"/>
                </a:moveTo>
                <a:lnTo>
                  <a:pt x="4294927" y="3300725"/>
                </a:lnTo>
                <a:cubicBezTo>
                  <a:pt x="4252120" y="3314811"/>
                  <a:pt x="4220427" y="3342297"/>
                  <a:pt x="4199846" y="3383183"/>
                </a:cubicBezTo>
                <a:cubicBezTo>
                  <a:pt x="4179266" y="3424069"/>
                  <a:pt x="4168976" y="3475428"/>
                  <a:pt x="4168976" y="3537260"/>
                </a:cubicBezTo>
                <a:cubicBezTo>
                  <a:pt x="4168976" y="3601287"/>
                  <a:pt x="4179266" y="3654063"/>
                  <a:pt x="4199846" y="3695590"/>
                </a:cubicBezTo>
                <a:cubicBezTo>
                  <a:pt x="4220427" y="3737116"/>
                  <a:pt x="4251846" y="3764922"/>
                  <a:pt x="4294103" y="3779008"/>
                </a:cubicBezTo>
                <a:lnTo>
                  <a:pt x="4287518" y="3800137"/>
                </a:lnTo>
                <a:cubicBezTo>
                  <a:pt x="4233918" y="3786051"/>
                  <a:pt x="4192849" y="3755729"/>
                  <a:pt x="4164311" y="3709172"/>
                </a:cubicBezTo>
                <a:cubicBezTo>
                  <a:pt x="4135774" y="3662616"/>
                  <a:pt x="4121505" y="3606226"/>
                  <a:pt x="4121505" y="3540004"/>
                </a:cubicBezTo>
                <a:cubicBezTo>
                  <a:pt x="4121505" y="3473964"/>
                  <a:pt x="4135819" y="3417575"/>
                  <a:pt x="4164449" y="3370835"/>
                </a:cubicBezTo>
                <a:cubicBezTo>
                  <a:pt x="4193078" y="3324095"/>
                  <a:pt x="4234101" y="3293682"/>
                  <a:pt x="4287518" y="3279596"/>
                </a:cubicBezTo>
                <a:close/>
                <a:moveTo>
                  <a:pt x="2124097" y="2902645"/>
                </a:moveTo>
                <a:lnTo>
                  <a:pt x="2475894" y="2902645"/>
                </a:lnTo>
                <a:cubicBezTo>
                  <a:pt x="2479066" y="2902727"/>
                  <a:pt x="2481712" y="2903824"/>
                  <a:pt x="2483832" y="2905937"/>
                </a:cubicBezTo>
                <a:cubicBezTo>
                  <a:pt x="2485951" y="2908049"/>
                  <a:pt x="2487051" y="2910687"/>
                  <a:pt x="2487133" y="2913850"/>
                </a:cubicBezTo>
                <a:cubicBezTo>
                  <a:pt x="2487051" y="2917013"/>
                  <a:pt x="2485951" y="2919651"/>
                  <a:pt x="2483832" y="2921763"/>
                </a:cubicBezTo>
                <a:cubicBezTo>
                  <a:pt x="2481712" y="2923876"/>
                  <a:pt x="2479066" y="2924973"/>
                  <a:pt x="2475894" y="2925054"/>
                </a:cubicBezTo>
                <a:lnTo>
                  <a:pt x="2124097" y="2925054"/>
                </a:lnTo>
                <a:cubicBezTo>
                  <a:pt x="2120924" y="2924973"/>
                  <a:pt x="2118278" y="2923876"/>
                  <a:pt x="2116159" y="2921763"/>
                </a:cubicBezTo>
                <a:cubicBezTo>
                  <a:pt x="2114040" y="2919651"/>
                  <a:pt x="2112940" y="2917013"/>
                  <a:pt x="2112858" y="2913850"/>
                </a:cubicBezTo>
                <a:cubicBezTo>
                  <a:pt x="2112940" y="2910687"/>
                  <a:pt x="2114040" y="2908050"/>
                  <a:pt x="2116159" y="2905937"/>
                </a:cubicBezTo>
                <a:cubicBezTo>
                  <a:pt x="2118278" y="2903824"/>
                  <a:pt x="2120924" y="2902727"/>
                  <a:pt x="2124097" y="2902645"/>
                </a:cubicBezTo>
                <a:close/>
                <a:moveTo>
                  <a:pt x="5029222" y="2848134"/>
                </a:moveTo>
                <a:lnTo>
                  <a:pt x="5381019" y="2848134"/>
                </a:lnTo>
                <a:cubicBezTo>
                  <a:pt x="5384191" y="2848216"/>
                  <a:pt x="5386838" y="2849313"/>
                  <a:pt x="5388957" y="2851425"/>
                </a:cubicBezTo>
                <a:cubicBezTo>
                  <a:pt x="5391076" y="2853538"/>
                  <a:pt x="5392176" y="2856175"/>
                  <a:pt x="5392258" y="2859339"/>
                </a:cubicBezTo>
                <a:cubicBezTo>
                  <a:pt x="5392176" y="2862501"/>
                  <a:pt x="5391076" y="2865139"/>
                  <a:pt x="5388957" y="2867251"/>
                </a:cubicBezTo>
                <a:cubicBezTo>
                  <a:pt x="5386838" y="2869364"/>
                  <a:pt x="5384191" y="2870461"/>
                  <a:pt x="5381019" y="2870543"/>
                </a:cubicBezTo>
                <a:lnTo>
                  <a:pt x="5029222" y="2870543"/>
                </a:lnTo>
                <a:cubicBezTo>
                  <a:pt x="5026050" y="2870461"/>
                  <a:pt x="5023403" y="2869364"/>
                  <a:pt x="5021284" y="2867251"/>
                </a:cubicBezTo>
                <a:cubicBezTo>
                  <a:pt x="5019165" y="2865139"/>
                  <a:pt x="5018065" y="2862501"/>
                  <a:pt x="5017983" y="2859339"/>
                </a:cubicBezTo>
                <a:cubicBezTo>
                  <a:pt x="5018065" y="2856175"/>
                  <a:pt x="5019165" y="2853538"/>
                  <a:pt x="5021284" y="2851425"/>
                </a:cubicBezTo>
                <a:cubicBezTo>
                  <a:pt x="5023403" y="2849313"/>
                  <a:pt x="5026050" y="2848216"/>
                  <a:pt x="5029222" y="2848134"/>
                </a:cubicBezTo>
                <a:close/>
                <a:moveTo>
                  <a:pt x="2124097" y="2793623"/>
                </a:moveTo>
                <a:lnTo>
                  <a:pt x="2475894" y="2793623"/>
                </a:lnTo>
                <a:cubicBezTo>
                  <a:pt x="2479066" y="2793704"/>
                  <a:pt x="2481712" y="2794801"/>
                  <a:pt x="2483832" y="2796914"/>
                </a:cubicBezTo>
                <a:cubicBezTo>
                  <a:pt x="2485951" y="2799026"/>
                  <a:pt x="2487051" y="2801664"/>
                  <a:pt x="2487133" y="2804827"/>
                </a:cubicBezTo>
                <a:cubicBezTo>
                  <a:pt x="2487051" y="2807990"/>
                  <a:pt x="2485951" y="2810627"/>
                  <a:pt x="2483832" y="2812740"/>
                </a:cubicBezTo>
                <a:cubicBezTo>
                  <a:pt x="2481712" y="2814852"/>
                  <a:pt x="2479066" y="2815949"/>
                  <a:pt x="2475894" y="2816031"/>
                </a:cubicBezTo>
                <a:lnTo>
                  <a:pt x="2124097" y="2816031"/>
                </a:lnTo>
                <a:cubicBezTo>
                  <a:pt x="2120924" y="2815949"/>
                  <a:pt x="2118278" y="2814852"/>
                  <a:pt x="2116159" y="2812740"/>
                </a:cubicBezTo>
                <a:cubicBezTo>
                  <a:pt x="2114040" y="2810627"/>
                  <a:pt x="2112940" y="2807990"/>
                  <a:pt x="2112858" y="2804827"/>
                </a:cubicBezTo>
                <a:cubicBezTo>
                  <a:pt x="2112940" y="2801664"/>
                  <a:pt x="2114040" y="2799026"/>
                  <a:pt x="2116159" y="2796914"/>
                </a:cubicBezTo>
                <a:cubicBezTo>
                  <a:pt x="2118278" y="2794801"/>
                  <a:pt x="2120924" y="2793704"/>
                  <a:pt x="2124097" y="2793623"/>
                </a:cubicBezTo>
                <a:close/>
                <a:moveTo>
                  <a:pt x="3728745" y="2672236"/>
                </a:moveTo>
                <a:cubicBezTo>
                  <a:pt x="3731908" y="2672318"/>
                  <a:pt x="3734546" y="2673418"/>
                  <a:pt x="3736659" y="2675538"/>
                </a:cubicBezTo>
                <a:cubicBezTo>
                  <a:pt x="3738771" y="2677657"/>
                  <a:pt x="3739868" y="2680302"/>
                  <a:pt x="3739950" y="2683475"/>
                </a:cubicBezTo>
                <a:lnTo>
                  <a:pt x="3739950" y="2848134"/>
                </a:lnTo>
                <a:lnTo>
                  <a:pt x="3904608" y="2848134"/>
                </a:lnTo>
                <a:cubicBezTo>
                  <a:pt x="3907781" y="2848216"/>
                  <a:pt x="3910427" y="2849313"/>
                  <a:pt x="3912546" y="2851425"/>
                </a:cubicBezTo>
                <a:cubicBezTo>
                  <a:pt x="3914665" y="2853538"/>
                  <a:pt x="3915766" y="2856176"/>
                  <a:pt x="3915848" y="2859339"/>
                </a:cubicBezTo>
                <a:cubicBezTo>
                  <a:pt x="3915766" y="2862501"/>
                  <a:pt x="3914665" y="2865139"/>
                  <a:pt x="3912546" y="2867251"/>
                </a:cubicBezTo>
                <a:cubicBezTo>
                  <a:pt x="3910427" y="2869364"/>
                  <a:pt x="3907781" y="2870461"/>
                  <a:pt x="3904608" y="2870543"/>
                </a:cubicBezTo>
                <a:lnTo>
                  <a:pt x="3739950" y="2870543"/>
                </a:lnTo>
                <a:lnTo>
                  <a:pt x="3739950" y="3035201"/>
                </a:lnTo>
                <a:cubicBezTo>
                  <a:pt x="3739868" y="3038374"/>
                  <a:pt x="3738771" y="3041020"/>
                  <a:pt x="3736659" y="3043139"/>
                </a:cubicBezTo>
                <a:cubicBezTo>
                  <a:pt x="3734546" y="3045258"/>
                  <a:pt x="3731908" y="3046359"/>
                  <a:pt x="3728745" y="3046441"/>
                </a:cubicBezTo>
                <a:cubicBezTo>
                  <a:pt x="3725582" y="3046359"/>
                  <a:pt x="3722945" y="3045258"/>
                  <a:pt x="3720832" y="3043139"/>
                </a:cubicBezTo>
                <a:cubicBezTo>
                  <a:pt x="3718720" y="3041020"/>
                  <a:pt x="3717623" y="3038374"/>
                  <a:pt x="3717541" y="3035201"/>
                </a:cubicBezTo>
                <a:lnTo>
                  <a:pt x="3717541" y="2870543"/>
                </a:lnTo>
                <a:lnTo>
                  <a:pt x="3552882" y="2870543"/>
                </a:lnTo>
                <a:cubicBezTo>
                  <a:pt x="3549709" y="2870461"/>
                  <a:pt x="3547064" y="2869364"/>
                  <a:pt x="3544944" y="2867251"/>
                </a:cubicBezTo>
                <a:cubicBezTo>
                  <a:pt x="3542825" y="2865139"/>
                  <a:pt x="3541725" y="2862501"/>
                  <a:pt x="3541643" y="2859339"/>
                </a:cubicBezTo>
                <a:cubicBezTo>
                  <a:pt x="3541725" y="2856176"/>
                  <a:pt x="3542825" y="2853538"/>
                  <a:pt x="3544944" y="2851425"/>
                </a:cubicBezTo>
                <a:cubicBezTo>
                  <a:pt x="3547064" y="2849313"/>
                  <a:pt x="3549709" y="2848216"/>
                  <a:pt x="3552882" y="2848134"/>
                </a:cubicBezTo>
                <a:lnTo>
                  <a:pt x="3717541" y="2848134"/>
                </a:lnTo>
                <a:lnTo>
                  <a:pt x="3717541" y="2683475"/>
                </a:lnTo>
                <a:cubicBezTo>
                  <a:pt x="3717623" y="2680302"/>
                  <a:pt x="3718720" y="2677657"/>
                  <a:pt x="3720832" y="2675538"/>
                </a:cubicBezTo>
                <a:cubicBezTo>
                  <a:pt x="3722945" y="2673418"/>
                  <a:pt x="3725582" y="2672318"/>
                  <a:pt x="3728745" y="2672236"/>
                </a:cubicBezTo>
                <a:close/>
                <a:moveTo>
                  <a:pt x="4442893" y="2639571"/>
                </a:moveTo>
                <a:cubicBezTo>
                  <a:pt x="4432889" y="2639290"/>
                  <a:pt x="4422956" y="2641679"/>
                  <a:pt x="4413093" y="2646739"/>
                </a:cubicBezTo>
                <a:cubicBezTo>
                  <a:pt x="4403229" y="2651799"/>
                  <a:pt x="4394420" y="2661215"/>
                  <a:pt x="4386665" y="2674988"/>
                </a:cubicBezTo>
                <a:cubicBezTo>
                  <a:pt x="4381008" y="2685423"/>
                  <a:pt x="4377564" y="2697157"/>
                  <a:pt x="4376334" y="2710192"/>
                </a:cubicBezTo>
                <a:cubicBezTo>
                  <a:pt x="4375104" y="2723227"/>
                  <a:pt x="4374612" y="2737351"/>
                  <a:pt x="4374858" y="2752564"/>
                </a:cubicBezTo>
                <a:cubicBezTo>
                  <a:pt x="4374647" y="2766501"/>
                  <a:pt x="4375069" y="2780086"/>
                  <a:pt x="4376123" y="2793320"/>
                </a:cubicBezTo>
                <a:cubicBezTo>
                  <a:pt x="4377178" y="2806554"/>
                  <a:pt x="4380130" y="2818452"/>
                  <a:pt x="4384980" y="2829016"/>
                </a:cubicBezTo>
                <a:cubicBezTo>
                  <a:pt x="4394219" y="2845986"/>
                  <a:pt x="4403986" y="2856315"/>
                  <a:pt x="4414282" y="2860004"/>
                </a:cubicBezTo>
                <a:cubicBezTo>
                  <a:pt x="4424578" y="2863694"/>
                  <a:pt x="4432239" y="2865169"/>
                  <a:pt x="4437265" y="2864431"/>
                </a:cubicBezTo>
                <a:cubicBezTo>
                  <a:pt x="4453690" y="2864046"/>
                  <a:pt x="4466950" y="2858758"/>
                  <a:pt x="4477043" y="2848566"/>
                </a:cubicBezTo>
                <a:cubicBezTo>
                  <a:pt x="4487137" y="2838375"/>
                  <a:pt x="4494482" y="2825591"/>
                  <a:pt x="4499078" y="2810215"/>
                </a:cubicBezTo>
                <a:cubicBezTo>
                  <a:pt x="4503673" y="2794840"/>
                  <a:pt x="4505936" y="2779183"/>
                  <a:pt x="4505867" y="2763245"/>
                </a:cubicBezTo>
                <a:lnTo>
                  <a:pt x="4505868" y="2763245"/>
                </a:lnTo>
                <a:cubicBezTo>
                  <a:pt x="4505915" y="2749753"/>
                  <a:pt x="4505259" y="2735559"/>
                  <a:pt x="4503900" y="2720662"/>
                </a:cubicBezTo>
                <a:cubicBezTo>
                  <a:pt x="4502541" y="2705765"/>
                  <a:pt x="4500198" y="2693539"/>
                  <a:pt x="4496872" y="2683982"/>
                </a:cubicBezTo>
                <a:cubicBezTo>
                  <a:pt x="4492057" y="2671065"/>
                  <a:pt x="4485099" y="2660501"/>
                  <a:pt x="4475997" y="2652290"/>
                </a:cubicBezTo>
                <a:cubicBezTo>
                  <a:pt x="4466895" y="2644080"/>
                  <a:pt x="4455861" y="2639841"/>
                  <a:pt x="4442893" y="2639571"/>
                </a:cubicBezTo>
                <a:close/>
                <a:moveTo>
                  <a:pt x="6240868" y="2637885"/>
                </a:moveTo>
                <a:cubicBezTo>
                  <a:pt x="6235815" y="2637535"/>
                  <a:pt x="6228742" y="2638797"/>
                  <a:pt x="6219648" y="2641674"/>
                </a:cubicBezTo>
                <a:cubicBezTo>
                  <a:pt x="6210556" y="2644550"/>
                  <a:pt x="6201650" y="2651142"/>
                  <a:pt x="6192932" y="2661450"/>
                </a:cubicBezTo>
                <a:cubicBezTo>
                  <a:pt x="6184213" y="2671758"/>
                  <a:pt x="6177890" y="2687885"/>
                  <a:pt x="6173961" y="2709831"/>
                </a:cubicBezTo>
                <a:cubicBezTo>
                  <a:pt x="6171806" y="2725171"/>
                  <a:pt x="6170494" y="2741706"/>
                  <a:pt x="6170025" y="2759435"/>
                </a:cubicBezTo>
                <a:cubicBezTo>
                  <a:pt x="6169556" y="2777164"/>
                  <a:pt x="6169369" y="2795104"/>
                  <a:pt x="6169463" y="2813254"/>
                </a:cubicBezTo>
                <a:cubicBezTo>
                  <a:pt x="6169334" y="2830597"/>
                  <a:pt x="6169592" y="2850294"/>
                  <a:pt x="6170236" y="2872344"/>
                </a:cubicBezTo>
                <a:cubicBezTo>
                  <a:pt x="6170880" y="2894394"/>
                  <a:pt x="6172684" y="2914231"/>
                  <a:pt x="6175648" y="2931855"/>
                </a:cubicBezTo>
                <a:cubicBezTo>
                  <a:pt x="6181422" y="2958296"/>
                  <a:pt x="6190816" y="2976377"/>
                  <a:pt x="6203830" y="2986096"/>
                </a:cubicBezTo>
                <a:cubicBezTo>
                  <a:pt x="6216844" y="2995815"/>
                  <a:pt x="6229190" y="3000406"/>
                  <a:pt x="6240868" y="2999867"/>
                </a:cubicBezTo>
                <a:cubicBezTo>
                  <a:pt x="6254152" y="3000277"/>
                  <a:pt x="6267224" y="2995242"/>
                  <a:pt x="6280086" y="2984761"/>
                </a:cubicBezTo>
                <a:cubicBezTo>
                  <a:pt x="6292947" y="2974281"/>
                  <a:pt x="6301802" y="2955896"/>
                  <a:pt x="6306652" y="2929606"/>
                </a:cubicBezTo>
                <a:cubicBezTo>
                  <a:pt x="6309616" y="2911655"/>
                  <a:pt x="6311420" y="2893036"/>
                  <a:pt x="6312064" y="2873749"/>
                </a:cubicBezTo>
                <a:cubicBezTo>
                  <a:pt x="6312708" y="2854462"/>
                  <a:pt x="6312966" y="2834298"/>
                  <a:pt x="6312836" y="2813254"/>
                </a:cubicBezTo>
                <a:cubicBezTo>
                  <a:pt x="6312954" y="2795163"/>
                  <a:pt x="6312720" y="2776403"/>
                  <a:pt x="6312134" y="2756976"/>
                </a:cubicBezTo>
                <a:cubicBezTo>
                  <a:pt x="6311548" y="2737549"/>
                  <a:pt x="6309908" y="2719773"/>
                  <a:pt x="6307214" y="2703648"/>
                </a:cubicBezTo>
                <a:cubicBezTo>
                  <a:pt x="6303376" y="2685317"/>
                  <a:pt x="6297434" y="2671390"/>
                  <a:pt x="6289388" y="2661866"/>
                </a:cubicBezTo>
                <a:cubicBezTo>
                  <a:pt x="6281344" y="2652342"/>
                  <a:pt x="6272861" y="2645910"/>
                  <a:pt x="6263942" y="2642569"/>
                </a:cubicBezTo>
                <a:cubicBezTo>
                  <a:pt x="6255022" y="2639228"/>
                  <a:pt x="6247330" y="2637667"/>
                  <a:pt x="6240868" y="2637885"/>
                </a:cubicBezTo>
                <a:close/>
                <a:moveTo>
                  <a:pt x="5964644" y="2637885"/>
                </a:moveTo>
                <a:cubicBezTo>
                  <a:pt x="5959590" y="2637535"/>
                  <a:pt x="5952517" y="2638797"/>
                  <a:pt x="5943424" y="2641674"/>
                </a:cubicBezTo>
                <a:cubicBezTo>
                  <a:pt x="5934330" y="2644550"/>
                  <a:pt x="5925425" y="2651142"/>
                  <a:pt x="5916706" y="2661450"/>
                </a:cubicBezTo>
                <a:cubicBezTo>
                  <a:pt x="5907988" y="2671758"/>
                  <a:pt x="5901664" y="2687885"/>
                  <a:pt x="5897736" y="2709831"/>
                </a:cubicBezTo>
                <a:cubicBezTo>
                  <a:pt x="5895580" y="2725171"/>
                  <a:pt x="5894268" y="2741706"/>
                  <a:pt x="5893800" y="2759435"/>
                </a:cubicBezTo>
                <a:cubicBezTo>
                  <a:pt x="5893332" y="2777164"/>
                  <a:pt x="5893144" y="2795104"/>
                  <a:pt x="5893238" y="2813254"/>
                </a:cubicBezTo>
                <a:cubicBezTo>
                  <a:pt x="5893109" y="2830597"/>
                  <a:pt x="5893367" y="2850294"/>
                  <a:pt x="5894011" y="2872344"/>
                </a:cubicBezTo>
                <a:cubicBezTo>
                  <a:pt x="5894655" y="2894394"/>
                  <a:pt x="5896459" y="2914231"/>
                  <a:pt x="5899422" y="2931855"/>
                </a:cubicBezTo>
                <a:cubicBezTo>
                  <a:pt x="5905198" y="2958296"/>
                  <a:pt x="5914592" y="2976377"/>
                  <a:pt x="5927606" y="2986096"/>
                </a:cubicBezTo>
                <a:cubicBezTo>
                  <a:pt x="5940619" y="2995815"/>
                  <a:pt x="5952965" y="3000406"/>
                  <a:pt x="5964644" y="2999867"/>
                </a:cubicBezTo>
                <a:cubicBezTo>
                  <a:pt x="5977927" y="3000277"/>
                  <a:pt x="5990998" y="2995242"/>
                  <a:pt x="6003860" y="2984761"/>
                </a:cubicBezTo>
                <a:cubicBezTo>
                  <a:pt x="6016722" y="2974281"/>
                  <a:pt x="6025578" y="2955896"/>
                  <a:pt x="6030426" y="2929606"/>
                </a:cubicBezTo>
                <a:cubicBezTo>
                  <a:pt x="6033390" y="2911655"/>
                  <a:pt x="6035194" y="2893036"/>
                  <a:pt x="6035838" y="2873749"/>
                </a:cubicBezTo>
                <a:cubicBezTo>
                  <a:pt x="6036482" y="2854462"/>
                  <a:pt x="6036740" y="2834298"/>
                  <a:pt x="6036612" y="2813254"/>
                </a:cubicBezTo>
                <a:cubicBezTo>
                  <a:pt x="6036729" y="2795163"/>
                  <a:pt x="6036495" y="2776403"/>
                  <a:pt x="6035909" y="2756976"/>
                </a:cubicBezTo>
                <a:cubicBezTo>
                  <a:pt x="6035324" y="2737549"/>
                  <a:pt x="6033684" y="2719773"/>
                  <a:pt x="6030988" y="2703648"/>
                </a:cubicBezTo>
                <a:cubicBezTo>
                  <a:pt x="6027150" y="2685317"/>
                  <a:pt x="6021208" y="2671390"/>
                  <a:pt x="6013164" y="2661866"/>
                </a:cubicBezTo>
                <a:cubicBezTo>
                  <a:pt x="6005119" y="2652342"/>
                  <a:pt x="5996636" y="2645910"/>
                  <a:pt x="5987716" y="2642569"/>
                </a:cubicBezTo>
                <a:cubicBezTo>
                  <a:pt x="5978797" y="2639228"/>
                  <a:pt x="5971106" y="2637667"/>
                  <a:pt x="5964644" y="2637885"/>
                </a:cubicBezTo>
                <a:close/>
                <a:moveTo>
                  <a:pt x="6241430" y="2625592"/>
                </a:moveTo>
                <a:cubicBezTo>
                  <a:pt x="6254129" y="2624841"/>
                  <a:pt x="6269776" y="2628578"/>
                  <a:pt x="6288372" y="2636804"/>
                </a:cubicBezTo>
                <a:cubicBezTo>
                  <a:pt x="6306968" y="2645031"/>
                  <a:pt x="6323166" y="2662253"/>
                  <a:pt x="6336966" y="2688471"/>
                </a:cubicBezTo>
                <a:cubicBezTo>
                  <a:pt x="6346492" y="2709339"/>
                  <a:pt x="6352688" y="2730839"/>
                  <a:pt x="6355552" y="2752971"/>
                </a:cubicBezTo>
                <a:cubicBezTo>
                  <a:pt x="6358416" y="2775103"/>
                  <a:pt x="6359703" y="2797446"/>
                  <a:pt x="6359410" y="2820000"/>
                </a:cubicBezTo>
                <a:cubicBezTo>
                  <a:pt x="6359668" y="2842296"/>
                  <a:pt x="6358452" y="2864170"/>
                  <a:pt x="6355763" y="2885623"/>
                </a:cubicBezTo>
                <a:cubicBezTo>
                  <a:pt x="6353074" y="2907076"/>
                  <a:pt x="6347370" y="2927545"/>
                  <a:pt x="6338648" y="2947031"/>
                </a:cubicBezTo>
                <a:cubicBezTo>
                  <a:pt x="6325670" y="2973105"/>
                  <a:pt x="6310082" y="2990634"/>
                  <a:pt x="6291886" y="2999619"/>
                </a:cubicBezTo>
                <a:cubicBezTo>
                  <a:pt x="6273688" y="3008603"/>
                  <a:pt x="6256682" y="3012784"/>
                  <a:pt x="6240868" y="3012160"/>
                </a:cubicBezTo>
                <a:cubicBezTo>
                  <a:pt x="6226460" y="3012643"/>
                  <a:pt x="6210578" y="3008884"/>
                  <a:pt x="6193223" y="3000882"/>
                </a:cubicBezTo>
                <a:cubicBezTo>
                  <a:pt x="6175868" y="2992881"/>
                  <a:pt x="6160840" y="2977741"/>
                  <a:pt x="6148140" y="2955462"/>
                </a:cubicBezTo>
                <a:cubicBezTo>
                  <a:pt x="6137022" y="2933764"/>
                  <a:pt x="6129938" y="2911116"/>
                  <a:pt x="6126887" y="2887520"/>
                </a:cubicBezTo>
                <a:cubicBezTo>
                  <a:pt x="6123836" y="2863924"/>
                  <a:pt x="6122504" y="2841418"/>
                  <a:pt x="6122889" y="2820000"/>
                </a:cubicBezTo>
                <a:cubicBezTo>
                  <a:pt x="6122632" y="2797434"/>
                  <a:pt x="6123848" y="2775396"/>
                  <a:pt x="6126536" y="2753884"/>
                </a:cubicBezTo>
                <a:cubicBezTo>
                  <a:pt x="6129225" y="2732373"/>
                  <a:pt x="6134930" y="2711880"/>
                  <a:pt x="6143651" y="2692406"/>
                </a:cubicBezTo>
                <a:cubicBezTo>
                  <a:pt x="6155682" y="2666752"/>
                  <a:pt x="6170637" y="2649082"/>
                  <a:pt x="6188518" y="2639396"/>
                </a:cubicBezTo>
                <a:cubicBezTo>
                  <a:pt x="6206398" y="2629710"/>
                  <a:pt x="6224036" y="2625109"/>
                  <a:pt x="6241430" y="2625592"/>
                </a:cubicBezTo>
                <a:close/>
                <a:moveTo>
                  <a:pt x="5965206" y="2625592"/>
                </a:moveTo>
                <a:cubicBezTo>
                  <a:pt x="5977904" y="2624841"/>
                  <a:pt x="5993552" y="2628578"/>
                  <a:pt x="6012148" y="2636804"/>
                </a:cubicBezTo>
                <a:cubicBezTo>
                  <a:pt x="6030744" y="2645031"/>
                  <a:pt x="6046941" y="2662253"/>
                  <a:pt x="6060740" y="2688471"/>
                </a:cubicBezTo>
                <a:cubicBezTo>
                  <a:pt x="6070268" y="2709339"/>
                  <a:pt x="6076464" y="2730839"/>
                  <a:pt x="6079328" y="2752971"/>
                </a:cubicBezTo>
                <a:cubicBezTo>
                  <a:pt x="6082192" y="2775103"/>
                  <a:pt x="6083478" y="2797446"/>
                  <a:pt x="6083186" y="2820000"/>
                </a:cubicBezTo>
                <a:cubicBezTo>
                  <a:pt x="6083442" y="2842296"/>
                  <a:pt x="6082227" y="2864170"/>
                  <a:pt x="6079538" y="2885623"/>
                </a:cubicBezTo>
                <a:cubicBezTo>
                  <a:pt x="6076850" y="2907076"/>
                  <a:pt x="6071144" y="2927545"/>
                  <a:pt x="6062424" y="2947031"/>
                </a:cubicBezTo>
                <a:cubicBezTo>
                  <a:pt x="6049445" y="2973105"/>
                  <a:pt x="6033858" y="2990634"/>
                  <a:pt x="6015660" y="2999619"/>
                </a:cubicBezTo>
                <a:cubicBezTo>
                  <a:pt x="5997464" y="3008603"/>
                  <a:pt x="5980458" y="3012784"/>
                  <a:pt x="5964644" y="3012160"/>
                </a:cubicBezTo>
                <a:cubicBezTo>
                  <a:pt x="5950235" y="3012643"/>
                  <a:pt x="5934354" y="3008884"/>
                  <a:pt x="5916998" y="3000882"/>
                </a:cubicBezTo>
                <a:cubicBezTo>
                  <a:pt x="5899643" y="2992881"/>
                  <a:pt x="5884615" y="2977741"/>
                  <a:pt x="5871914" y="2955462"/>
                </a:cubicBezTo>
                <a:cubicBezTo>
                  <a:pt x="5860798" y="2933764"/>
                  <a:pt x="5853714" y="2911116"/>
                  <a:pt x="5850662" y="2887520"/>
                </a:cubicBezTo>
                <a:cubicBezTo>
                  <a:pt x="5847611" y="2863924"/>
                  <a:pt x="5846278" y="2841418"/>
                  <a:pt x="5846664" y="2820000"/>
                </a:cubicBezTo>
                <a:cubicBezTo>
                  <a:pt x="5846407" y="2797434"/>
                  <a:pt x="5847622" y="2775396"/>
                  <a:pt x="5850312" y="2753884"/>
                </a:cubicBezTo>
                <a:cubicBezTo>
                  <a:pt x="5853000" y="2732373"/>
                  <a:pt x="5858705" y="2711880"/>
                  <a:pt x="5867426" y="2692406"/>
                </a:cubicBezTo>
                <a:cubicBezTo>
                  <a:pt x="5879456" y="2666752"/>
                  <a:pt x="5894412" y="2649082"/>
                  <a:pt x="5912292" y="2639396"/>
                </a:cubicBezTo>
                <a:cubicBezTo>
                  <a:pt x="5930173" y="2629710"/>
                  <a:pt x="5947810" y="2625109"/>
                  <a:pt x="5965206" y="2625592"/>
                </a:cubicBezTo>
                <a:close/>
                <a:moveTo>
                  <a:pt x="5700769" y="2625592"/>
                </a:moveTo>
                <a:cubicBezTo>
                  <a:pt x="5706952" y="2625358"/>
                  <a:pt x="5710715" y="2626107"/>
                  <a:pt x="5712060" y="2627840"/>
                </a:cubicBezTo>
                <a:cubicBezTo>
                  <a:pt x="5713404" y="2629573"/>
                  <a:pt x="5713941" y="2633694"/>
                  <a:pt x="5713672" y="2640203"/>
                </a:cubicBezTo>
                <a:lnTo>
                  <a:pt x="5713672" y="2955465"/>
                </a:lnTo>
                <a:cubicBezTo>
                  <a:pt x="5713382" y="2962346"/>
                  <a:pt x="5714151" y="2967758"/>
                  <a:pt x="5715983" y="2971703"/>
                </a:cubicBezTo>
                <a:cubicBezTo>
                  <a:pt x="5717814" y="2975649"/>
                  <a:pt x="5722456" y="2978439"/>
                  <a:pt x="5729907" y="2980073"/>
                </a:cubicBezTo>
                <a:cubicBezTo>
                  <a:pt x="5737359" y="2981707"/>
                  <a:pt x="5749368" y="2982498"/>
                  <a:pt x="5765936" y="2982446"/>
                </a:cubicBezTo>
                <a:lnTo>
                  <a:pt x="5783920" y="2982446"/>
                </a:lnTo>
                <a:lnTo>
                  <a:pt x="5783920" y="2999797"/>
                </a:lnTo>
                <a:cubicBezTo>
                  <a:pt x="5777020" y="2999248"/>
                  <a:pt x="5767903" y="2998854"/>
                  <a:pt x="5756571" y="2998616"/>
                </a:cubicBezTo>
                <a:cubicBezTo>
                  <a:pt x="5745240" y="2998377"/>
                  <a:pt x="5733753" y="2998232"/>
                  <a:pt x="5722113" y="2998180"/>
                </a:cubicBezTo>
                <a:cubicBezTo>
                  <a:pt x="5710472" y="2998128"/>
                  <a:pt x="5700740" y="2998107"/>
                  <a:pt x="5692914" y="2998118"/>
                </a:cubicBezTo>
                <a:cubicBezTo>
                  <a:pt x="5685090" y="2998107"/>
                  <a:pt x="5675357" y="2998128"/>
                  <a:pt x="5663716" y="2998180"/>
                </a:cubicBezTo>
                <a:cubicBezTo>
                  <a:pt x="5652076" y="2998232"/>
                  <a:pt x="5640590" y="2998377"/>
                  <a:pt x="5629258" y="2998616"/>
                </a:cubicBezTo>
                <a:cubicBezTo>
                  <a:pt x="5617926" y="2998854"/>
                  <a:pt x="5608810" y="2999248"/>
                  <a:pt x="5601910" y="2999797"/>
                </a:cubicBezTo>
                <a:lnTo>
                  <a:pt x="5601910" y="2982446"/>
                </a:lnTo>
                <a:lnTo>
                  <a:pt x="5619893" y="2982446"/>
                </a:lnTo>
                <a:cubicBezTo>
                  <a:pt x="5636461" y="2982488"/>
                  <a:pt x="5648470" y="2981655"/>
                  <a:pt x="5655922" y="2979948"/>
                </a:cubicBezTo>
                <a:cubicBezTo>
                  <a:pt x="5663374" y="2978241"/>
                  <a:pt x="5668015" y="2975409"/>
                  <a:pt x="5669846" y="2971454"/>
                </a:cubicBezTo>
                <a:cubicBezTo>
                  <a:pt x="5671678" y="2967498"/>
                  <a:pt x="5672448" y="2962169"/>
                  <a:pt x="5672156" y="2955465"/>
                </a:cubicBezTo>
                <a:lnTo>
                  <a:pt x="5672156" y="2664357"/>
                </a:lnTo>
                <a:cubicBezTo>
                  <a:pt x="5657007" y="2671330"/>
                  <a:pt x="5642489" y="2675574"/>
                  <a:pt x="5628604" y="2677090"/>
                </a:cubicBezTo>
                <a:cubicBezTo>
                  <a:pt x="5614718" y="2678606"/>
                  <a:pt x="5604696" y="2679212"/>
                  <a:pt x="5598538" y="2678909"/>
                </a:cubicBezTo>
                <a:lnTo>
                  <a:pt x="5598538" y="2661558"/>
                </a:lnTo>
                <a:cubicBezTo>
                  <a:pt x="5604817" y="2661780"/>
                  <a:pt x="5613738" y="2661336"/>
                  <a:pt x="5625303" y="2660226"/>
                </a:cubicBezTo>
                <a:cubicBezTo>
                  <a:pt x="5636867" y="2659116"/>
                  <a:pt x="5649365" y="2656008"/>
                  <a:pt x="5662796" y="2650902"/>
                </a:cubicBezTo>
                <a:cubicBezTo>
                  <a:pt x="5676229" y="2645795"/>
                  <a:pt x="5688886" y="2637359"/>
                  <a:pt x="5700769" y="2625592"/>
                </a:cubicBezTo>
                <a:close/>
                <a:moveTo>
                  <a:pt x="4715180" y="2625592"/>
                </a:moveTo>
                <a:cubicBezTo>
                  <a:pt x="4743105" y="2625942"/>
                  <a:pt x="4767082" y="2633101"/>
                  <a:pt x="4787110" y="2647070"/>
                </a:cubicBezTo>
                <a:cubicBezTo>
                  <a:pt x="4807138" y="2661039"/>
                  <a:pt x="4817618" y="2679718"/>
                  <a:pt x="4818551" y="2703109"/>
                </a:cubicBezTo>
                <a:cubicBezTo>
                  <a:pt x="4818155" y="2725699"/>
                  <a:pt x="4810811" y="2745838"/>
                  <a:pt x="4796520" y="2763525"/>
                </a:cubicBezTo>
                <a:cubicBezTo>
                  <a:pt x="4782228" y="2781213"/>
                  <a:pt x="4763370" y="2794045"/>
                  <a:pt x="4739945" y="2802022"/>
                </a:cubicBezTo>
                <a:cubicBezTo>
                  <a:pt x="4769411" y="2808527"/>
                  <a:pt x="4792342" y="2821191"/>
                  <a:pt x="4808741" y="2840014"/>
                </a:cubicBezTo>
                <a:cubicBezTo>
                  <a:pt x="4825140" y="2858837"/>
                  <a:pt x="4833468" y="2880084"/>
                  <a:pt x="4833725" y="2903756"/>
                </a:cubicBezTo>
                <a:cubicBezTo>
                  <a:pt x="4833517" y="2923126"/>
                  <a:pt x="4828257" y="2940979"/>
                  <a:pt x="4817942" y="2957317"/>
                </a:cubicBezTo>
                <a:cubicBezTo>
                  <a:pt x="4807627" y="2973655"/>
                  <a:pt x="4793502" y="2986810"/>
                  <a:pt x="4775566" y="2996784"/>
                </a:cubicBezTo>
                <a:cubicBezTo>
                  <a:pt x="4757630" y="3006757"/>
                  <a:pt x="4737127" y="3011883"/>
                  <a:pt x="4714055" y="3012160"/>
                </a:cubicBezTo>
                <a:cubicBezTo>
                  <a:pt x="4682520" y="3011682"/>
                  <a:pt x="4655947" y="3003375"/>
                  <a:pt x="4634338" y="2987240"/>
                </a:cubicBezTo>
                <a:cubicBezTo>
                  <a:pt x="4612728" y="2971105"/>
                  <a:pt x="4601474" y="2950013"/>
                  <a:pt x="4600575" y="2923964"/>
                </a:cubicBezTo>
                <a:cubicBezTo>
                  <a:pt x="4601043" y="2911802"/>
                  <a:pt x="4604598" y="2903288"/>
                  <a:pt x="4611241" y="2898423"/>
                </a:cubicBezTo>
                <a:cubicBezTo>
                  <a:pt x="4617884" y="2893558"/>
                  <a:pt x="4624807" y="2891219"/>
                  <a:pt x="4632011" y="2891406"/>
                </a:cubicBezTo>
                <a:cubicBezTo>
                  <a:pt x="4640443" y="2891453"/>
                  <a:pt x="4647717" y="2894166"/>
                  <a:pt x="4653833" y="2899546"/>
                </a:cubicBezTo>
                <a:cubicBezTo>
                  <a:pt x="4659949" y="2904925"/>
                  <a:pt x="4663154" y="2912691"/>
                  <a:pt x="4663446" y="2922841"/>
                </a:cubicBezTo>
                <a:cubicBezTo>
                  <a:pt x="4663131" y="2933636"/>
                  <a:pt x="4659412" y="2941800"/>
                  <a:pt x="4652289" y="2947333"/>
                </a:cubicBezTo>
                <a:cubicBezTo>
                  <a:pt x="4645167" y="2952866"/>
                  <a:pt x="4636537" y="2954993"/>
                  <a:pt x="4626397" y="2953715"/>
                </a:cubicBezTo>
                <a:cubicBezTo>
                  <a:pt x="4637064" y="2970027"/>
                  <a:pt x="4650826" y="2981309"/>
                  <a:pt x="4667683" y="2987560"/>
                </a:cubicBezTo>
                <a:cubicBezTo>
                  <a:pt x="4684540" y="2993810"/>
                  <a:pt x="4699436" y="2996789"/>
                  <a:pt x="4712369" y="2996495"/>
                </a:cubicBezTo>
                <a:cubicBezTo>
                  <a:pt x="4720942" y="2996766"/>
                  <a:pt x="4730099" y="2994411"/>
                  <a:pt x="4739839" y="2989433"/>
                </a:cubicBezTo>
                <a:cubicBezTo>
                  <a:pt x="4749579" y="2984454"/>
                  <a:pt x="4757945" y="2975231"/>
                  <a:pt x="4764936" y="2961762"/>
                </a:cubicBezTo>
                <a:cubicBezTo>
                  <a:pt x="4771927" y="2948293"/>
                  <a:pt x="4775585" y="2928958"/>
                  <a:pt x="4775912" y="2903756"/>
                </a:cubicBezTo>
                <a:cubicBezTo>
                  <a:pt x="4776005" y="2875761"/>
                  <a:pt x="4770616" y="2853317"/>
                  <a:pt x="4759744" y="2836422"/>
                </a:cubicBezTo>
                <a:cubicBezTo>
                  <a:pt x="4748872" y="2819528"/>
                  <a:pt x="4731955" y="2810857"/>
                  <a:pt x="4708993" y="2810411"/>
                </a:cubicBezTo>
                <a:lnTo>
                  <a:pt x="4684248" y="2810411"/>
                </a:lnTo>
                <a:cubicBezTo>
                  <a:pt x="4679503" y="2810539"/>
                  <a:pt x="4676059" y="2810283"/>
                  <a:pt x="4673916" y="2809642"/>
                </a:cubicBezTo>
                <a:cubicBezTo>
                  <a:pt x="4671773" y="2809002"/>
                  <a:pt x="4670720" y="2807207"/>
                  <a:pt x="4670755" y="2804259"/>
                </a:cubicBezTo>
                <a:cubicBezTo>
                  <a:pt x="4670825" y="2801568"/>
                  <a:pt x="4671668" y="2799820"/>
                  <a:pt x="4673283" y="2799016"/>
                </a:cubicBezTo>
                <a:cubicBezTo>
                  <a:pt x="4674899" y="2798212"/>
                  <a:pt x="4676866" y="2797723"/>
                  <a:pt x="4679186" y="2797548"/>
                </a:cubicBezTo>
                <a:cubicBezTo>
                  <a:pt x="4681541" y="2797513"/>
                  <a:pt x="4685126" y="2797303"/>
                  <a:pt x="4689942" y="2796919"/>
                </a:cubicBezTo>
                <a:cubicBezTo>
                  <a:pt x="4694758" y="2796535"/>
                  <a:pt x="4698484" y="2796185"/>
                  <a:pt x="4701120" y="2795870"/>
                </a:cubicBezTo>
                <a:cubicBezTo>
                  <a:pt x="4708302" y="2796093"/>
                  <a:pt x="4716292" y="2794522"/>
                  <a:pt x="4725092" y="2791159"/>
                </a:cubicBezTo>
                <a:cubicBezTo>
                  <a:pt x="4733891" y="2787795"/>
                  <a:pt x="4742584" y="2779614"/>
                  <a:pt x="4751173" y="2766616"/>
                </a:cubicBezTo>
                <a:cubicBezTo>
                  <a:pt x="4758226" y="2753538"/>
                  <a:pt x="4762679" y="2740607"/>
                  <a:pt x="4764530" y="2727825"/>
                </a:cubicBezTo>
                <a:cubicBezTo>
                  <a:pt x="4766381" y="2715042"/>
                  <a:pt x="4767178" y="2706617"/>
                  <a:pt x="4766920" y="2702548"/>
                </a:cubicBezTo>
                <a:cubicBezTo>
                  <a:pt x="4766112" y="2677791"/>
                  <a:pt x="4759996" y="2660972"/>
                  <a:pt x="4748572" y="2652089"/>
                </a:cubicBezTo>
                <a:cubicBezTo>
                  <a:pt x="4737148" y="2643206"/>
                  <a:pt x="4725267" y="2639033"/>
                  <a:pt x="4712930" y="2639571"/>
                </a:cubicBezTo>
                <a:cubicBezTo>
                  <a:pt x="4702046" y="2639301"/>
                  <a:pt x="4689235" y="2641671"/>
                  <a:pt x="4674498" y="2646680"/>
                </a:cubicBezTo>
                <a:cubicBezTo>
                  <a:pt x="4659760" y="2651690"/>
                  <a:pt x="4647661" y="2660957"/>
                  <a:pt x="4638200" y="2674484"/>
                </a:cubicBezTo>
                <a:cubicBezTo>
                  <a:pt x="4643334" y="2673899"/>
                  <a:pt x="4650186" y="2675068"/>
                  <a:pt x="4658757" y="2677992"/>
                </a:cubicBezTo>
                <a:cubicBezTo>
                  <a:pt x="4667329" y="2680915"/>
                  <a:pt x="4672076" y="2689100"/>
                  <a:pt x="4673000" y="2702548"/>
                </a:cubicBezTo>
                <a:cubicBezTo>
                  <a:pt x="4672895" y="2710862"/>
                  <a:pt x="4670299" y="2717667"/>
                  <a:pt x="4665212" y="2722964"/>
                </a:cubicBezTo>
                <a:cubicBezTo>
                  <a:pt x="4660126" y="2728261"/>
                  <a:pt x="4653179" y="2730998"/>
                  <a:pt x="4644374" y="2731173"/>
                </a:cubicBezTo>
                <a:cubicBezTo>
                  <a:pt x="4636060" y="2731114"/>
                  <a:pt x="4629255" y="2728565"/>
                  <a:pt x="4623957" y="2723526"/>
                </a:cubicBezTo>
                <a:cubicBezTo>
                  <a:pt x="4618660" y="2718486"/>
                  <a:pt x="4615924" y="2711306"/>
                  <a:pt x="4615749" y="2701986"/>
                </a:cubicBezTo>
                <a:cubicBezTo>
                  <a:pt x="4616343" y="2680119"/>
                  <a:pt x="4625819" y="2662049"/>
                  <a:pt x="4644174" y="2647774"/>
                </a:cubicBezTo>
                <a:cubicBezTo>
                  <a:pt x="4662530" y="2633500"/>
                  <a:pt x="4686198" y="2626106"/>
                  <a:pt x="4715180" y="2625592"/>
                </a:cubicBezTo>
                <a:close/>
                <a:moveTo>
                  <a:pt x="4442893" y="2625592"/>
                </a:moveTo>
                <a:cubicBezTo>
                  <a:pt x="4460062" y="2625130"/>
                  <a:pt x="4477380" y="2630294"/>
                  <a:pt x="4494847" y="2641084"/>
                </a:cubicBezTo>
                <a:cubicBezTo>
                  <a:pt x="4512314" y="2651875"/>
                  <a:pt x="4527001" y="2671066"/>
                  <a:pt x="4538907" y="2698659"/>
                </a:cubicBezTo>
                <a:cubicBezTo>
                  <a:pt x="4550814" y="2726251"/>
                  <a:pt x="4557011" y="2765019"/>
                  <a:pt x="4557500" y="2814962"/>
                </a:cubicBezTo>
                <a:cubicBezTo>
                  <a:pt x="4557102" y="2855434"/>
                  <a:pt x="4550286" y="2890376"/>
                  <a:pt x="4537053" y="2919787"/>
                </a:cubicBezTo>
                <a:cubicBezTo>
                  <a:pt x="4523820" y="2949199"/>
                  <a:pt x="4506557" y="2971898"/>
                  <a:pt x="4485265" y="2987885"/>
                </a:cubicBezTo>
                <a:cubicBezTo>
                  <a:pt x="4463972" y="3003872"/>
                  <a:pt x="4441037" y="3011964"/>
                  <a:pt x="4416460" y="3012160"/>
                </a:cubicBezTo>
                <a:cubicBezTo>
                  <a:pt x="4392315" y="3011987"/>
                  <a:pt x="4373335" y="3006585"/>
                  <a:pt x="4359522" y="2995954"/>
                </a:cubicBezTo>
                <a:cubicBezTo>
                  <a:pt x="4345708" y="2985324"/>
                  <a:pt x="4338668" y="2970506"/>
                  <a:pt x="4338400" y="2951501"/>
                </a:cubicBezTo>
                <a:cubicBezTo>
                  <a:pt x="4338914" y="2940803"/>
                  <a:pt x="4342094" y="2933577"/>
                  <a:pt x="4347940" y="2929824"/>
                </a:cubicBezTo>
                <a:cubicBezTo>
                  <a:pt x="4353786" y="2926071"/>
                  <a:pt x="4359211" y="2924317"/>
                  <a:pt x="4364215" y="2924562"/>
                </a:cubicBezTo>
                <a:cubicBezTo>
                  <a:pt x="4370693" y="2924551"/>
                  <a:pt x="4376539" y="2926679"/>
                  <a:pt x="4381753" y="2930946"/>
                </a:cubicBezTo>
                <a:cubicBezTo>
                  <a:pt x="4386968" y="2935214"/>
                  <a:pt x="4389727" y="2941691"/>
                  <a:pt x="4390031" y="2950378"/>
                </a:cubicBezTo>
                <a:cubicBezTo>
                  <a:pt x="4390359" y="2955628"/>
                  <a:pt x="4388581" y="2961123"/>
                  <a:pt x="4384697" y="2966864"/>
                </a:cubicBezTo>
                <a:cubicBezTo>
                  <a:pt x="4380813" y="2972605"/>
                  <a:pt x="4372857" y="2975715"/>
                  <a:pt x="4360828" y="2976194"/>
                </a:cubicBezTo>
                <a:cubicBezTo>
                  <a:pt x="4369156" y="2985428"/>
                  <a:pt x="4379034" y="2991209"/>
                  <a:pt x="4390464" y="2993535"/>
                </a:cubicBezTo>
                <a:cubicBezTo>
                  <a:pt x="4401895" y="2995861"/>
                  <a:pt x="4410374" y="2996848"/>
                  <a:pt x="4415904" y="2996495"/>
                </a:cubicBezTo>
                <a:cubicBezTo>
                  <a:pt x="4427295" y="2996987"/>
                  <a:pt x="4439998" y="2993125"/>
                  <a:pt x="4454014" y="2984909"/>
                </a:cubicBezTo>
                <a:cubicBezTo>
                  <a:pt x="4468029" y="2976693"/>
                  <a:pt x="4480232" y="2961174"/>
                  <a:pt x="4490624" y="2938353"/>
                </a:cubicBezTo>
                <a:cubicBezTo>
                  <a:pt x="4501015" y="2915532"/>
                  <a:pt x="4506472" y="2882459"/>
                  <a:pt x="4506992" y="2839135"/>
                </a:cubicBezTo>
                <a:lnTo>
                  <a:pt x="4506992" y="2821146"/>
                </a:lnTo>
                <a:cubicBezTo>
                  <a:pt x="4500550" y="2837750"/>
                  <a:pt x="4491506" y="2851182"/>
                  <a:pt x="4479863" y="2861443"/>
                </a:cubicBezTo>
                <a:cubicBezTo>
                  <a:pt x="4468219" y="2871704"/>
                  <a:pt x="4453834" y="2876985"/>
                  <a:pt x="4436708" y="2877287"/>
                </a:cubicBezTo>
                <a:cubicBezTo>
                  <a:pt x="4404476" y="2876458"/>
                  <a:pt x="4377878" y="2864361"/>
                  <a:pt x="4356914" y="2840995"/>
                </a:cubicBezTo>
                <a:cubicBezTo>
                  <a:pt x="4335951" y="2817629"/>
                  <a:pt x="4325096" y="2787964"/>
                  <a:pt x="4324350" y="2752002"/>
                </a:cubicBezTo>
                <a:cubicBezTo>
                  <a:pt x="4324409" y="2731343"/>
                  <a:pt x="4327519" y="2714057"/>
                  <a:pt x="4333680" y="2700144"/>
                </a:cubicBezTo>
                <a:cubicBezTo>
                  <a:pt x="4339842" y="2686231"/>
                  <a:pt x="4348704" y="2673161"/>
                  <a:pt x="4360267" y="2660934"/>
                </a:cubicBezTo>
                <a:cubicBezTo>
                  <a:pt x="4372342" y="2648403"/>
                  <a:pt x="4385266" y="2639353"/>
                  <a:pt x="4399039" y="2633784"/>
                </a:cubicBezTo>
                <a:cubicBezTo>
                  <a:pt x="4412812" y="2628215"/>
                  <a:pt x="4427430" y="2625485"/>
                  <a:pt x="4442893" y="2625592"/>
                </a:cubicBezTo>
                <a:close/>
                <a:moveTo>
                  <a:pt x="3252844" y="2625592"/>
                </a:moveTo>
                <a:cubicBezTo>
                  <a:pt x="3259027" y="2625358"/>
                  <a:pt x="3262791" y="2626107"/>
                  <a:pt x="3264135" y="2627840"/>
                </a:cubicBezTo>
                <a:cubicBezTo>
                  <a:pt x="3265479" y="2629573"/>
                  <a:pt x="3266017" y="2633694"/>
                  <a:pt x="3265748" y="2640203"/>
                </a:cubicBezTo>
                <a:lnTo>
                  <a:pt x="3265748" y="2955465"/>
                </a:lnTo>
                <a:cubicBezTo>
                  <a:pt x="3265456" y="2962346"/>
                  <a:pt x="3266226" y="2967758"/>
                  <a:pt x="3268058" y="2971703"/>
                </a:cubicBezTo>
                <a:cubicBezTo>
                  <a:pt x="3269890" y="2975649"/>
                  <a:pt x="3274531" y="2978439"/>
                  <a:pt x="3281983" y="2980073"/>
                </a:cubicBezTo>
                <a:cubicBezTo>
                  <a:pt x="3289434" y="2981707"/>
                  <a:pt x="3301444" y="2982498"/>
                  <a:pt x="3318011" y="2982446"/>
                </a:cubicBezTo>
                <a:lnTo>
                  <a:pt x="3335995" y="2982446"/>
                </a:lnTo>
                <a:lnTo>
                  <a:pt x="3335995" y="2999797"/>
                </a:lnTo>
                <a:cubicBezTo>
                  <a:pt x="3329094" y="2999248"/>
                  <a:pt x="3319978" y="2998854"/>
                  <a:pt x="3308646" y="2998616"/>
                </a:cubicBezTo>
                <a:cubicBezTo>
                  <a:pt x="3297314" y="2998377"/>
                  <a:pt x="3285828" y="2998232"/>
                  <a:pt x="3274188" y="2998180"/>
                </a:cubicBezTo>
                <a:cubicBezTo>
                  <a:pt x="3262547" y="2998128"/>
                  <a:pt x="3252815" y="2998107"/>
                  <a:pt x="3244990" y="2998118"/>
                </a:cubicBezTo>
                <a:cubicBezTo>
                  <a:pt x="3237165" y="2998107"/>
                  <a:pt x="3227432" y="2998128"/>
                  <a:pt x="3215792" y="2998180"/>
                </a:cubicBezTo>
                <a:cubicBezTo>
                  <a:pt x="3204151" y="2998232"/>
                  <a:pt x="3192665" y="2998377"/>
                  <a:pt x="3181333" y="2998616"/>
                </a:cubicBezTo>
                <a:cubicBezTo>
                  <a:pt x="3170001" y="2998854"/>
                  <a:pt x="3160885" y="2999248"/>
                  <a:pt x="3153985" y="2999797"/>
                </a:cubicBezTo>
                <a:lnTo>
                  <a:pt x="3153985" y="2982446"/>
                </a:lnTo>
                <a:lnTo>
                  <a:pt x="3171968" y="2982446"/>
                </a:lnTo>
                <a:cubicBezTo>
                  <a:pt x="3188536" y="2982488"/>
                  <a:pt x="3200546" y="2981655"/>
                  <a:pt x="3207997" y="2979948"/>
                </a:cubicBezTo>
                <a:cubicBezTo>
                  <a:pt x="3215448" y="2978241"/>
                  <a:pt x="3220090" y="2975409"/>
                  <a:pt x="3221921" y="2971454"/>
                </a:cubicBezTo>
                <a:cubicBezTo>
                  <a:pt x="3223753" y="2967498"/>
                  <a:pt x="3224523" y="2962169"/>
                  <a:pt x="3224232" y="2955465"/>
                </a:cubicBezTo>
                <a:lnTo>
                  <a:pt x="3224232" y="2664357"/>
                </a:lnTo>
                <a:cubicBezTo>
                  <a:pt x="3209082" y="2671330"/>
                  <a:pt x="3194564" y="2675574"/>
                  <a:pt x="3180679" y="2677090"/>
                </a:cubicBezTo>
                <a:cubicBezTo>
                  <a:pt x="3166793" y="2678606"/>
                  <a:pt x="3156771" y="2679212"/>
                  <a:pt x="3150613" y="2678909"/>
                </a:cubicBezTo>
                <a:lnTo>
                  <a:pt x="3150613" y="2661558"/>
                </a:lnTo>
                <a:cubicBezTo>
                  <a:pt x="3156892" y="2661780"/>
                  <a:pt x="3165814" y="2661336"/>
                  <a:pt x="3177378" y="2660226"/>
                </a:cubicBezTo>
                <a:cubicBezTo>
                  <a:pt x="3188942" y="2659116"/>
                  <a:pt x="3201440" y="2656008"/>
                  <a:pt x="3214872" y="2650902"/>
                </a:cubicBezTo>
                <a:cubicBezTo>
                  <a:pt x="3228304" y="2645795"/>
                  <a:pt x="3240961" y="2637359"/>
                  <a:pt x="3252844" y="2625592"/>
                </a:cubicBezTo>
                <a:close/>
                <a:moveTo>
                  <a:pt x="2962579" y="2625592"/>
                </a:moveTo>
                <a:cubicBezTo>
                  <a:pt x="2990505" y="2625942"/>
                  <a:pt x="3014482" y="2633101"/>
                  <a:pt x="3034510" y="2647070"/>
                </a:cubicBezTo>
                <a:cubicBezTo>
                  <a:pt x="3054538" y="2661039"/>
                  <a:pt x="3065018" y="2679718"/>
                  <a:pt x="3065951" y="2703109"/>
                </a:cubicBezTo>
                <a:cubicBezTo>
                  <a:pt x="3065554" y="2725699"/>
                  <a:pt x="3058210" y="2745838"/>
                  <a:pt x="3043919" y="2763525"/>
                </a:cubicBezTo>
                <a:cubicBezTo>
                  <a:pt x="3029628" y="2781213"/>
                  <a:pt x="3010770" y="2794045"/>
                  <a:pt x="2987345" y="2802022"/>
                </a:cubicBezTo>
                <a:cubicBezTo>
                  <a:pt x="3016810" y="2808527"/>
                  <a:pt x="3039743" y="2821191"/>
                  <a:pt x="3056142" y="2840014"/>
                </a:cubicBezTo>
                <a:cubicBezTo>
                  <a:pt x="3072541" y="2858837"/>
                  <a:pt x="3080868" y="2880084"/>
                  <a:pt x="3081125" y="2903756"/>
                </a:cubicBezTo>
                <a:cubicBezTo>
                  <a:pt x="3080917" y="2923126"/>
                  <a:pt x="3075656" y="2940979"/>
                  <a:pt x="3065342" y="2957317"/>
                </a:cubicBezTo>
                <a:cubicBezTo>
                  <a:pt x="3055027" y="2973655"/>
                  <a:pt x="3040902" y="2986810"/>
                  <a:pt x="3022966" y="2996784"/>
                </a:cubicBezTo>
                <a:cubicBezTo>
                  <a:pt x="3005030" y="3006757"/>
                  <a:pt x="2984527" y="3011883"/>
                  <a:pt x="2961456" y="3012160"/>
                </a:cubicBezTo>
                <a:cubicBezTo>
                  <a:pt x="2929919" y="3011682"/>
                  <a:pt x="2903347" y="3003375"/>
                  <a:pt x="2881737" y="2987240"/>
                </a:cubicBezTo>
                <a:cubicBezTo>
                  <a:pt x="2860128" y="2971105"/>
                  <a:pt x="2848874" y="2950013"/>
                  <a:pt x="2847975" y="2923964"/>
                </a:cubicBezTo>
                <a:cubicBezTo>
                  <a:pt x="2848443" y="2911802"/>
                  <a:pt x="2851998" y="2903288"/>
                  <a:pt x="2858641" y="2898423"/>
                </a:cubicBezTo>
                <a:cubicBezTo>
                  <a:pt x="2865284" y="2893558"/>
                  <a:pt x="2872207" y="2891219"/>
                  <a:pt x="2879411" y="2891406"/>
                </a:cubicBezTo>
                <a:cubicBezTo>
                  <a:pt x="2887843" y="2891453"/>
                  <a:pt x="2895117" y="2894166"/>
                  <a:pt x="2901233" y="2899546"/>
                </a:cubicBezTo>
                <a:cubicBezTo>
                  <a:pt x="2907350" y="2904925"/>
                  <a:pt x="2910554" y="2912691"/>
                  <a:pt x="2910846" y="2922841"/>
                </a:cubicBezTo>
                <a:cubicBezTo>
                  <a:pt x="2910530" y="2933636"/>
                  <a:pt x="2906812" y="2941800"/>
                  <a:pt x="2899689" y="2947333"/>
                </a:cubicBezTo>
                <a:cubicBezTo>
                  <a:pt x="2892567" y="2952866"/>
                  <a:pt x="2883937" y="2954993"/>
                  <a:pt x="2873797" y="2953715"/>
                </a:cubicBezTo>
                <a:cubicBezTo>
                  <a:pt x="2884464" y="2970027"/>
                  <a:pt x="2898226" y="2981309"/>
                  <a:pt x="2915083" y="2987560"/>
                </a:cubicBezTo>
                <a:cubicBezTo>
                  <a:pt x="2931940" y="2993810"/>
                  <a:pt x="2946836" y="2996789"/>
                  <a:pt x="2959768" y="2996495"/>
                </a:cubicBezTo>
                <a:cubicBezTo>
                  <a:pt x="2968342" y="2996766"/>
                  <a:pt x="2977499" y="2994411"/>
                  <a:pt x="2987239" y="2989433"/>
                </a:cubicBezTo>
                <a:cubicBezTo>
                  <a:pt x="2996979" y="2984454"/>
                  <a:pt x="3005345" y="2975231"/>
                  <a:pt x="3012336" y="2961762"/>
                </a:cubicBezTo>
                <a:cubicBezTo>
                  <a:pt x="3019326" y="2948293"/>
                  <a:pt x="3022985" y="2928958"/>
                  <a:pt x="3023311" y="2903756"/>
                </a:cubicBezTo>
                <a:cubicBezTo>
                  <a:pt x="3023405" y="2875761"/>
                  <a:pt x="3018016" y="2853317"/>
                  <a:pt x="3007144" y="2836422"/>
                </a:cubicBezTo>
                <a:cubicBezTo>
                  <a:pt x="2996273" y="2819528"/>
                  <a:pt x="2979355" y="2810857"/>
                  <a:pt x="2956393" y="2810411"/>
                </a:cubicBezTo>
                <a:lnTo>
                  <a:pt x="2931647" y="2810411"/>
                </a:lnTo>
                <a:cubicBezTo>
                  <a:pt x="2926903" y="2810539"/>
                  <a:pt x="2923459" y="2810283"/>
                  <a:pt x="2921316" y="2809642"/>
                </a:cubicBezTo>
                <a:cubicBezTo>
                  <a:pt x="2919173" y="2809002"/>
                  <a:pt x="2918120" y="2807207"/>
                  <a:pt x="2918155" y="2804259"/>
                </a:cubicBezTo>
                <a:cubicBezTo>
                  <a:pt x="2918225" y="2801568"/>
                  <a:pt x="2919068" y="2799820"/>
                  <a:pt x="2920683" y="2799016"/>
                </a:cubicBezTo>
                <a:cubicBezTo>
                  <a:pt x="2922299" y="2798212"/>
                  <a:pt x="2924266" y="2797723"/>
                  <a:pt x="2926586" y="2797548"/>
                </a:cubicBezTo>
                <a:cubicBezTo>
                  <a:pt x="2928941" y="2797513"/>
                  <a:pt x="2932527" y="2797303"/>
                  <a:pt x="2937342" y="2796919"/>
                </a:cubicBezTo>
                <a:cubicBezTo>
                  <a:pt x="2942157" y="2796535"/>
                  <a:pt x="2945883" y="2796185"/>
                  <a:pt x="2948519" y="2795870"/>
                </a:cubicBezTo>
                <a:cubicBezTo>
                  <a:pt x="2955702" y="2796093"/>
                  <a:pt x="2963692" y="2794522"/>
                  <a:pt x="2972492" y="2791159"/>
                </a:cubicBezTo>
                <a:cubicBezTo>
                  <a:pt x="2981291" y="2787795"/>
                  <a:pt x="2989984" y="2779614"/>
                  <a:pt x="2998573" y="2766616"/>
                </a:cubicBezTo>
                <a:cubicBezTo>
                  <a:pt x="3005626" y="2753538"/>
                  <a:pt x="3010078" y="2740607"/>
                  <a:pt x="3011930" y="2727825"/>
                </a:cubicBezTo>
                <a:cubicBezTo>
                  <a:pt x="3013781" y="2715042"/>
                  <a:pt x="3014578" y="2706617"/>
                  <a:pt x="3014320" y="2702548"/>
                </a:cubicBezTo>
                <a:cubicBezTo>
                  <a:pt x="3013511" y="2677791"/>
                  <a:pt x="3007395" y="2660972"/>
                  <a:pt x="2995971" y="2652089"/>
                </a:cubicBezTo>
                <a:cubicBezTo>
                  <a:pt x="2984548" y="2643206"/>
                  <a:pt x="2972667" y="2639033"/>
                  <a:pt x="2960330" y="2639571"/>
                </a:cubicBezTo>
                <a:cubicBezTo>
                  <a:pt x="2949446" y="2639301"/>
                  <a:pt x="2936635" y="2641671"/>
                  <a:pt x="2921898" y="2646680"/>
                </a:cubicBezTo>
                <a:cubicBezTo>
                  <a:pt x="2907160" y="2651690"/>
                  <a:pt x="2895061" y="2660957"/>
                  <a:pt x="2885600" y="2674484"/>
                </a:cubicBezTo>
                <a:cubicBezTo>
                  <a:pt x="2890733" y="2673899"/>
                  <a:pt x="2897586" y="2675068"/>
                  <a:pt x="2906157" y="2677992"/>
                </a:cubicBezTo>
                <a:cubicBezTo>
                  <a:pt x="2914728" y="2680915"/>
                  <a:pt x="2919476" y="2689100"/>
                  <a:pt x="2920400" y="2702548"/>
                </a:cubicBezTo>
                <a:cubicBezTo>
                  <a:pt x="2920294" y="2710862"/>
                  <a:pt x="2917699" y="2717667"/>
                  <a:pt x="2912612" y="2722964"/>
                </a:cubicBezTo>
                <a:cubicBezTo>
                  <a:pt x="2907525" y="2728261"/>
                  <a:pt x="2900580" y="2730998"/>
                  <a:pt x="2891774" y="2731173"/>
                </a:cubicBezTo>
                <a:cubicBezTo>
                  <a:pt x="2883460" y="2731114"/>
                  <a:pt x="2876655" y="2728565"/>
                  <a:pt x="2871357" y="2723526"/>
                </a:cubicBezTo>
                <a:cubicBezTo>
                  <a:pt x="2866060" y="2718486"/>
                  <a:pt x="2863324" y="2711306"/>
                  <a:pt x="2863148" y="2701986"/>
                </a:cubicBezTo>
                <a:cubicBezTo>
                  <a:pt x="2863743" y="2680119"/>
                  <a:pt x="2873219" y="2662049"/>
                  <a:pt x="2891574" y="2647774"/>
                </a:cubicBezTo>
                <a:cubicBezTo>
                  <a:pt x="2909930" y="2633500"/>
                  <a:pt x="2933598" y="2626106"/>
                  <a:pt x="2962579" y="2625592"/>
                </a:cubicBezTo>
                <a:close/>
                <a:moveTo>
                  <a:pt x="6394998" y="2584271"/>
                </a:moveTo>
                <a:cubicBezTo>
                  <a:pt x="6448415" y="2598357"/>
                  <a:pt x="6489438" y="2628770"/>
                  <a:pt x="6518067" y="2675510"/>
                </a:cubicBezTo>
                <a:cubicBezTo>
                  <a:pt x="6546696" y="2722250"/>
                  <a:pt x="6561011" y="2778639"/>
                  <a:pt x="6561011" y="2844679"/>
                </a:cubicBezTo>
                <a:cubicBezTo>
                  <a:pt x="6561011" y="2910901"/>
                  <a:pt x="6546742" y="2967291"/>
                  <a:pt x="6518204" y="3013847"/>
                </a:cubicBezTo>
                <a:cubicBezTo>
                  <a:pt x="6489666" y="3060404"/>
                  <a:pt x="6448598" y="3090726"/>
                  <a:pt x="6394998" y="3104812"/>
                </a:cubicBezTo>
                <a:lnTo>
                  <a:pt x="6388412" y="3083683"/>
                </a:lnTo>
                <a:cubicBezTo>
                  <a:pt x="6430670" y="3069597"/>
                  <a:pt x="6462089" y="3041791"/>
                  <a:pt x="6482670" y="3000265"/>
                </a:cubicBezTo>
                <a:cubicBezTo>
                  <a:pt x="6503250" y="2958738"/>
                  <a:pt x="6513540" y="2905962"/>
                  <a:pt x="6513540" y="2841935"/>
                </a:cubicBezTo>
                <a:cubicBezTo>
                  <a:pt x="6513540" y="2780103"/>
                  <a:pt x="6503296" y="2728744"/>
                  <a:pt x="6482806" y="2687858"/>
                </a:cubicBezTo>
                <a:cubicBezTo>
                  <a:pt x="6462318" y="2646972"/>
                  <a:pt x="6430579" y="2619486"/>
                  <a:pt x="6387589" y="2605400"/>
                </a:cubicBezTo>
                <a:close/>
                <a:moveTo>
                  <a:pt x="4287518" y="2584271"/>
                </a:moveTo>
                <a:lnTo>
                  <a:pt x="4294927" y="2605400"/>
                </a:lnTo>
                <a:cubicBezTo>
                  <a:pt x="4252120" y="2619486"/>
                  <a:pt x="4220427" y="2646972"/>
                  <a:pt x="4199846" y="2687858"/>
                </a:cubicBezTo>
                <a:cubicBezTo>
                  <a:pt x="4179266" y="2728744"/>
                  <a:pt x="4168976" y="2780103"/>
                  <a:pt x="4168976" y="2841935"/>
                </a:cubicBezTo>
                <a:cubicBezTo>
                  <a:pt x="4168976" y="2905962"/>
                  <a:pt x="4179266" y="2958738"/>
                  <a:pt x="4199846" y="3000265"/>
                </a:cubicBezTo>
                <a:cubicBezTo>
                  <a:pt x="4220427" y="3041791"/>
                  <a:pt x="4251846" y="3069597"/>
                  <a:pt x="4294103" y="3083683"/>
                </a:cubicBezTo>
                <a:lnTo>
                  <a:pt x="4287518" y="3104812"/>
                </a:lnTo>
                <a:cubicBezTo>
                  <a:pt x="4233918" y="3090726"/>
                  <a:pt x="4192849" y="3060404"/>
                  <a:pt x="4164311" y="3013847"/>
                </a:cubicBezTo>
                <a:cubicBezTo>
                  <a:pt x="4135774" y="2967291"/>
                  <a:pt x="4121505" y="2910901"/>
                  <a:pt x="4121505" y="2844679"/>
                </a:cubicBezTo>
                <a:cubicBezTo>
                  <a:pt x="4121505" y="2778639"/>
                  <a:pt x="4135819" y="2722250"/>
                  <a:pt x="4164449" y="2675510"/>
                </a:cubicBezTo>
                <a:cubicBezTo>
                  <a:pt x="4193078" y="2628770"/>
                  <a:pt x="4234101" y="2598357"/>
                  <a:pt x="4287518" y="2584271"/>
                </a:cubicBezTo>
                <a:close/>
                <a:moveTo>
                  <a:pt x="2124097" y="2245420"/>
                </a:moveTo>
                <a:lnTo>
                  <a:pt x="2475894" y="2245420"/>
                </a:lnTo>
                <a:cubicBezTo>
                  <a:pt x="2479066" y="2245502"/>
                  <a:pt x="2481712" y="2246599"/>
                  <a:pt x="2483832" y="2248712"/>
                </a:cubicBezTo>
                <a:cubicBezTo>
                  <a:pt x="2485951" y="2250824"/>
                  <a:pt x="2487051" y="2253462"/>
                  <a:pt x="2487133" y="2256625"/>
                </a:cubicBezTo>
                <a:cubicBezTo>
                  <a:pt x="2487051" y="2259788"/>
                  <a:pt x="2485951" y="2262426"/>
                  <a:pt x="2483832" y="2264538"/>
                </a:cubicBezTo>
                <a:cubicBezTo>
                  <a:pt x="2481712" y="2266651"/>
                  <a:pt x="2479066" y="2267748"/>
                  <a:pt x="2475894" y="2267829"/>
                </a:cubicBezTo>
                <a:lnTo>
                  <a:pt x="2124097" y="2267829"/>
                </a:lnTo>
                <a:cubicBezTo>
                  <a:pt x="2120924" y="2267748"/>
                  <a:pt x="2118278" y="2266651"/>
                  <a:pt x="2116159" y="2264538"/>
                </a:cubicBezTo>
                <a:cubicBezTo>
                  <a:pt x="2114040" y="2262426"/>
                  <a:pt x="2112940" y="2259788"/>
                  <a:pt x="2112858" y="2256625"/>
                </a:cubicBezTo>
                <a:cubicBezTo>
                  <a:pt x="2112940" y="2253462"/>
                  <a:pt x="2114040" y="2250824"/>
                  <a:pt x="2116159" y="2248712"/>
                </a:cubicBezTo>
                <a:cubicBezTo>
                  <a:pt x="2118278" y="2246599"/>
                  <a:pt x="2120924" y="2245502"/>
                  <a:pt x="2124097" y="2245420"/>
                </a:cubicBezTo>
                <a:close/>
                <a:moveTo>
                  <a:pt x="4800622" y="2190909"/>
                </a:moveTo>
                <a:lnTo>
                  <a:pt x="5152419" y="2190909"/>
                </a:lnTo>
                <a:cubicBezTo>
                  <a:pt x="5155591" y="2190991"/>
                  <a:pt x="5158238" y="2192088"/>
                  <a:pt x="5160357" y="2194200"/>
                </a:cubicBezTo>
                <a:cubicBezTo>
                  <a:pt x="5162476" y="2196313"/>
                  <a:pt x="5163576" y="2198951"/>
                  <a:pt x="5163658" y="2202113"/>
                </a:cubicBezTo>
                <a:cubicBezTo>
                  <a:pt x="5163576" y="2205276"/>
                  <a:pt x="5162476" y="2207914"/>
                  <a:pt x="5160357" y="2210026"/>
                </a:cubicBezTo>
                <a:cubicBezTo>
                  <a:pt x="5158238" y="2212139"/>
                  <a:pt x="5155591" y="2213236"/>
                  <a:pt x="5152419" y="2213318"/>
                </a:cubicBezTo>
                <a:lnTo>
                  <a:pt x="4800622" y="2213318"/>
                </a:lnTo>
                <a:cubicBezTo>
                  <a:pt x="4797450" y="2213236"/>
                  <a:pt x="4794803" y="2212139"/>
                  <a:pt x="4792684" y="2210026"/>
                </a:cubicBezTo>
                <a:cubicBezTo>
                  <a:pt x="4790565" y="2207914"/>
                  <a:pt x="4789465" y="2205276"/>
                  <a:pt x="4789383" y="2202113"/>
                </a:cubicBezTo>
                <a:cubicBezTo>
                  <a:pt x="4789465" y="2198951"/>
                  <a:pt x="4790565" y="2196313"/>
                  <a:pt x="4792684" y="2194200"/>
                </a:cubicBezTo>
                <a:cubicBezTo>
                  <a:pt x="4794803" y="2192088"/>
                  <a:pt x="4797450" y="2190991"/>
                  <a:pt x="4800622" y="2190909"/>
                </a:cubicBezTo>
                <a:close/>
                <a:moveTo>
                  <a:pt x="2124097" y="2136397"/>
                </a:moveTo>
                <a:lnTo>
                  <a:pt x="2475894" y="2136397"/>
                </a:lnTo>
                <a:cubicBezTo>
                  <a:pt x="2479066" y="2136479"/>
                  <a:pt x="2481712" y="2137576"/>
                  <a:pt x="2483832" y="2139689"/>
                </a:cubicBezTo>
                <a:cubicBezTo>
                  <a:pt x="2485951" y="2141801"/>
                  <a:pt x="2487051" y="2144439"/>
                  <a:pt x="2487133" y="2147602"/>
                </a:cubicBezTo>
                <a:cubicBezTo>
                  <a:pt x="2487051" y="2150765"/>
                  <a:pt x="2485951" y="2153402"/>
                  <a:pt x="2483832" y="2155515"/>
                </a:cubicBezTo>
                <a:cubicBezTo>
                  <a:pt x="2481712" y="2157627"/>
                  <a:pt x="2479066" y="2158724"/>
                  <a:pt x="2475894" y="2158806"/>
                </a:cubicBezTo>
                <a:lnTo>
                  <a:pt x="2124097" y="2158806"/>
                </a:lnTo>
                <a:cubicBezTo>
                  <a:pt x="2120924" y="2158724"/>
                  <a:pt x="2118278" y="2157627"/>
                  <a:pt x="2116159" y="2155515"/>
                </a:cubicBezTo>
                <a:cubicBezTo>
                  <a:pt x="2114040" y="2153402"/>
                  <a:pt x="2112940" y="2150765"/>
                  <a:pt x="2112858" y="2147602"/>
                </a:cubicBezTo>
                <a:cubicBezTo>
                  <a:pt x="2112940" y="2144439"/>
                  <a:pt x="2114040" y="2141801"/>
                  <a:pt x="2116159" y="2139689"/>
                </a:cubicBezTo>
                <a:cubicBezTo>
                  <a:pt x="2118278" y="2137576"/>
                  <a:pt x="2120924" y="2136479"/>
                  <a:pt x="2124097" y="2136397"/>
                </a:cubicBezTo>
                <a:close/>
                <a:moveTo>
                  <a:pt x="3728745" y="2015011"/>
                </a:moveTo>
                <a:cubicBezTo>
                  <a:pt x="3731908" y="2015093"/>
                  <a:pt x="3734546" y="2016193"/>
                  <a:pt x="3736659" y="2018312"/>
                </a:cubicBezTo>
                <a:cubicBezTo>
                  <a:pt x="3738771" y="2020431"/>
                  <a:pt x="3739868" y="2023078"/>
                  <a:pt x="3739950" y="2026250"/>
                </a:cubicBezTo>
                <a:lnTo>
                  <a:pt x="3739950" y="2190909"/>
                </a:lnTo>
                <a:lnTo>
                  <a:pt x="3904608" y="2190909"/>
                </a:lnTo>
                <a:cubicBezTo>
                  <a:pt x="3907781" y="2190991"/>
                  <a:pt x="3910427" y="2192088"/>
                  <a:pt x="3912546" y="2194200"/>
                </a:cubicBezTo>
                <a:cubicBezTo>
                  <a:pt x="3914665" y="2196313"/>
                  <a:pt x="3915766" y="2198951"/>
                  <a:pt x="3915848" y="2202113"/>
                </a:cubicBezTo>
                <a:cubicBezTo>
                  <a:pt x="3915766" y="2205276"/>
                  <a:pt x="3914665" y="2207914"/>
                  <a:pt x="3912546" y="2210026"/>
                </a:cubicBezTo>
                <a:cubicBezTo>
                  <a:pt x="3910427" y="2212139"/>
                  <a:pt x="3907781" y="2213236"/>
                  <a:pt x="3904608" y="2213318"/>
                </a:cubicBezTo>
                <a:lnTo>
                  <a:pt x="3739950" y="2213318"/>
                </a:lnTo>
                <a:lnTo>
                  <a:pt x="3739950" y="2377976"/>
                </a:lnTo>
                <a:cubicBezTo>
                  <a:pt x="3739868" y="2381149"/>
                  <a:pt x="3738771" y="2383795"/>
                  <a:pt x="3736659" y="2385914"/>
                </a:cubicBezTo>
                <a:cubicBezTo>
                  <a:pt x="3734546" y="2388033"/>
                  <a:pt x="3731908" y="2389134"/>
                  <a:pt x="3728745" y="2389216"/>
                </a:cubicBezTo>
                <a:cubicBezTo>
                  <a:pt x="3725582" y="2389134"/>
                  <a:pt x="3722945" y="2388033"/>
                  <a:pt x="3720832" y="2385914"/>
                </a:cubicBezTo>
                <a:cubicBezTo>
                  <a:pt x="3718720" y="2383795"/>
                  <a:pt x="3717623" y="2381149"/>
                  <a:pt x="3717541" y="2377976"/>
                </a:cubicBezTo>
                <a:lnTo>
                  <a:pt x="3717541" y="2213318"/>
                </a:lnTo>
                <a:lnTo>
                  <a:pt x="3552882" y="2213318"/>
                </a:lnTo>
                <a:cubicBezTo>
                  <a:pt x="3549709" y="2213236"/>
                  <a:pt x="3547064" y="2212139"/>
                  <a:pt x="3544944" y="2210026"/>
                </a:cubicBezTo>
                <a:cubicBezTo>
                  <a:pt x="3542825" y="2207914"/>
                  <a:pt x="3541725" y="2205276"/>
                  <a:pt x="3541643" y="2202113"/>
                </a:cubicBezTo>
                <a:cubicBezTo>
                  <a:pt x="3541725" y="2198951"/>
                  <a:pt x="3542825" y="2196313"/>
                  <a:pt x="3544944" y="2194200"/>
                </a:cubicBezTo>
                <a:cubicBezTo>
                  <a:pt x="3547064" y="2192088"/>
                  <a:pt x="3549709" y="2190991"/>
                  <a:pt x="3552882" y="2190909"/>
                </a:cubicBezTo>
                <a:lnTo>
                  <a:pt x="3717541" y="2190909"/>
                </a:lnTo>
                <a:lnTo>
                  <a:pt x="3717541" y="2026250"/>
                </a:lnTo>
                <a:cubicBezTo>
                  <a:pt x="3717623" y="2023078"/>
                  <a:pt x="3718720" y="2020431"/>
                  <a:pt x="3720832" y="2018312"/>
                </a:cubicBezTo>
                <a:cubicBezTo>
                  <a:pt x="3722945" y="2016193"/>
                  <a:pt x="3725582" y="2015093"/>
                  <a:pt x="3728745" y="2015011"/>
                </a:cubicBezTo>
                <a:close/>
                <a:moveTo>
                  <a:pt x="4214293" y="1982346"/>
                </a:moveTo>
                <a:cubicBezTo>
                  <a:pt x="4204289" y="1982065"/>
                  <a:pt x="4194356" y="1984454"/>
                  <a:pt x="4184493" y="1989514"/>
                </a:cubicBezTo>
                <a:cubicBezTo>
                  <a:pt x="4174629" y="1994574"/>
                  <a:pt x="4165820" y="2003990"/>
                  <a:pt x="4158065" y="2017763"/>
                </a:cubicBezTo>
                <a:cubicBezTo>
                  <a:pt x="4152408" y="2028198"/>
                  <a:pt x="4148964" y="2039933"/>
                  <a:pt x="4147734" y="2052967"/>
                </a:cubicBezTo>
                <a:cubicBezTo>
                  <a:pt x="4146504" y="2066002"/>
                  <a:pt x="4146012" y="2080126"/>
                  <a:pt x="4146258" y="2095339"/>
                </a:cubicBezTo>
                <a:cubicBezTo>
                  <a:pt x="4146047" y="2109276"/>
                  <a:pt x="4146469" y="2122861"/>
                  <a:pt x="4147523" y="2136095"/>
                </a:cubicBezTo>
                <a:cubicBezTo>
                  <a:pt x="4148578" y="2149329"/>
                  <a:pt x="4151530" y="2161227"/>
                  <a:pt x="4156380" y="2171791"/>
                </a:cubicBezTo>
                <a:cubicBezTo>
                  <a:pt x="4165619" y="2188761"/>
                  <a:pt x="4175386" y="2199090"/>
                  <a:pt x="4185682" y="2202779"/>
                </a:cubicBezTo>
                <a:cubicBezTo>
                  <a:pt x="4195978" y="2206469"/>
                  <a:pt x="4203639" y="2207944"/>
                  <a:pt x="4208665" y="2207206"/>
                </a:cubicBezTo>
                <a:cubicBezTo>
                  <a:pt x="4225090" y="2206821"/>
                  <a:pt x="4238350" y="2201533"/>
                  <a:pt x="4248443" y="2191341"/>
                </a:cubicBezTo>
                <a:cubicBezTo>
                  <a:pt x="4258537" y="2181150"/>
                  <a:pt x="4265882" y="2168366"/>
                  <a:pt x="4270478" y="2152990"/>
                </a:cubicBezTo>
                <a:cubicBezTo>
                  <a:pt x="4275073" y="2137615"/>
                  <a:pt x="4277336" y="2121958"/>
                  <a:pt x="4277267" y="2106020"/>
                </a:cubicBezTo>
                <a:lnTo>
                  <a:pt x="4277268" y="2106020"/>
                </a:lnTo>
                <a:cubicBezTo>
                  <a:pt x="4277315" y="2092528"/>
                  <a:pt x="4276659" y="2078334"/>
                  <a:pt x="4275300" y="2063437"/>
                </a:cubicBezTo>
                <a:cubicBezTo>
                  <a:pt x="4273941" y="2048540"/>
                  <a:pt x="4271598" y="2036314"/>
                  <a:pt x="4268272" y="2026757"/>
                </a:cubicBezTo>
                <a:cubicBezTo>
                  <a:pt x="4263457" y="2013840"/>
                  <a:pt x="4256499" y="2003276"/>
                  <a:pt x="4247397" y="1995065"/>
                </a:cubicBezTo>
                <a:cubicBezTo>
                  <a:pt x="4238295" y="1986855"/>
                  <a:pt x="4227261" y="1982615"/>
                  <a:pt x="4214293" y="1982346"/>
                </a:cubicBezTo>
                <a:close/>
                <a:moveTo>
                  <a:pt x="6002744" y="1980660"/>
                </a:moveTo>
                <a:cubicBezTo>
                  <a:pt x="5997690" y="1980310"/>
                  <a:pt x="5990617" y="1981573"/>
                  <a:pt x="5981524" y="1984449"/>
                </a:cubicBezTo>
                <a:cubicBezTo>
                  <a:pt x="5972430" y="1987325"/>
                  <a:pt x="5963525" y="1993917"/>
                  <a:pt x="5954806" y="2004225"/>
                </a:cubicBezTo>
                <a:cubicBezTo>
                  <a:pt x="5946088" y="2014533"/>
                  <a:pt x="5939764" y="2030660"/>
                  <a:pt x="5935836" y="2052606"/>
                </a:cubicBezTo>
                <a:cubicBezTo>
                  <a:pt x="5933680" y="2067946"/>
                  <a:pt x="5932368" y="2084481"/>
                  <a:pt x="5931900" y="2102210"/>
                </a:cubicBezTo>
                <a:cubicBezTo>
                  <a:pt x="5931432" y="2119939"/>
                  <a:pt x="5931244" y="2137879"/>
                  <a:pt x="5931338" y="2156030"/>
                </a:cubicBezTo>
                <a:cubicBezTo>
                  <a:pt x="5931209" y="2173372"/>
                  <a:pt x="5931467" y="2193069"/>
                  <a:pt x="5932111" y="2215119"/>
                </a:cubicBezTo>
                <a:cubicBezTo>
                  <a:pt x="5932755" y="2237169"/>
                  <a:pt x="5934559" y="2257006"/>
                  <a:pt x="5937523" y="2274630"/>
                </a:cubicBezTo>
                <a:cubicBezTo>
                  <a:pt x="5943298" y="2301071"/>
                  <a:pt x="5952692" y="2319152"/>
                  <a:pt x="5965706" y="2328871"/>
                </a:cubicBezTo>
                <a:cubicBezTo>
                  <a:pt x="5978719" y="2338590"/>
                  <a:pt x="5991065" y="2343181"/>
                  <a:pt x="6002744" y="2342642"/>
                </a:cubicBezTo>
                <a:cubicBezTo>
                  <a:pt x="6016027" y="2343052"/>
                  <a:pt x="6029098" y="2338017"/>
                  <a:pt x="6041960" y="2327536"/>
                </a:cubicBezTo>
                <a:cubicBezTo>
                  <a:pt x="6054822" y="2317056"/>
                  <a:pt x="6063678" y="2298671"/>
                  <a:pt x="6068526" y="2272381"/>
                </a:cubicBezTo>
                <a:cubicBezTo>
                  <a:pt x="6071490" y="2254430"/>
                  <a:pt x="6073294" y="2235811"/>
                  <a:pt x="6073938" y="2216524"/>
                </a:cubicBezTo>
                <a:cubicBezTo>
                  <a:pt x="6074582" y="2197238"/>
                  <a:pt x="6074840" y="2177073"/>
                  <a:pt x="6074712" y="2156030"/>
                </a:cubicBezTo>
                <a:cubicBezTo>
                  <a:pt x="6074829" y="2137937"/>
                  <a:pt x="6074595" y="2119178"/>
                  <a:pt x="6074009" y="2099751"/>
                </a:cubicBezTo>
                <a:cubicBezTo>
                  <a:pt x="6073424" y="2080323"/>
                  <a:pt x="6071784" y="2062548"/>
                  <a:pt x="6069088" y="2046423"/>
                </a:cubicBezTo>
                <a:cubicBezTo>
                  <a:pt x="6065250" y="2028092"/>
                  <a:pt x="6059308" y="2014165"/>
                  <a:pt x="6051264" y="2004641"/>
                </a:cubicBezTo>
                <a:cubicBezTo>
                  <a:pt x="6043219" y="1995117"/>
                  <a:pt x="6034736" y="1988685"/>
                  <a:pt x="6025816" y="1985344"/>
                </a:cubicBezTo>
                <a:cubicBezTo>
                  <a:pt x="6016897" y="1982003"/>
                  <a:pt x="6009206" y="1980441"/>
                  <a:pt x="6002744" y="1980660"/>
                </a:cubicBezTo>
                <a:close/>
                <a:moveTo>
                  <a:pt x="5726518" y="1980660"/>
                </a:moveTo>
                <a:cubicBezTo>
                  <a:pt x="5721465" y="1980310"/>
                  <a:pt x="5714392" y="1981573"/>
                  <a:pt x="5705298" y="1984449"/>
                </a:cubicBezTo>
                <a:cubicBezTo>
                  <a:pt x="5696206" y="1987325"/>
                  <a:pt x="5687300" y="1993917"/>
                  <a:pt x="5678582" y="2004225"/>
                </a:cubicBezTo>
                <a:cubicBezTo>
                  <a:pt x="5669863" y="2014533"/>
                  <a:pt x="5663540" y="2030660"/>
                  <a:pt x="5659611" y="2052606"/>
                </a:cubicBezTo>
                <a:cubicBezTo>
                  <a:pt x="5657456" y="2067946"/>
                  <a:pt x="5656144" y="2084481"/>
                  <a:pt x="5655675" y="2102210"/>
                </a:cubicBezTo>
                <a:cubicBezTo>
                  <a:pt x="5655206" y="2119939"/>
                  <a:pt x="5655019" y="2137879"/>
                  <a:pt x="5655113" y="2156030"/>
                </a:cubicBezTo>
                <a:cubicBezTo>
                  <a:pt x="5654984" y="2173372"/>
                  <a:pt x="5655242" y="2193069"/>
                  <a:pt x="5655886" y="2215119"/>
                </a:cubicBezTo>
                <a:cubicBezTo>
                  <a:pt x="5656530" y="2237169"/>
                  <a:pt x="5658334" y="2257006"/>
                  <a:pt x="5661298" y="2274630"/>
                </a:cubicBezTo>
                <a:cubicBezTo>
                  <a:pt x="5667072" y="2301071"/>
                  <a:pt x="5676466" y="2319152"/>
                  <a:pt x="5689480" y="2328871"/>
                </a:cubicBezTo>
                <a:cubicBezTo>
                  <a:pt x="5702494" y="2338590"/>
                  <a:pt x="5714840" y="2343181"/>
                  <a:pt x="5726518" y="2342642"/>
                </a:cubicBezTo>
                <a:cubicBezTo>
                  <a:pt x="5739802" y="2343052"/>
                  <a:pt x="5752874" y="2338017"/>
                  <a:pt x="5765735" y="2327536"/>
                </a:cubicBezTo>
                <a:cubicBezTo>
                  <a:pt x="5778597" y="2317056"/>
                  <a:pt x="5787452" y="2298671"/>
                  <a:pt x="5792302" y="2272381"/>
                </a:cubicBezTo>
                <a:cubicBezTo>
                  <a:pt x="5795266" y="2254430"/>
                  <a:pt x="5797070" y="2235811"/>
                  <a:pt x="5797714" y="2216524"/>
                </a:cubicBezTo>
                <a:cubicBezTo>
                  <a:pt x="5798358" y="2197238"/>
                  <a:pt x="5798616" y="2177073"/>
                  <a:pt x="5798486" y="2156030"/>
                </a:cubicBezTo>
                <a:cubicBezTo>
                  <a:pt x="5798604" y="2137937"/>
                  <a:pt x="5798370" y="2119178"/>
                  <a:pt x="5797784" y="2099751"/>
                </a:cubicBezTo>
                <a:cubicBezTo>
                  <a:pt x="5797198" y="2080323"/>
                  <a:pt x="5795558" y="2062548"/>
                  <a:pt x="5792864" y="2046423"/>
                </a:cubicBezTo>
                <a:cubicBezTo>
                  <a:pt x="5789026" y="2028092"/>
                  <a:pt x="5783084" y="2014165"/>
                  <a:pt x="5775038" y="2004641"/>
                </a:cubicBezTo>
                <a:cubicBezTo>
                  <a:pt x="5766994" y="1995117"/>
                  <a:pt x="5758511" y="1988685"/>
                  <a:pt x="5749592" y="1985344"/>
                </a:cubicBezTo>
                <a:cubicBezTo>
                  <a:pt x="5740672" y="1982003"/>
                  <a:pt x="5732980" y="1980441"/>
                  <a:pt x="5726518" y="1980660"/>
                </a:cubicBezTo>
                <a:close/>
                <a:moveTo>
                  <a:pt x="6003306" y="1968367"/>
                </a:moveTo>
                <a:cubicBezTo>
                  <a:pt x="6016004" y="1967616"/>
                  <a:pt x="6031652" y="1971353"/>
                  <a:pt x="6050248" y="1979579"/>
                </a:cubicBezTo>
                <a:cubicBezTo>
                  <a:pt x="6068844" y="1987806"/>
                  <a:pt x="6085041" y="2005028"/>
                  <a:pt x="6098840" y="2031246"/>
                </a:cubicBezTo>
                <a:cubicBezTo>
                  <a:pt x="6108368" y="2052114"/>
                  <a:pt x="6114564" y="2073614"/>
                  <a:pt x="6117428" y="2095746"/>
                </a:cubicBezTo>
                <a:cubicBezTo>
                  <a:pt x="6120292" y="2117878"/>
                  <a:pt x="6121578" y="2140221"/>
                  <a:pt x="6121286" y="2162775"/>
                </a:cubicBezTo>
                <a:cubicBezTo>
                  <a:pt x="6121542" y="2185071"/>
                  <a:pt x="6120327" y="2206945"/>
                  <a:pt x="6117638" y="2228398"/>
                </a:cubicBezTo>
                <a:cubicBezTo>
                  <a:pt x="6114950" y="2249851"/>
                  <a:pt x="6109244" y="2270320"/>
                  <a:pt x="6100524" y="2289806"/>
                </a:cubicBezTo>
                <a:cubicBezTo>
                  <a:pt x="6087545" y="2315880"/>
                  <a:pt x="6071958" y="2333409"/>
                  <a:pt x="6053760" y="2342394"/>
                </a:cubicBezTo>
                <a:cubicBezTo>
                  <a:pt x="6035564" y="2351378"/>
                  <a:pt x="6018558" y="2355559"/>
                  <a:pt x="6002744" y="2354935"/>
                </a:cubicBezTo>
                <a:cubicBezTo>
                  <a:pt x="5988335" y="2355418"/>
                  <a:pt x="5972454" y="2351659"/>
                  <a:pt x="5955098" y="2343657"/>
                </a:cubicBezTo>
                <a:cubicBezTo>
                  <a:pt x="5937743" y="2335656"/>
                  <a:pt x="5922716" y="2320516"/>
                  <a:pt x="5910014" y="2298237"/>
                </a:cubicBezTo>
                <a:cubicBezTo>
                  <a:pt x="5898898" y="2276539"/>
                  <a:pt x="5891814" y="2253891"/>
                  <a:pt x="5888762" y="2230295"/>
                </a:cubicBezTo>
                <a:cubicBezTo>
                  <a:pt x="5885711" y="2206699"/>
                  <a:pt x="5884378" y="2184192"/>
                  <a:pt x="5884764" y="2162775"/>
                </a:cubicBezTo>
                <a:cubicBezTo>
                  <a:pt x="5884507" y="2140209"/>
                  <a:pt x="5885722" y="2118171"/>
                  <a:pt x="5888412" y="2096659"/>
                </a:cubicBezTo>
                <a:cubicBezTo>
                  <a:pt x="5891100" y="2075148"/>
                  <a:pt x="5896805" y="2054655"/>
                  <a:pt x="5905526" y="2035181"/>
                </a:cubicBezTo>
                <a:cubicBezTo>
                  <a:pt x="5917556" y="2009527"/>
                  <a:pt x="5932512" y="1991857"/>
                  <a:pt x="5950392" y="1982171"/>
                </a:cubicBezTo>
                <a:cubicBezTo>
                  <a:pt x="5968273" y="1972485"/>
                  <a:pt x="5985910" y="1967884"/>
                  <a:pt x="6003306" y="1968367"/>
                </a:cubicBezTo>
                <a:close/>
                <a:moveTo>
                  <a:pt x="5727080" y="1968367"/>
                </a:moveTo>
                <a:cubicBezTo>
                  <a:pt x="5739779" y="1967616"/>
                  <a:pt x="5755426" y="1971353"/>
                  <a:pt x="5774022" y="1979579"/>
                </a:cubicBezTo>
                <a:cubicBezTo>
                  <a:pt x="5792619" y="1987806"/>
                  <a:pt x="5808816" y="2005028"/>
                  <a:pt x="5822616" y="2031246"/>
                </a:cubicBezTo>
                <a:cubicBezTo>
                  <a:pt x="5832142" y="2052114"/>
                  <a:pt x="5838338" y="2073614"/>
                  <a:pt x="5841202" y="2095746"/>
                </a:cubicBezTo>
                <a:cubicBezTo>
                  <a:pt x="5844066" y="2117878"/>
                  <a:pt x="5845352" y="2140221"/>
                  <a:pt x="5845060" y="2162775"/>
                </a:cubicBezTo>
                <a:cubicBezTo>
                  <a:pt x="5845318" y="2185071"/>
                  <a:pt x="5844102" y="2206945"/>
                  <a:pt x="5841413" y="2228398"/>
                </a:cubicBezTo>
                <a:cubicBezTo>
                  <a:pt x="5838724" y="2249851"/>
                  <a:pt x="5833020" y="2270320"/>
                  <a:pt x="5824298" y="2289806"/>
                </a:cubicBezTo>
                <a:cubicBezTo>
                  <a:pt x="5811320" y="2315880"/>
                  <a:pt x="5795732" y="2333409"/>
                  <a:pt x="5777536" y="2342394"/>
                </a:cubicBezTo>
                <a:cubicBezTo>
                  <a:pt x="5759338" y="2351378"/>
                  <a:pt x="5742332" y="2355559"/>
                  <a:pt x="5726518" y="2354935"/>
                </a:cubicBezTo>
                <a:cubicBezTo>
                  <a:pt x="5712110" y="2355418"/>
                  <a:pt x="5696228" y="2351659"/>
                  <a:pt x="5678873" y="2343657"/>
                </a:cubicBezTo>
                <a:cubicBezTo>
                  <a:pt x="5661518" y="2335656"/>
                  <a:pt x="5646490" y="2320516"/>
                  <a:pt x="5633790" y="2298237"/>
                </a:cubicBezTo>
                <a:cubicBezTo>
                  <a:pt x="5622672" y="2276539"/>
                  <a:pt x="5615588" y="2253891"/>
                  <a:pt x="5612537" y="2230295"/>
                </a:cubicBezTo>
                <a:cubicBezTo>
                  <a:pt x="5609486" y="2206699"/>
                  <a:pt x="5608154" y="2184192"/>
                  <a:pt x="5608539" y="2162775"/>
                </a:cubicBezTo>
                <a:cubicBezTo>
                  <a:pt x="5608282" y="2140209"/>
                  <a:pt x="5609498" y="2118171"/>
                  <a:pt x="5612186" y="2096659"/>
                </a:cubicBezTo>
                <a:cubicBezTo>
                  <a:pt x="5614875" y="2075148"/>
                  <a:pt x="5620580" y="2054655"/>
                  <a:pt x="5629301" y="2035181"/>
                </a:cubicBezTo>
                <a:cubicBezTo>
                  <a:pt x="5641332" y="2009527"/>
                  <a:pt x="5656287" y="1991857"/>
                  <a:pt x="5674168" y="1982171"/>
                </a:cubicBezTo>
                <a:cubicBezTo>
                  <a:pt x="5692048" y="1972485"/>
                  <a:pt x="5709686" y="1967884"/>
                  <a:pt x="5727080" y="1968367"/>
                </a:cubicBezTo>
                <a:close/>
                <a:moveTo>
                  <a:pt x="5462644" y="1968367"/>
                </a:moveTo>
                <a:cubicBezTo>
                  <a:pt x="5468827" y="1968133"/>
                  <a:pt x="5472590" y="1968882"/>
                  <a:pt x="5473934" y="1970615"/>
                </a:cubicBezTo>
                <a:cubicBezTo>
                  <a:pt x="5475278" y="1972347"/>
                  <a:pt x="5475816" y="1976469"/>
                  <a:pt x="5475548" y="1982978"/>
                </a:cubicBezTo>
                <a:lnTo>
                  <a:pt x="5475548" y="2298240"/>
                </a:lnTo>
                <a:cubicBezTo>
                  <a:pt x="5475256" y="2305121"/>
                  <a:pt x="5476026" y="2310533"/>
                  <a:pt x="5477858" y="2314478"/>
                </a:cubicBezTo>
                <a:cubicBezTo>
                  <a:pt x="5479689" y="2318424"/>
                  <a:pt x="5484331" y="2321214"/>
                  <a:pt x="5491782" y="2322848"/>
                </a:cubicBezTo>
                <a:cubicBezTo>
                  <a:pt x="5499234" y="2324482"/>
                  <a:pt x="5511243" y="2325273"/>
                  <a:pt x="5527812" y="2325221"/>
                </a:cubicBezTo>
                <a:lnTo>
                  <a:pt x="5545794" y="2325221"/>
                </a:lnTo>
                <a:lnTo>
                  <a:pt x="5545794" y="2342572"/>
                </a:lnTo>
                <a:cubicBezTo>
                  <a:pt x="5538894" y="2342023"/>
                  <a:pt x="5529778" y="2341629"/>
                  <a:pt x="5518446" y="2341391"/>
                </a:cubicBezTo>
                <a:cubicBezTo>
                  <a:pt x="5507114" y="2341152"/>
                  <a:pt x="5495628" y="2341007"/>
                  <a:pt x="5483988" y="2340955"/>
                </a:cubicBezTo>
                <a:cubicBezTo>
                  <a:pt x="5472347" y="2340903"/>
                  <a:pt x="5462614" y="2340882"/>
                  <a:pt x="5454790" y="2340893"/>
                </a:cubicBezTo>
                <a:cubicBezTo>
                  <a:pt x="5446965" y="2340882"/>
                  <a:pt x="5437232" y="2340903"/>
                  <a:pt x="5425592" y="2340955"/>
                </a:cubicBezTo>
                <a:cubicBezTo>
                  <a:pt x="5413952" y="2341007"/>
                  <a:pt x="5402465" y="2341152"/>
                  <a:pt x="5391133" y="2341391"/>
                </a:cubicBezTo>
                <a:cubicBezTo>
                  <a:pt x="5379801" y="2341629"/>
                  <a:pt x="5370685" y="2342023"/>
                  <a:pt x="5363785" y="2342572"/>
                </a:cubicBezTo>
                <a:lnTo>
                  <a:pt x="5363785" y="2325221"/>
                </a:lnTo>
                <a:lnTo>
                  <a:pt x="5381768" y="2325221"/>
                </a:lnTo>
                <a:cubicBezTo>
                  <a:pt x="5398336" y="2325263"/>
                  <a:pt x="5410345" y="2324430"/>
                  <a:pt x="5417797" y="2322723"/>
                </a:cubicBezTo>
                <a:cubicBezTo>
                  <a:pt x="5425249" y="2321016"/>
                  <a:pt x="5429890" y="2318184"/>
                  <a:pt x="5431721" y="2314229"/>
                </a:cubicBezTo>
                <a:cubicBezTo>
                  <a:pt x="5433553" y="2310273"/>
                  <a:pt x="5434323" y="2304944"/>
                  <a:pt x="5434032" y="2298240"/>
                </a:cubicBezTo>
                <a:lnTo>
                  <a:pt x="5434032" y="2007132"/>
                </a:lnTo>
                <a:cubicBezTo>
                  <a:pt x="5418882" y="2014105"/>
                  <a:pt x="5404364" y="2018349"/>
                  <a:pt x="5390479" y="2019865"/>
                </a:cubicBezTo>
                <a:cubicBezTo>
                  <a:pt x="5376593" y="2021381"/>
                  <a:pt x="5366571" y="2021987"/>
                  <a:pt x="5360413" y="2021684"/>
                </a:cubicBezTo>
                <a:lnTo>
                  <a:pt x="5360413" y="2004333"/>
                </a:lnTo>
                <a:cubicBezTo>
                  <a:pt x="5366692" y="2004555"/>
                  <a:pt x="5375614" y="2004111"/>
                  <a:pt x="5387178" y="2003001"/>
                </a:cubicBezTo>
                <a:cubicBezTo>
                  <a:pt x="5398742" y="2001891"/>
                  <a:pt x="5411240" y="1998783"/>
                  <a:pt x="5424672" y="1993677"/>
                </a:cubicBezTo>
                <a:cubicBezTo>
                  <a:pt x="5438104" y="1988570"/>
                  <a:pt x="5450762" y="1980134"/>
                  <a:pt x="5462644" y="1968367"/>
                </a:cubicBezTo>
                <a:close/>
                <a:moveTo>
                  <a:pt x="4486579" y="1968367"/>
                </a:moveTo>
                <a:cubicBezTo>
                  <a:pt x="4514505" y="1968717"/>
                  <a:pt x="4538482" y="1975876"/>
                  <a:pt x="4558510" y="1989845"/>
                </a:cubicBezTo>
                <a:cubicBezTo>
                  <a:pt x="4578538" y="2003814"/>
                  <a:pt x="4589018" y="2022493"/>
                  <a:pt x="4589951" y="2045884"/>
                </a:cubicBezTo>
                <a:cubicBezTo>
                  <a:pt x="4589555" y="2068474"/>
                  <a:pt x="4582211" y="2088613"/>
                  <a:pt x="4567919" y="2106300"/>
                </a:cubicBezTo>
                <a:cubicBezTo>
                  <a:pt x="4553628" y="2123988"/>
                  <a:pt x="4534770" y="2136820"/>
                  <a:pt x="4511345" y="2144797"/>
                </a:cubicBezTo>
                <a:cubicBezTo>
                  <a:pt x="4540810" y="2151302"/>
                  <a:pt x="4563743" y="2163966"/>
                  <a:pt x="4580142" y="2182789"/>
                </a:cubicBezTo>
                <a:cubicBezTo>
                  <a:pt x="4596541" y="2201612"/>
                  <a:pt x="4604868" y="2222859"/>
                  <a:pt x="4605125" y="2246531"/>
                </a:cubicBezTo>
                <a:cubicBezTo>
                  <a:pt x="4604918" y="2265901"/>
                  <a:pt x="4599657" y="2283754"/>
                  <a:pt x="4589342" y="2300092"/>
                </a:cubicBezTo>
                <a:cubicBezTo>
                  <a:pt x="4579027" y="2316430"/>
                  <a:pt x="4564902" y="2329585"/>
                  <a:pt x="4546966" y="2339559"/>
                </a:cubicBezTo>
                <a:cubicBezTo>
                  <a:pt x="4529030" y="2349532"/>
                  <a:pt x="4508527" y="2354658"/>
                  <a:pt x="4485456" y="2354935"/>
                </a:cubicBezTo>
                <a:cubicBezTo>
                  <a:pt x="4453920" y="2354457"/>
                  <a:pt x="4427347" y="2346150"/>
                  <a:pt x="4405738" y="2330015"/>
                </a:cubicBezTo>
                <a:cubicBezTo>
                  <a:pt x="4384128" y="2313880"/>
                  <a:pt x="4372874" y="2292788"/>
                  <a:pt x="4371975" y="2266739"/>
                </a:cubicBezTo>
                <a:cubicBezTo>
                  <a:pt x="4372443" y="2254577"/>
                  <a:pt x="4375998" y="2246063"/>
                  <a:pt x="4382641" y="2241198"/>
                </a:cubicBezTo>
                <a:cubicBezTo>
                  <a:pt x="4389284" y="2236333"/>
                  <a:pt x="4396207" y="2233994"/>
                  <a:pt x="4403411" y="2234181"/>
                </a:cubicBezTo>
                <a:cubicBezTo>
                  <a:pt x="4411843" y="2234228"/>
                  <a:pt x="4419117" y="2236941"/>
                  <a:pt x="4425233" y="2242321"/>
                </a:cubicBezTo>
                <a:cubicBezTo>
                  <a:pt x="4431350" y="2247700"/>
                  <a:pt x="4434554" y="2255465"/>
                  <a:pt x="4434846" y="2265616"/>
                </a:cubicBezTo>
                <a:cubicBezTo>
                  <a:pt x="4434531" y="2276411"/>
                  <a:pt x="4430812" y="2284575"/>
                  <a:pt x="4423689" y="2290108"/>
                </a:cubicBezTo>
                <a:cubicBezTo>
                  <a:pt x="4416567" y="2295641"/>
                  <a:pt x="4407937" y="2297768"/>
                  <a:pt x="4397797" y="2296490"/>
                </a:cubicBezTo>
                <a:cubicBezTo>
                  <a:pt x="4408464" y="2312802"/>
                  <a:pt x="4422226" y="2324084"/>
                  <a:pt x="4439083" y="2330335"/>
                </a:cubicBezTo>
                <a:cubicBezTo>
                  <a:pt x="4455941" y="2336585"/>
                  <a:pt x="4470836" y="2339564"/>
                  <a:pt x="4483769" y="2339270"/>
                </a:cubicBezTo>
                <a:cubicBezTo>
                  <a:pt x="4492342" y="2339541"/>
                  <a:pt x="4501499" y="2337186"/>
                  <a:pt x="4511239" y="2332208"/>
                </a:cubicBezTo>
                <a:cubicBezTo>
                  <a:pt x="4520979" y="2327229"/>
                  <a:pt x="4529345" y="2318006"/>
                  <a:pt x="4536336" y="2304537"/>
                </a:cubicBezTo>
                <a:cubicBezTo>
                  <a:pt x="4543327" y="2291068"/>
                  <a:pt x="4546985" y="2271732"/>
                  <a:pt x="4547312" y="2246531"/>
                </a:cubicBezTo>
                <a:cubicBezTo>
                  <a:pt x="4547405" y="2218537"/>
                  <a:pt x="4542016" y="2196092"/>
                  <a:pt x="4531144" y="2179197"/>
                </a:cubicBezTo>
                <a:cubicBezTo>
                  <a:pt x="4520273" y="2162302"/>
                  <a:pt x="4503355" y="2153632"/>
                  <a:pt x="4480393" y="2153186"/>
                </a:cubicBezTo>
                <a:lnTo>
                  <a:pt x="4455648" y="2153186"/>
                </a:lnTo>
                <a:cubicBezTo>
                  <a:pt x="4450903" y="2153315"/>
                  <a:pt x="4447459" y="2153058"/>
                  <a:pt x="4445316" y="2152417"/>
                </a:cubicBezTo>
                <a:cubicBezTo>
                  <a:pt x="4443173" y="2151777"/>
                  <a:pt x="4442120" y="2149982"/>
                  <a:pt x="4442155" y="2147034"/>
                </a:cubicBezTo>
                <a:cubicBezTo>
                  <a:pt x="4442225" y="2144343"/>
                  <a:pt x="4443068" y="2142595"/>
                  <a:pt x="4444683" y="2141791"/>
                </a:cubicBezTo>
                <a:cubicBezTo>
                  <a:pt x="4446299" y="2140987"/>
                  <a:pt x="4448266" y="2140498"/>
                  <a:pt x="4450586" y="2140323"/>
                </a:cubicBezTo>
                <a:cubicBezTo>
                  <a:pt x="4452941" y="2140288"/>
                  <a:pt x="4456527" y="2140078"/>
                  <a:pt x="4461342" y="2139694"/>
                </a:cubicBezTo>
                <a:cubicBezTo>
                  <a:pt x="4466157" y="2139309"/>
                  <a:pt x="4469883" y="2138960"/>
                  <a:pt x="4472520" y="2138645"/>
                </a:cubicBezTo>
                <a:cubicBezTo>
                  <a:pt x="4479702" y="2138868"/>
                  <a:pt x="4487692" y="2137297"/>
                  <a:pt x="4496492" y="2133934"/>
                </a:cubicBezTo>
                <a:cubicBezTo>
                  <a:pt x="4505291" y="2130570"/>
                  <a:pt x="4513984" y="2122389"/>
                  <a:pt x="4522573" y="2109391"/>
                </a:cubicBezTo>
                <a:cubicBezTo>
                  <a:pt x="4529626" y="2096313"/>
                  <a:pt x="4534079" y="2083382"/>
                  <a:pt x="4535930" y="2070600"/>
                </a:cubicBezTo>
                <a:cubicBezTo>
                  <a:pt x="4537781" y="2057818"/>
                  <a:pt x="4538578" y="2049392"/>
                  <a:pt x="4538320" y="2045323"/>
                </a:cubicBezTo>
                <a:cubicBezTo>
                  <a:pt x="4537512" y="2020566"/>
                  <a:pt x="4531395" y="2003747"/>
                  <a:pt x="4519972" y="1994864"/>
                </a:cubicBezTo>
                <a:cubicBezTo>
                  <a:pt x="4508548" y="1985981"/>
                  <a:pt x="4496667" y="1981808"/>
                  <a:pt x="4484330" y="1982346"/>
                </a:cubicBezTo>
                <a:cubicBezTo>
                  <a:pt x="4473446" y="1982076"/>
                  <a:pt x="4460635" y="1984446"/>
                  <a:pt x="4445898" y="1989455"/>
                </a:cubicBezTo>
                <a:cubicBezTo>
                  <a:pt x="4431160" y="1994465"/>
                  <a:pt x="4419061" y="2003732"/>
                  <a:pt x="4409600" y="2017259"/>
                </a:cubicBezTo>
                <a:cubicBezTo>
                  <a:pt x="4414734" y="2016674"/>
                  <a:pt x="4421586" y="2017843"/>
                  <a:pt x="4430157" y="2020767"/>
                </a:cubicBezTo>
                <a:cubicBezTo>
                  <a:pt x="4438729" y="2023690"/>
                  <a:pt x="4443476" y="2031875"/>
                  <a:pt x="4444400" y="2045323"/>
                </a:cubicBezTo>
                <a:cubicBezTo>
                  <a:pt x="4444295" y="2053637"/>
                  <a:pt x="4441699" y="2060442"/>
                  <a:pt x="4436612" y="2065739"/>
                </a:cubicBezTo>
                <a:cubicBezTo>
                  <a:pt x="4431526" y="2071036"/>
                  <a:pt x="4424580" y="2073773"/>
                  <a:pt x="4415774" y="2073948"/>
                </a:cubicBezTo>
                <a:cubicBezTo>
                  <a:pt x="4407460" y="2073890"/>
                  <a:pt x="4400655" y="2071340"/>
                  <a:pt x="4395357" y="2066300"/>
                </a:cubicBezTo>
                <a:cubicBezTo>
                  <a:pt x="4390060" y="2061261"/>
                  <a:pt x="4387324" y="2054081"/>
                  <a:pt x="4387149" y="2044761"/>
                </a:cubicBezTo>
                <a:cubicBezTo>
                  <a:pt x="4387743" y="2022894"/>
                  <a:pt x="4397219" y="2004823"/>
                  <a:pt x="4415574" y="1990549"/>
                </a:cubicBezTo>
                <a:cubicBezTo>
                  <a:pt x="4433930" y="1976275"/>
                  <a:pt x="4457598" y="1968881"/>
                  <a:pt x="4486579" y="1968367"/>
                </a:cubicBezTo>
                <a:close/>
                <a:moveTo>
                  <a:pt x="4214293" y="1968367"/>
                </a:moveTo>
                <a:cubicBezTo>
                  <a:pt x="4231462" y="1967904"/>
                  <a:pt x="4248780" y="1973069"/>
                  <a:pt x="4266247" y="1983859"/>
                </a:cubicBezTo>
                <a:cubicBezTo>
                  <a:pt x="4283714" y="1994650"/>
                  <a:pt x="4298401" y="2013841"/>
                  <a:pt x="4310307" y="2041434"/>
                </a:cubicBezTo>
                <a:cubicBezTo>
                  <a:pt x="4322214" y="2069026"/>
                  <a:pt x="4328411" y="2107794"/>
                  <a:pt x="4328900" y="2157737"/>
                </a:cubicBezTo>
                <a:cubicBezTo>
                  <a:pt x="4328502" y="2198209"/>
                  <a:pt x="4321686" y="2233151"/>
                  <a:pt x="4308453" y="2262562"/>
                </a:cubicBezTo>
                <a:cubicBezTo>
                  <a:pt x="4295220" y="2291974"/>
                  <a:pt x="4277957" y="2314673"/>
                  <a:pt x="4256665" y="2330660"/>
                </a:cubicBezTo>
                <a:cubicBezTo>
                  <a:pt x="4235372" y="2346647"/>
                  <a:pt x="4212437" y="2354739"/>
                  <a:pt x="4187860" y="2354935"/>
                </a:cubicBezTo>
                <a:cubicBezTo>
                  <a:pt x="4163715" y="2354762"/>
                  <a:pt x="4144735" y="2349360"/>
                  <a:pt x="4130922" y="2338729"/>
                </a:cubicBezTo>
                <a:cubicBezTo>
                  <a:pt x="4117108" y="2328099"/>
                  <a:pt x="4110068" y="2313281"/>
                  <a:pt x="4109800" y="2294276"/>
                </a:cubicBezTo>
                <a:cubicBezTo>
                  <a:pt x="4110314" y="2283578"/>
                  <a:pt x="4113494" y="2276352"/>
                  <a:pt x="4119340" y="2272599"/>
                </a:cubicBezTo>
                <a:cubicBezTo>
                  <a:pt x="4125186" y="2268846"/>
                  <a:pt x="4130611" y="2267092"/>
                  <a:pt x="4135615" y="2267338"/>
                </a:cubicBezTo>
                <a:cubicBezTo>
                  <a:pt x="4142093" y="2267326"/>
                  <a:pt x="4147939" y="2269454"/>
                  <a:pt x="4153153" y="2273721"/>
                </a:cubicBezTo>
                <a:cubicBezTo>
                  <a:pt x="4158368" y="2277989"/>
                  <a:pt x="4161127" y="2284466"/>
                  <a:pt x="4161431" y="2293153"/>
                </a:cubicBezTo>
                <a:cubicBezTo>
                  <a:pt x="4161759" y="2298403"/>
                  <a:pt x="4159981" y="2303898"/>
                  <a:pt x="4156097" y="2309639"/>
                </a:cubicBezTo>
                <a:cubicBezTo>
                  <a:pt x="4152213" y="2315380"/>
                  <a:pt x="4144257" y="2318490"/>
                  <a:pt x="4132228" y="2318969"/>
                </a:cubicBezTo>
                <a:cubicBezTo>
                  <a:pt x="4140556" y="2328203"/>
                  <a:pt x="4150434" y="2333984"/>
                  <a:pt x="4161864" y="2336310"/>
                </a:cubicBezTo>
                <a:cubicBezTo>
                  <a:pt x="4173295" y="2338636"/>
                  <a:pt x="4181774" y="2339623"/>
                  <a:pt x="4187304" y="2339270"/>
                </a:cubicBezTo>
                <a:cubicBezTo>
                  <a:pt x="4198695" y="2339762"/>
                  <a:pt x="4211398" y="2335900"/>
                  <a:pt x="4225414" y="2327684"/>
                </a:cubicBezTo>
                <a:cubicBezTo>
                  <a:pt x="4239429" y="2319468"/>
                  <a:pt x="4251632" y="2303949"/>
                  <a:pt x="4262024" y="2281128"/>
                </a:cubicBezTo>
                <a:cubicBezTo>
                  <a:pt x="4272415" y="2258307"/>
                  <a:pt x="4277872" y="2225234"/>
                  <a:pt x="4278392" y="2181910"/>
                </a:cubicBezTo>
                <a:lnTo>
                  <a:pt x="4278392" y="2163921"/>
                </a:lnTo>
                <a:cubicBezTo>
                  <a:pt x="4271950" y="2180525"/>
                  <a:pt x="4262906" y="2193957"/>
                  <a:pt x="4251263" y="2204218"/>
                </a:cubicBezTo>
                <a:cubicBezTo>
                  <a:pt x="4239619" y="2214479"/>
                  <a:pt x="4225234" y="2219760"/>
                  <a:pt x="4208108" y="2220061"/>
                </a:cubicBezTo>
                <a:cubicBezTo>
                  <a:pt x="4175876" y="2219233"/>
                  <a:pt x="4149278" y="2207136"/>
                  <a:pt x="4128314" y="2183770"/>
                </a:cubicBezTo>
                <a:cubicBezTo>
                  <a:pt x="4107351" y="2160404"/>
                  <a:pt x="4096496" y="2130740"/>
                  <a:pt x="4095750" y="2094777"/>
                </a:cubicBezTo>
                <a:cubicBezTo>
                  <a:pt x="4095809" y="2074118"/>
                  <a:pt x="4098919" y="2056832"/>
                  <a:pt x="4105080" y="2042919"/>
                </a:cubicBezTo>
                <a:cubicBezTo>
                  <a:pt x="4111242" y="2029006"/>
                  <a:pt x="4120104" y="2015936"/>
                  <a:pt x="4131667" y="2003709"/>
                </a:cubicBezTo>
                <a:cubicBezTo>
                  <a:pt x="4143742" y="1991178"/>
                  <a:pt x="4156666" y="1982128"/>
                  <a:pt x="4170439" y="1976559"/>
                </a:cubicBezTo>
                <a:cubicBezTo>
                  <a:pt x="4184212" y="1970990"/>
                  <a:pt x="4198830" y="1968260"/>
                  <a:pt x="4214293" y="1968367"/>
                </a:cubicBezTo>
                <a:close/>
                <a:moveTo>
                  <a:pt x="3252844" y="1968367"/>
                </a:moveTo>
                <a:cubicBezTo>
                  <a:pt x="3259027" y="1968133"/>
                  <a:pt x="3262791" y="1968882"/>
                  <a:pt x="3264135" y="1970615"/>
                </a:cubicBezTo>
                <a:cubicBezTo>
                  <a:pt x="3265479" y="1972347"/>
                  <a:pt x="3266017" y="1976469"/>
                  <a:pt x="3265748" y="1982978"/>
                </a:cubicBezTo>
                <a:lnTo>
                  <a:pt x="3265748" y="2298240"/>
                </a:lnTo>
                <a:cubicBezTo>
                  <a:pt x="3265456" y="2305121"/>
                  <a:pt x="3266226" y="2310533"/>
                  <a:pt x="3268058" y="2314478"/>
                </a:cubicBezTo>
                <a:cubicBezTo>
                  <a:pt x="3269890" y="2318424"/>
                  <a:pt x="3274531" y="2321214"/>
                  <a:pt x="3281983" y="2322848"/>
                </a:cubicBezTo>
                <a:cubicBezTo>
                  <a:pt x="3289434" y="2324482"/>
                  <a:pt x="3301444" y="2325273"/>
                  <a:pt x="3318011" y="2325221"/>
                </a:cubicBezTo>
                <a:lnTo>
                  <a:pt x="3335995" y="2325221"/>
                </a:lnTo>
                <a:lnTo>
                  <a:pt x="3335995" y="2342572"/>
                </a:lnTo>
                <a:cubicBezTo>
                  <a:pt x="3329094" y="2342023"/>
                  <a:pt x="3319978" y="2341629"/>
                  <a:pt x="3308646" y="2341391"/>
                </a:cubicBezTo>
                <a:cubicBezTo>
                  <a:pt x="3297314" y="2341152"/>
                  <a:pt x="3285828" y="2341007"/>
                  <a:pt x="3274188" y="2340955"/>
                </a:cubicBezTo>
                <a:cubicBezTo>
                  <a:pt x="3262547" y="2340903"/>
                  <a:pt x="3252815" y="2340882"/>
                  <a:pt x="3244990" y="2340893"/>
                </a:cubicBezTo>
                <a:cubicBezTo>
                  <a:pt x="3237165" y="2340882"/>
                  <a:pt x="3227432" y="2340903"/>
                  <a:pt x="3215792" y="2340955"/>
                </a:cubicBezTo>
                <a:cubicBezTo>
                  <a:pt x="3204151" y="2341007"/>
                  <a:pt x="3192665" y="2341152"/>
                  <a:pt x="3181333" y="2341391"/>
                </a:cubicBezTo>
                <a:cubicBezTo>
                  <a:pt x="3170001" y="2341629"/>
                  <a:pt x="3160885" y="2342023"/>
                  <a:pt x="3153985" y="2342572"/>
                </a:cubicBezTo>
                <a:lnTo>
                  <a:pt x="3153985" y="2325221"/>
                </a:lnTo>
                <a:lnTo>
                  <a:pt x="3171968" y="2325221"/>
                </a:lnTo>
                <a:cubicBezTo>
                  <a:pt x="3188536" y="2325263"/>
                  <a:pt x="3200546" y="2324430"/>
                  <a:pt x="3207997" y="2322723"/>
                </a:cubicBezTo>
                <a:cubicBezTo>
                  <a:pt x="3215448" y="2321016"/>
                  <a:pt x="3220090" y="2318184"/>
                  <a:pt x="3221921" y="2314229"/>
                </a:cubicBezTo>
                <a:cubicBezTo>
                  <a:pt x="3223753" y="2310273"/>
                  <a:pt x="3224523" y="2304944"/>
                  <a:pt x="3224232" y="2298240"/>
                </a:cubicBezTo>
                <a:lnTo>
                  <a:pt x="3224232" y="2007132"/>
                </a:lnTo>
                <a:cubicBezTo>
                  <a:pt x="3209082" y="2014105"/>
                  <a:pt x="3194564" y="2018349"/>
                  <a:pt x="3180679" y="2019865"/>
                </a:cubicBezTo>
                <a:cubicBezTo>
                  <a:pt x="3166793" y="2021381"/>
                  <a:pt x="3156771" y="2021987"/>
                  <a:pt x="3150613" y="2021684"/>
                </a:cubicBezTo>
                <a:lnTo>
                  <a:pt x="3150613" y="2004333"/>
                </a:lnTo>
                <a:cubicBezTo>
                  <a:pt x="3156892" y="2004555"/>
                  <a:pt x="3165814" y="2004111"/>
                  <a:pt x="3177378" y="2003001"/>
                </a:cubicBezTo>
                <a:cubicBezTo>
                  <a:pt x="3188942" y="2001891"/>
                  <a:pt x="3201440" y="1998783"/>
                  <a:pt x="3214872" y="1993677"/>
                </a:cubicBezTo>
                <a:cubicBezTo>
                  <a:pt x="3228304" y="1988570"/>
                  <a:pt x="3240961" y="1980134"/>
                  <a:pt x="3252844" y="1968367"/>
                </a:cubicBezTo>
                <a:close/>
                <a:moveTo>
                  <a:pt x="2962579" y="1968367"/>
                </a:moveTo>
                <a:cubicBezTo>
                  <a:pt x="2990505" y="1968717"/>
                  <a:pt x="3014482" y="1975876"/>
                  <a:pt x="3034510" y="1989845"/>
                </a:cubicBezTo>
                <a:cubicBezTo>
                  <a:pt x="3054538" y="2003814"/>
                  <a:pt x="3065018" y="2022493"/>
                  <a:pt x="3065951" y="2045884"/>
                </a:cubicBezTo>
                <a:cubicBezTo>
                  <a:pt x="3065554" y="2068474"/>
                  <a:pt x="3058210" y="2088613"/>
                  <a:pt x="3043919" y="2106300"/>
                </a:cubicBezTo>
                <a:cubicBezTo>
                  <a:pt x="3029628" y="2123988"/>
                  <a:pt x="3010770" y="2136820"/>
                  <a:pt x="2987345" y="2144797"/>
                </a:cubicBezTo>
                <a:cubicBezTo>
                  <a:pt x="3016810" y="2151302"/>
                  <a:pt x="3039743" y="2163966"/>
                  <a:pt x="3056142" y="2182789"/>
                </a:cubicBezTo>
                <a:cubicBezTo>
                  <a:pt x="3072541" y="2201612"/>
                  <a:pt x="3080868" y="2222859"/>
                  <a:pt x="3081125" y="2246531"/>
                </a:cubicBezTo>
                <a:cubicBezTo>
                  <a:pt x="3080917" y="2265901"/>
                  <a:pt x="3075656" y="2283754"/>
                  <a:pt x="3065342" y="2300092"/>
                </a:cubicBezTo>
                <a:cubicBezTo>
                  <a:pt x="3055027" y="2316430"/>
                  <a:pt x="3040902" y="2329585"/>
                  <a:pt x="3022966" y="2339559"/>
                </a:cubicBezTo>
                <a:cubicBezTo>
                  <a:pt x="3005030" y="2349532"/>
                  <a:pt x="2984527" y="2354658"/>
                  <a:pt x="2961456" y="2354935"/>
                </a:cubicBezTo>
                <a:cubicBezTo>
                  <a:pt x="2929919" y="2354457"/>
                  <a:pt x="2903347" y="2346150"/>
                  <a:pt x="2881737" y="2330015"/>
                </a:cubicBezTo>
                <a:cubicBezTo>
                  <a:pt x="2860128" y="2313880"/>
                  <a:pt x="2848874" y="2292788"/>
                  <a:pt x="2847975" y="2266739"/>
                </a:cubicBezTo>
                <a:cubicBezTo>
                  <a:pt x="2848443" y="2254577"/>
                  <a:pt x="2851998" y="2246063"/>
                  <a:pt x="2858641" y="2241198"/>
                </a:cubicBezTo>
                <a:cubicBezTo>
                  <a:pt x="2865284" y="2236333"/>
                  <a:pt x="2872207" y="2233994"/>
                  <a:pt x="2879411" y="2234181"/>
                </a:cubicBezTo>
                <a:cubicBezTo>
                  <a:pt x="2887843" y="2234228"/>
                  <a:pt x="2895117" y="2236941"/>
                  <a:pt x="2901233" y="2242321"/>
                </a:cubicBezTo>
                <a:cubicBezTo>
                  <a:pt x="2907350" y="2247700"/>
                  <a:pt x="2910554" y="2255465"/>
                  <a:pt x="2910846" y="2265616"/>
                </a:cubicBezTo>
                <a:cubicBezTo>
                  <a:pt x="2910530" y="2276411"/>
                  <a:pt x="2906812" y="2284575"/>
                  <a:pt x="2899689" y="2290108"/>
                </a:cubicBezTo>
                <a:cubicBezTo>
                  <a:pt x="2892567" y="2295641"/>
                  <a:pt x="2883937" y="2297768"/>
                  <a:pt x="2873797" y="2296490"/>
                </a:cubicBezTo>
                <a:cubicBezTo>
                  <a:pt x="2884464" y="2312802"/>
                  <a:pt x="2898226" y="2324084"/>
                  <a:pt x="2915083" y="2330335"/>
                </a:cubicBezTo>
                <a:cubicBezTo>
                  <a:pt x="2931940" y="2336585"/>
                  <a:pt x="2946836" y="2339564"/>
                  <a:pt x="2959768" y="2339270"/>
                </a:cubicBezTo>
                <a:cubicBezTo>
                  <a:pt x="2968342" y="2339541"/>
                  <a:pt x="2977499" y="2337186"/>
                  <a:pt x="2987239" y="2332208"/>
                </a:cubicBezTo>
                <a:cubicBezTo>
                  <a:pt x="2996979" y="2327229"/>
                  <a:pt x="3005345" y="2318006"/>
                  <a:pt x="3012336" y="2304537"/>
                </a:cubicBezTo>
                <a:cubicBezTo>
                  <a:pt x="3019326" y="2291068"/>
                  <a:pt x="3022985" y="2271732"/>
                  <a:pt x="3023311" y="2246531"/>
                </a:cubicBezTo>
                <a:cubicBezTo>
                  <a:pt x="3023405" y="2218537"/>
                  <a:pt x="3018016" y="2196092"/>
                  <a:pt x="3007144" y="2179197"/>
                </a:cubicBezTo>
                <a:cubicBezTo>
                  <a:pt x="2996273" y="2162302"/>
                  <a:pt x="2979355" y="2153632"/>
                  <a:pt x="2956393" y="2153186"/>
                </a:cubicBezTo>
                <a:lnTo>
                  <a:pt x="2931647" y="2153186"/>
                </a:lnTo>
                <a:cubicBezTo>
                  <a:pt x="2926903" y="2153315"/>
                  <a:pt x="2923459" y="2153058"/>
                  <a:pt x="2921316" y="2152417"/>
                </a:cubicBezTo>
                <a:cubicBezTo>
                  <a:pt x="2919173" y="2151777"/>
                  <a:pt x="2918120" y="2149982"/>
                  <a:pt x="2918155" y="2147034"/>
                </a:cubicBezTo>
                <a:cubicBezTo>
                  <a:pt x="2918225" y="2144343"/>
                  <a:pt x="2919068" y="2142595"/>
                  <a:pt x="2920683" y="2141791"/>
                </a:cubicBezTo>
                <a:cubicBezTo>
                  <a:pt x="2922299" y="2140987"/>
                  <a:pt x="2924266" y="2140498"/>
                  <a:pt x="2926586" y="2140323"/>
                </a:cubicBezTo>
                <a:cubicBezTo>
                  <a:pt x="2928941" y="2140288"/>
                  <a:pt x="2932527" y="2140078"/>
                  <a:pt x="2937342" y="2139694"/>
                </a:cubicBezTo>
                <a:cubicBezTo>
                  <a:pt x="2942157" y="2139309"/>
                  <a:pt x="2945883" y="2138960"/>
                  <a:pt x="2948519" y="2138645"/>
                </a:cubicBezTo>
                <a:cubicBezTo>
                  <a:pt x="2955702" y="2138868"/>
                  <a:pt x="2963692" y="2137297"/>
                  <a:pt x="2972492" y="2133934"/>
                </a:cubicBezTo>
                <a:cubicBezTo>
                  <a:pt x="2981291" y="2130570"/>
                  <a:pt x="2989984" y="2122389"/>
                  <a:pt x="2998573" y="2109391"/>
                </a:cubicBezTo>
                <a:cubicBezTo>
                  <a:pt x="3005626" y="2096313"/>
                  <a:pt x="3010078" y="2083382"/>
                  <a:pt x="3011930" y="2070600"/>
                </a:cubicBezTo>
                <a:cubicBezTo>
                  <a:pt x="3013781" y="2057818"/>
                  <a:pt x="3014578" y="2049392"/>
                  <a:pt x="3014320" y="2045323"/>
                </a:cubicBezTo>
                <a:cubicBezTo>
                  <a:pt x="3013511" y="2020566"/>
                  <a:pt x="3007395" y="2003747"/>
                  <a:pt x="2995971" y="1994864"/>
                </a:cubicBezTo>
                <a:cubicBezTo>
                  <a:pt x="2984548" y="1985981"/>
                  <a:pt x="2972667" y="1981808"/>
                  <a:pt x="2960330" y="1982346"/>
                </a:cubicBezTo>
                <a:cubicBezTo>
                  <a:pt x="2949446" y="1982076"/>
                  <a:pt x="2936635" y="1984446"/>
                  <a:pt x="2921898" y="1989455"/>
                </a:cubicBezTo>
                <a:cubicBezTo>
                  <a:pt x="2907160" y="1994465"/>
                  <a:pt x="2895061" y="2003732"/>
                  <a:pt x="2885600" y="2017259"/>
                </a:cubicBezTo>
                <a:cubicBezTo>
                  <a:pt x="2890733" y="2016674"/>
                  <a:pt x="2897586" y="2017843"/>
                  <a:pt x="2906157" y="2020767"/>
                </a:cubicBezTo>
                <a:cubicBezTo>
                  <a:pt x="2914728" y="2023690"/>
                  <a:pt x="2919476" y="2031875"/>
                  <a:pt x="2920400" y="2045323"/>
                </a:cubicBezTo>
                <a:cubicBezTo>
                  <a:pt x="2920294" y="2053637"/>
                  <a:pt x="2917699" y="2060442"/>
                  <a:pt x="2912612" y="2065739"/>
                </a:cubicBezTo>
                <a:cubicBezTo>
                  <a:pt x="2907525" y="2071036"/>
                  <a:pt x="2900580" y="2073773"/>
                  <a:pt x="2891774" y="2073948"/>
                </a:cubicBezTo>
                <a:cubicBezTo>
                  <a:pt x="2883460" y="2073890"/>
                  <a:pt x="2876655" y="2071340"/>
                  <a:pt x="2871357" y="2066300"/>
                </a:cubicBezTo>
                <a:cubicBezTo>
                  <a:pt x="2866060" y="2061261"/>
                  <a:pt x="2863324" y="2054081"/>
                  <a:pt x="2863148" y="2044761"/>
                </a:cubicBezTo>
                <a:cubicBezTo>
                  <a:pt x="2863743" y="2022894"/>
                  <a:pt x="2873219" y="2004823"/>
                  <a:pt x="2891574" y="1990549"/>
                </a:cubicBezTo>
                <a:cubicBezTo>
                  <a:pt x="2909930" y="1976275"/>
                  <a:pt x="2933598" y="1968881"/>
                  <a:pt x="2962579" y="1968367"/>
                </a:cubicBezTo>
                <a:close/>
                <a:moveTo>
                  <a:pt x="2124097" y="1588196"/>
                </a:moveTo>
                <a:lnTo>
                  <a:pt x="2475894" y="1588196"/>
                </a:lnTo>
                <a:cubicBezTo>
                  <a:pt x="2479066" y="1588277"/>
                  <a:pt x="2481712" y="1589374"/>
                  <a:pt x="2483832" y="1591487"/>
                </a:cubicBezTo>
                <a:cubicBezTo>
                  <a:pt x="2485951" y="1593599"/>
                  <a:pt x="2487051" y="1596237"/>
                  <a:pt x="2487133" y="1599400"/>
                </a:cubicBezTo>
                <a:cubicBezTo>
                  <a:pt x="2487051" y="1602563"/>
                  <a:pt x="2485951" y="1605201"/>
                  <a:pt x="2483832" y="1607313"/>
                </a:cubicBezTo>
                <a:cubicBezTo>
                  <a:pt x="2481712" y="1609426"/>
                  <a:pt x="2479066" y="1610523"/>
                  <a:pt x="2475894" y="1610604"/>
                </a:cubicBezTo>
                <a:lnTo>
                  <a:pt x="2124097" y="1610604"/>
                </a:lnTo>
                <a:cubicBezTo>
                  <a:pt x="2120924" y="1610523"/>
                  <a:pt x="2118278" y="1609426"/>
                  <a:pt x="2116159" y="1607313"/>
                </a:cubicBezTo>
                <a:cubicBezTo>
                  <a:pt x="2114040" y="1605201"/>
                  <a:pt x="2112940" y="1602563"/>
                  <a:pt x="2112858" y="1599400"/>
                </a:cubicBezTo>
                <a:cubicBezTo>
                  <a:pt x="2112940" y="1596237"/>
                  <a:pt x="2114040" y="1593599"/>
                  <a:pt x="2116159" y="1591487"/>
                </a:cubicBezTo>
                <a:cubicBezTo>
                  <a:pt x="2118278" y="1589374"/>
                  <a:pt x="2120924" y="1588277"/>
                  <a:pt x="2124097" y="1588196"/>
                </a:cubicBezTo>
                <a:close/>
                <a:moveTo>
                  <a:pt x="3829072" y="1533684"/>
                </a:moveTo>
                <a:lnTo>
                  <a:pt x="4180869" y="1533684"/>
                </a:lnTo>
                <a:cubicBezTo>
                  <a:pt x="4184042" y="1533766"/>
                  <a:pt x="4186688" y="1534863"/>
                  <a:pt x="4188807" y="1536975"/>
                </a:cubicBezTo>
                <a:cubicBezTo>
                  <a:pt x="4190926" y="1539088"/>
                  <a:pt x="4192026" y="1541726"/>
                  <a:pt x="4192108" y="1544888"/>
                </a:cubicBezTo>
                <a:cubicBezTo>
                  <a:pt x="4192026" y="1548051"/>
                  <a:pt x="4190926" y="1550689"/>
                  <a:pt x="4188807" y="1552802"/>
                </a:cubicBezTo>
                <a:cubicBezTo>
                  <a:pt x="4186688" y="1554914"/>
                  <a:pt x="4184042" y="1556011"/>
                  <a:pt x="4180869" y="1556093"/>
                </a:cubicBezTo>
                <a:lnTo>
                  <a:pt x="3829072" y="1556093"/>
                </a:lnTo>
                <a:cubicBezTo>
                  <a:pt x="3825899" y="1556011"/>
                  <a:pt x="3823254" y="1554914"/>
                  <a:pt x="3821134" y="1552802"/>
                </a:cubicBezTo>
                <a:cubicBezTo>
                  <a:pt x="3819015" y="1550689"/>
                  <a:pt x="3817915" y="1548051"/>
                  <a:pt x="3817833" y="1544888"/>
                </a:cubicBezTo>
                <a:cubicBezTo>
                  <a:pt x="3817915" y="1541726"/>
                  <a:pt x="3819015" y="1539088"/>
                  <a:pt x="3821134" y="1536975"/>
                </a:cubicBezTo>
                <a:cubicBezTo>
                  <a:pt x="3823254" y="1534863"/>
                  <a:pt x="3825899" y="1533766"/>
                  <a:pt x="3829072" y="1533684"/>
                </a:cubicBezTo>
                <a:close/>
                <a:moveTo>
                  <a:pt x="2124097" y="1479172"/>
                </a:moveTo>
                <a:lnTo>
                  <a:pt x="2475894" y="1479172"/>
                </a:lnTo>
                <a:cubicBezTo>
                  <a:pt x="2479066" y="1479254"/>
                  <a:pt x="2481712" y="1480351"/>
                  <a:pt x="2483832" y="1482464"/>
                </a:cubicBezTo>
                <a:cubicBezTo>
                  <a:pt x="2485951" y="1484576"/>
                  <a:pt x="2487051" y="1487214"/>
                  <a:pt x="2487133" y="1490377"/>
                </a:cubicBezTo>
                <a:cubicBezTo>
                  <a:pt x="2487051" y="1493540"/>
                  <a:pt x="2485951" y="1496177"/>
                  <a:pt x="2483832" y="1498290"/>
                </a:cubicBezTo>
                <a:cubicBezTo>
                  <a:pt x="2481712" y="1500402"/>
                  <a:pt x="2479066" y="1501500"/>
                  <a:pt x="2475894" y="1501581"/>
                </a:cubicBezTo>
                <a:lnTo>
                  <a:pt x="2124097" y="1501581"/>
                </a:lnTo>
                <a:cubicBezTo>
                  <a:pt x="2120924" y="1501500"/>
                  <a:pt x="2118278" y="1500402"/>
                  <a:pt x="2116159" y="1498290"/>
                </a:cubicBezTo>
                <a:cubicBezTo>
                  <a:pt x="2114040" y="1496177"/>
                  <a:pt x="2112940" y="1493540"/>
                  <a:pt x="2112858" y="1490377"/>
                </a:cubicBezTo>
                <a:cubicBezTo>
                  <a:pt x="2112940" y="1487214"/>
                  <a:pt x="2114040" y="1484576"/>
                  <a:pt x="2116159" y="1482464"/>
                </a:cubicBezTo>
                <a:cubicBezTo>
                  <a:pt x="2118278" y="1480351"/>
                  <a:pt x="2120924" y="1479254"/>
                  <a:pt x="2124097" y="1479172"/>
                </a:cubicBezTo>
                <a:close/>
                <a:moveTo>
                  <a:pt x="3545415" y="1365653"/>
                </a:moveTo>
                <a:lnTo>
                  <a:pt x="3408293" y="1575270"/>
                </a:lnTo>
                <a:lnTo>
                  <a:pt x="3545415" y="1575270"/>
                </a:lnTo>
                <a:close/>
                <a:moveTo>
                  <a:pt x="5040719" y="1323435"/>
                </a:moveTo>
                <a:cubicBezTo>
                  <a:pt x="5035665" y="1323085"/>
                  <a:pt x="5028592" y="1324348"/>
                  <a:pt x="5019499" y="1327224"/>
                </a:cubicBezTo>
                <a:cubicBezTo>
                  <a:pt x="5010406" y="1330100"/>
                  <a:pt x="5001500" y="1336692"/>
                  <a:pt x="4992782" y="1347000"/>
                </a:cubicBezTo>
                <a:cubicBezTo>
                  <a:pt x="4984063" y="1357308"/>
                  <a:pt x="4977740" y="1373435"/>
                  <a:pt x="4973811" y="1395381"/>
                </a:cubicBezTo>
                <a:cubicBezTo>
                  <a:pt x="4971656" y="1410721"/>
                  <a:pt x="4970344" y="1427256"/>
                  <a:pt x="4969875" y="1444985"/>
                </a:cubicBezTo>
                <a:cubicBezTo>
                  <a:pt x="4969407" y="1462714"/>
                  <a:pt x="4969219" y="1480654"/>
                  <a:pt x="4969313" y="1498805"/>
                </a:cubicBezTo>
                <a:cubicBezTo>
                  <a:pt x="4969184" y="1516147"/>
                  <a:pt x="4969442" y="1535844"/>
                  <a:pt x="4970086" y="1557894"/>
                </a:cubicBezTo>
                <a:cubicBezTo>
                  <a:pt x="4970730" y="1579944"/>
                  <a:pt x="4972534" y="1599781"/>
                  <a:pt x="4975498" y="1617405"/>
                </a:cubicBezTo>
                <a:cubicBezTo>
                  <a:pt x="4981273" y="1643846"/>
                  <a:pt x="4990667" y="1661927"/>
                  <a:pt x="5003681" y="1671646"/>
                </a:cubicBezTo>
                <a:cubicBezTo>
                  <a:pt x="5016694" y="1681366"/>
                  <a:pt x="5029040" y="1685956"/>
                  <a:pt x="5040719" y="1685417"/>
                </a:cubicBezTo>
                <a:cubicBezTo>
                  <a:pt x="5054002" y="1685827"/>
                  <a:pt x="5067074" y="1680792"/>
                  <a:pt x="5079936" y="1670311"/>
                </a:cubicBezTo>
                <a:cubicBezTo>
                  <a:pt x="5092797" y="1659831"/>
                  <a:pt x="5101653" y="1641446"/>
                  <a:pt x="5106502" y="1615157"/>
                </a:cubicBezTo>
                <a:cubicBezTo>
                  <a:pt x="5109466" y="1597205"/>
                  <a:pt x="5111270" y="1578586"/>
                  <a:pt x="5111914" y="1559299"/>
                </a:cubicBezTo>
                <a:cubicBezTo>
                  <a:pt x="5112558" y="1540013"/>
                  <a:pt x="5112816" y="1519848"/>
                  <a:pt x="5112687" y="1498805"/>
                </a:cubicBezTo>
                <a:cubicBezTo>
                  <a:pt x="5112804" y="1480712"/>
                  <a:pt x="5112570" y="1461953"/>
                  <a:pt x="5111984" y="1442526"/>
                </a:cubicBezTo>
                <a:cubicBezTo>
                  <a:pt x="5111399" y="1423099"/>
                  <a:pt x="5109759" y="1405323"/>
                  <a:pt x="5107064" y="1389198"/>
                </a:cubicBezTo>
                <a:cubicBezTo>
                  <a:pt x="5103226" y="1370868"/>
                  <a:pt x="5097284" y="1356940"/>
                  <a:pt x="5089239" y="1347416"/>
                </a:cubicBezTo>
                <a:cubicBezTo>
                  <a:pt x="5081194" y="1337892"/>
                  <a:pt x="5072711" y="1331460"/>
                  <a:pt x="5063792" y="1328119"/>
                </a:cubicBezTo>
                <a:cubicBezTo>
                  <a:pt x="5054872" y="1324778"/>
                  <a:pt x="5047181" y="1323217"/>
                  <a:pt x="5040719" y="1323435"/>
                </a:cubicBezTo>
                <a:close/>
                <a:moveTo>
                  <a:pt x="4764494" y="1323435"/>
                </a:moveTo>
                <a:cubicBezTo>
                  <a:pt x="4759440" y="1323085"/>
                  <a:pt x="4752367" y="1324348"/>
                  <a:pt x="4743274" y="1327224"/>
                </a:cubicBezTo>
                <a:cubicBezTo>
                  <a:pt x="4734181" y="1330100"/>
                  <a:pt x="4725275" y="1336692"/>
                  <a:pt x="4716557" y="1347000"/>
                </a:cubicBezTo>
                <a:cubicBezTo>
                  <a:pt x="4707838" y="1357308"/>
                  <a:pt x="4701515" y="1373435"/>
                  <a:pt x="4697586" y="1395381"/>
                </a:cubicBezTo>
                <a:cubicBezTo>
                  <a:pt x="4695431" y="1410721"/>
                  <a:pt x="4694119" y="1427256"/>
                  <a:pt x="4693650" y="1444985"/>
                </a:cubicBezTo>
                <a:cubicBezTo>
                  <a:pt x="4693182" y="1462714"/>
                  <a:pt x="4692994" y="1480654"/>
                  <a:pt x="4693088" y="1498805"/>
                </a:cubicBezTo>
                <a:cubicBezTo>
                  <a:pt x="4692959" y="1516147"/>
                  <a:pt x="4693217" y="1535844"/>
                  <a:pt x="4693861" y="1557894"/>
                </a:cubicBezTo>
                <a:cubicBezTo>
                  <a:pt x="4694505" y="1579944"/>
                  <a:pt x="4696309" y="1599781"/>
                  <a:pt x="4699273" y="1617405"/>
                </a:cubicBezTo>
                <a:cubicBezTo>
                  <a:pt x="4705048" y="1643846"/>
                  <a:pt x="4714442" y="1661927"/>
                  <a:pt x="4727456" y="1671646"/>
                </a:cubicBezTo>
                <a:cubicBezTo>
                  <a:pt x="4740469" y="1681366"/>
                  <a:pt x="4752815" y="1685956"/>
                  <a:pt x="4764494" y="1685417"/>
                </a:cubicBezTo>
                <a:cubicBezTo>
                  <a:pt x="4777777" y="1685827"/>
                  <a:pt x="4790849" y="1680792"/>
                  <a:pt x="4803710" y="1670311"/>
                </a:cubicBezTo>
                <a:cubicBezTo>
                  <a:pt x="4816572" y="1659831"/>
                  <a:pt x="4825428" y="1641446"/>
                  <a:pt x="4830277" y="1615157"/>
                </a:cubicBezTo>
                <a:cubicBezTo>
                  <a:pt x="4833241" y="1597205"/>
                  <a:pt x="4835045" y="1578586"/>
                  <a:pt x="4835689" y="1559299"/>
                </a:cubicBezTo>
                <a:cubicBezTo>
                  <a:pt x="4836333" y="1540013"/>
                  <a:pt x="4836591" y="1519848"/>
                  <a:pt x="4836462" y="1498805"/>
                </a:cubicBezTo>
                <a:cubicBezTo>
                  <a:pt x="4836579" y="1480712"/>
                  <a:pt x="4836345" y="1461953"/>
                  <a:pt x="4835759" y="1442526"/>
                </a:cubicBezTo>
                <a:cubicBezTo>
                  <a:pt x="4835174" y="1423099"/>
                  <a:pt x="4833534" y="1405323"/>
                  <a:pt x="4830839" y="1389198"/>
                </a:cubicBezTo>
                <a:cubicBezTo>
                  <a:pt x="4827001" y="1370868"/>
                  <a:pt x="4821059" y="1356940"/>
                  <a:pt x="4813014" y="1347416"/>
                </a:cubicBezTo>
                <a:cubicBezTo>
                  <a:pt x="4804969" y="1337892"/>
                  <a:pt x="4796486" y="1331460"/>
                  <a:pt x="4787567" y="1328119"/>
                </a:cubicBezTo>
                <a:cubicBezTo>
                  <a:pt x="4778647" y="1324778"/>
                  <a:pt x="4770956" y="1323217"/>
                  <a:pt x="4764494" y="1323435"/>
                </a:cubicBezTo>
                <a:close/>
                <a:moveTo>
                  <a:pt x="5041281" y="1311142"/>
                </a:moveTo>
                <a:cubicBezTo>
                  <a:pt x="5053979" y="1310391"/>
                  <a:pt x="5069627" y="1314128"/>
                  <a:pt x="5088223" y="1322355"/>
                </a:cubicBezTo>
                <a:cubicBezTo>
                  <a:pt x="5106819" y="1330581"/>
                  <a:pt x="5123016" y="1347803"/>
                  <a:pt x="5136816" y="1374021"/>
                </a:cubicBezTo>
                <a:cubicBezTo>
                  <a:pt x="5146343" y="1394889"/>
                  <a:pt x="5152539" y="1416389"/>
                  <a:pt x="5155403" y="1438521"/>
                </a:cubicBezTo>
                <a:cubicBezTo>
                  <a:pt x="5158267" y="1460653"/>
                  <a:pt x="5159553" y="1482996"/>
                  <a:pt x="5159261" y="1505550"/>
                </a:cubicBezTo>
                <a:cubicBezTo>
                  <a:pt x="5159518" y="1527846"/>
                  <a:pt x="5158302" y="1549720"/>
                  <a:pt x="5155613" y="1571173"/>
                </a:cubicBezTo>
                <a:cubicBezTo>
                  <a:pt x="5152925" y="1592626"/>
                  <a:pt x="5147220" y="1613095"/>
                  <a:pt x="5138499" y="1632581"/>
                </a:cubicBezTo>
                <a:cubicBezTo>
                  <a:pt x="5125520" y="1658655"/>
                  <a:pt x="5109933" y="1676184"/>
                  <a:pt x="5091736" y="1685169"/>
                </a:cubicBezTo>
                <a:cubicBezTo>
                  <a:pt x="5073539" y="1694153"/>
                  <a:pt x="5056533" y="1698334"/>
                  <a:pt x="5040719" y="1697711"/>
                </a:cubicBezTo>
                <a:cubicBezTo>
                  <a:pt x="5026310" y="1698193"/>
                  <a:pt x="5010429" y="1694434"/>
                  <a:pt x="4993073" y="1686432"/>
                </a:cubicBezTo>
                <a:cubicBezTo>
                  <a:pt x="4975718" y="1678431"/>
                  <a:pt x="4960691" y="1663291"/>
                  <a:pt x="4947990" y="1641013"/>
                </a:cubicBezTo>
                <a:cubicBezTo>
                  <a:pt x="4936873" y="1619314"/>
                  <a:pt x="4929789" y="1596666"/>
                  <a:pt x="4926737" y="1573070"/>
                </a:cubicBezTo>
                <a:cubicBezTo>
                  <a:pt x="4923686" y="1549474"/>
                  <a:pt x="4922354" y="1526967"/>
                  <a:pt x="4922739" y="1505550"/>
                </a:cubicBezTo>
                <a:cubicBezTo>
                  <a:pt x="4922482" y="1482984"/>
                  <a:pt x="4923698" y="1460946"/>
                  <a:pt x="4926387" y="1439434"/>
                </a:cubicBezTo>
                <a:cubicBezTo>
                  <a:pt x="4929075" y="1417923"/>
                  <a:pt x="4934780" y="1397430"/>
                  <a:pt x="4943501" y="1377956"/>
                </a:cubicBezTo>
                <a:cubicBezTo>
                  <a:pt x="4955532" y="1352302"/>
                  <a:pt x="4970487" y="1334632"/>
                  <a:pt x="4988368" y="1324946"/>
                </a:cubicBezTo>
                <a:cubicBezTo>
                  <a:pt x="5006248" y="1315260"/>
                  <a:pt x="5023886" y="1310659"/>
                  <a:pt x="5041281" y="1311142"/>
                </a:cubicBezTo>
                <a:close/>
                <a:moveTo>
                  <a:pt x="4765056" y="1311142"/>
                </a:moveTo>
                <a:cubicBezTo>
                  <a:pt x="4777754" y="1310391"/>
                  <a:pt x="4793402" y="1314128"/>
                  <a:pt x="4811998" y="1322355"/>
                </a:cubicBezTo>
                <a:cubicBezTo>
                  <a:pt x="4830594" y="1330581"/>
                  <a:pt x="4846791" y="1347803"/>
                  <a:pt x="4860591" y="1374021"/>
                </a:cubicBezTo>
                <a:cubicBezTo>
                  <a:pt x="4870118" y="1394889"/>
                  <a:pt x="4876314" y="1416389"/>
                  <a:pt x="4879178" y="1438521"/>
                </a:cubicBezTo>
                <a:cubicBezTo>
                  <a:pt x="4882042" y="1460653"/>
                  <a:pt x="4883328" y="1482996"/>
                  <a:pt x="4883036" y="1505550"/>
                </a:cubicBezTo>
                <a:cubicBezTo>
                  <a:pt x="4883293" y="1527846"/>
                  <a:pt x="4882077" y="1549720"/>
                  <a:pt x="4879388" y="1571173"/>
                </a:cubicBezTo>
                <a:cubicBezTo>
                  <a:pt x="4876700" y="1592626"/>
                  <a:pt x="4870995" y="1613095"/>
                  <a:pt x="4862274" y="1632581"/>
                </a:cubicBezTo>
                <a:cubicBezTo>
                  <a:pt x="4849295" y="1658655"/>
                  <a:pt x="4833708" y="1676184"/>
                  <a:pt x="4815511" y="1685169"/>
                </a:cubicBezTo>
                <a:cubicBezTo>
                  <a:pt x="4797314" y="1694153"/>
                  <a:pt x="4780308" y="1698334"/>
                  <a:pt x="4764494" y="1697711"/>
                </a:cubicBezTo>
                <a:cubicBezTo>
                  <a:pt x="4750085" y="1698193"/>
                  <a:pt x="4734204" y="1694434"/>
                  <a:pt x="4716848" y="1686432"/>
                </a:cubicBezTo>
                <a:cubicBezTo>
                  <a:pt x="4699493" y="1678431"/>
                  <a:pt x="4684465" y="1663291"/>
                  <a:pt x="4671765" y="1641013"/>
                </a:cubicBezTo>
                <a:cubicBezTo>
                  <a:pt x="4660648" y="1619314"/>
                  <a:pt x="4653564" y="1596666"/>
                  <a:pt x="4650512" y="1573070"/>
                </a:cubicBezTo>
                <a:cubicBezTo>
                  <a:pt x="4647461" y="1549474"/>
                  <a:pt x="4646129" y="1526967"/>
                  <a:pt x="4646514" y="1505550"/>
                </a:cubicBezTo>
                <a:cubicBezTo>
                  <a:pt x="4646257" y="1482984"/>
                  <a:pt x="4647473" y="1460946"/>
                  <a:pt x="4650162" y="1439434"/>
                </a:cubicBezTo>
                <a:cubicBezTo>
                  <a:pt x="4652850" y="1417923"/>
                  <a:pt x="4658555" y="1397430"/>
                  <a:pt x="4667276" y="1377956"/>
                </a:cubicBezTo>
                <a:cubicBezTo>
                  <a:pt x="4679307" y="1352302"/>
                  <a:pt x="4694262" y="1334632"/>
                  <a:pt x="4712143" y="1324946"/>
                </a:cubicBezTo>
                <a:cubicBezTo>
                  <a:pt x="4730023" y="1315260"/>
                  <a:pt x="4747661" y="1310659"/>
                  <a:pt x="4765056" y="1311142"/>
                </a:cubicBezTo>
                <a:close/>
                <a:moveTo>
                  <a:pt x="4500619" y="1311142"/>
                </a:moveTo>
                <a:cubicBezTo>
                  <a:pt x="4506802" y="1310908"/>
                  <a:pt x="4510566" y="1311657"/>
                  <a:pt x="4511910" y="1313390"/>
                </a:cubicBezTo>
                <a:cubicBezTo>
                  <a:pt x="4513254" y="1315123"/>
                  <a:pt x="4513792" y="1319244"/>
                  <a:pt x="4513523" y="1325753"/>
                </a:cubicBezTo>
                <a:lnTo>
                  <a:pt x="4513523" y="1641015"/>
                </a:lnTo>
                <a:cubicBezTo>
                  <a:pt x="4513231" y="1647896"/>
                  <a:pt x="4514002" y="1653308"/>
                  <a:pt x="4515833" y="1657254"/>
                </a:cubicBezTo>
                <a:cubicBezTo>
                  <a:pt x="4517665" y="1661199"/>
                  <a:pt x="4522306" y="1663988"/>
                  <a:pt x="4529758" y="1665623"/>
                </a:cubicBezTo>
                <a:cubicBezTo>
                  <a:pt x="4537209" y="1667257"/>
                  <a:pt x="4549219" y="1668048"/>
                  <a:pt x="4565787" y="1667996"/>
                </a:cubicBezTo>
                <a:lnTo>
                  <a:pt x="4583770" y="1667996"/>
                </a:lnTo>
                <a:lnTo>
                  <a:pt x="4583770" y="1685347"/>
                </a:lnTo>
                <a:cubicBezTo>
                  <a:pt x="4576870" y="1684798"/>
                  <a:pt x="4567754" y="1684404"/>
                  <a:pt x="4556421" y="1684165"/>
                </a:cubicBezTo>
                <a:cubicBezTo>
                  <a:pt x="4545090" y="1683927"/>
                  <a:pt x="4533603" y="1683782"/>
                  <a:pt x="4521963" y="1683730"/>
                </a:cubicBezTo>
                <a:cubicBezTo>
                  <a:pt x="4510322" y="1683678"/>
                  <a:pt x="4500590" y="1683658"/>
                  <a:pt x="4492765" y="1683668"/>
                </a:cubicBezTo>
                <a:cubicBezTo>
                  <a:pt x="4484940" y="1683658"/>
                  <a:pt x="4475207" y="1683678"/>
                  <a:pt x="4463567" y="1683730"/>
                </a:cubicBezTo>
                <a:cubicBezTo>
                  <a:pt x="4451926" y="1683782"/>
                  <a:pt x="4440440" y="1683927"/>
                  <a:pt x="4429108" y="1684165"/>
                </a:cubicBezTo>
                <a:cubicBezTo>
                  <a:pt x="4417776" y="1684404"/>
                  <a:pt x="4408660" y="1684798"/>
                  <a:pt x="4401760" y="1685347"/>
                </a:cubicBezTo>
                <a:lnTo>
                  <a:pt x="4401760" y="1667996"/>
                </a:lnTo>
                <a:lnTo>
                  <a:pt x="4419743" y="1667996"/>
                </a:lnTo>
                <a:cubicBezTo>
                  <a:pt x="4436311" y="1668038"/>
                  <a:pt x="4448321" y="1667205"/>
                  <a:pt x="4455772" y="1665498"/>
                </a:cubicBezTo>
                <a:cubicBezTo>
                  <a:pt x="4463223" y="1663791"/>
                  <a:pt x="4467865" y="1660959"/>
                  <a:pt x="4469696" y="1657004"/>
                </a:cubicBezTo>
                <a:cubicBezTo>
                  <a:pt x="4471528" y="1653048"/>
                  <a:pt x="4472298" y="1647719"/>
                  <a:pt x="4472007" y="1641015"/>
                </a:cubicBezTo>
                <a:lnTo>
                  <a:pt x="4472007" y="1349907"/>
                </a:lnTo>
                <a:cubicBezTo>
                  <a:pt x="4456857" y="1356880"/>
                  <a:pt x="4442339" y="1361124"/>
                  <a:pt x="4428454" y="1362640"/>
                </a:cubicBezTo>
                <a:cubicBezTo>
                  <a:pt x="4414568" y="1364156"/>
                  <a:pt x="4404546" y="1364763"/>
                  <a:pt x="4398388" y="1364459"/>
                </a:cubicBezTo>
                <a:lnTo>
                  <a:pt x="4398388" y="1347108"/>
                </a:lnTo>
                <a:cubicBezTo>
                  <a:pt x="4404667" y="1347330"/>
                  <a:pt x="4413589" y="1346886"/>
                  <a:pt x="4425153" y="1345776"/>
                </a:cubicBezTo>
                <a:cubicBezTo>
                  <a:pt x="4436717" y="1344666"/>
                  <a:pt x="4449215" y="1341558"/>
                  <a:pt x="4462647" y="1336452"/>
                </a:cubicBezTo>
                <a:cubicBezTo>
                  <a:pt x="4476079" y="1331345"/>
                  <a:pt x="4488736" y="1322909"/>
                  <a:pt x="4500619" y="1311142"/>
                </a:cubicBezTo>
                <a:close/>
                <a:moveTo>
                  <a:pt x="3233743" y="1311142"/>
                </a:moveTo>
                <a:cubicBezTo>
                  <a:pt x="3268720" y="1311679"/>
                  <a:pt x="3297147" y="1321835"/>
                  <a:pt x="3319024" y="1341610"/>
                </a:cubicBezTo>
                <a:cubicBezTo>
                  <a:pt x="3340902" y="1361386"/>
                  <a:pt x="3352179" y="1387557"/>
                  <a:pt x="3352854" y="1420124"/>
                </a:cubicBezTo>
                <a:cubicBezTo>
                  <a:pt x="3352979" y="1438400"/>
                  <a:pt x="3348987" y="1455159"/>
                  <a:pt x="3340876" y="1470402"/>
                </a:cubicBezTo>
                <a:cubicBezTo>
                  <a:pt x="3332765" y="1485645"/>
                  <a:pt x="3319783" y="1502077"/>
                  <a:pt x="3301928" y="1519697"/>
                </a:cubicBezTo>
                <a:cubicBezTo>
                  <a:pt x="3284073" y="1537318"/>
                  <a:pt x="3260593" y="1558833"/>
                  <a:pt x="3231487" y="1584241"/>
                </a:cubicBezTo>
                <a:lnTo>
                  <a:pt x="3171917" y="1642145"/>
                </a:lnTo>
                <a:lnTo>
                  <a:pt x="3273092" y="1642145"/>
                </a:lnTo>
                <a:cubicBezTo>
                  <a:pt x="3277573" y="1642173"/>
                  <a:pt x="3283730" y="1642117"/>
                  <a:pt x="3291563" y="1641979"/>
                </a:cubicBezTo>
                <a:cubicBezTo>
                  <a:pt x="3299396" y="1641840"/>
                  <a:pt x="3306760" y="1641451"/>
                  <a:pt x="3313656" y="1640813"/>
                </a:cubicBezTo>
                <a:cubicBezTo>
                  <a:pt x="3320553" y="1640174"/>
                  <a:pt x="3324835" y="1639119"/>
                  <a:pt x="3326504" y="1637648"/>
                </a:cubicBezTo>
                <a:cubicBezTo>
                  <a:pt x="3329304" y="1632928"/>
                  <a:pt x="3331717" y="1625643"/>
                  <a:pt x="3333743" y="1615793"/>
                </a:cubicBezTo>
                <a:cubicBezTo>
                  <a:pt x="3335770" y="1605944"/>
                  <a:pt x="3337480" y="1596551"/>
                  <a:pt x="3338875" y="1587614"/>
                </a:cubicBezTo>
                <a:lnTo>
                  <a:pt x="3352854" y="1587614"/>
                </a:lnTo>
                <a:lnTo>
                  <a:pt x="3337140" y="1685347"/>
                </a:lnTo>
                <a:lnTo>
                  <a:pt x="3128696" y="1685347"/>
                </a:lnTo>
                <a:cubicBezTo>
                  <a:pt x="3128567" y="1678977"/>
                  <a:pt x="3128825" y="1674605"/>
                  <a:pt x="3129468" y="1672232"/>
                </a:cubicBezTo>
                <a:cubicBezTo>
                  <a:pt x="3130111" y="1669859"/>
                  <a:pt x="3131912" y="1667311"/>
                  <a:pt x="3134870" y="1664588"/>
                </a:cubicBezTo>
                <a:lnTo>
                  <a:pt x="3242740" y="1544327"/>
                </a:lnTo>
                <a:cubicBezTo>
                  <a:pt x="3258731" y="1526712"/>
                  <a:pt x="3272438" y="1507272"/>
                  <a:pt x="3283860" y="1486006"/>
                </a:cubicBezTo>
                <a:cubicBezTo>
                  <a:pt x="3295282" y="1464741"/>
                  <a:pt x="3301257" y="1442780"/>
                  <a:pt x="3301784" y="1420124"/>
                </a:cubicBezTo>
                <a:cubicBezTo>
                  <a:pt x="3301802" y="1404494"/>
                  <a:pt x="3299080" y="1389752"/>
                  <a:pt x="3293620" y="1375899"/>
                </a:cubicBezTo>
                <a:cubicBezTo>
                  <a:pt x="3288160" y="1362046"/>
                  <a:pt x="3279857" y="1350751"/>
                  <a:pt x="3268711" y="1342015"/>
                </a:cubicBezTo>
                <a:cubicBezTo>
                  <a:pt x="3257565" y="1333279"/>
                  <a:pt x="3243473" y="1328771"/>
                  <a:pt x="3226433" y="1328493"/>
                </a:cubicBezTo>
                <a:cubicBezTo>
                  <a:pt x="3209811" y="1328598"/>
                  <a:pt x="3194707" y="1333592"/>
                  <a:pt x="3181121" y="1343474"/>
                </a:cubicBezTo>
                <a:cubicBezTo>
                  <a:pt x="3167535" y="1353356"/>
                  <a:pt x="3157357" y="1367492"/>
                  <a:pt x="3150587" y="1385884"/>
                </a:cubicBezTo>
                <a:cubicBezTo>
                  <a:pt x="3151347" y="1385615"/>
                  <a:pt x="3152213" y="1385451"/>
                  <a:pt x="3153183" y="1385393"/>
                </a:cubicBezTo>
                <a:cubicBezTo>
                  <a:pt x="3154154" y="1385334"/>
                  <a:pt x="3155720" y="1385311"/>
                  <a:pt x="3157884" y="1385323"/>
                </a:cubicBezTo>
                <a:cubicBezTo>
                  <a:pt x="3167719" y="1385627"/>
                  <a:pt x="3175132" y="1388667"/>
                  <a:pt x="3180126" y="1394444"/>
                </a:cubicBezTo>
                <a:cubicBezTo>
                  <a:pt x="3185119" y="1400221"/>
                  <a:pt x="3187621" y="1406910"/>
                  <a:pt x="3187633" y="1414511"/>
                </a:cubicBezTo>
                <a:cubicBezTo>
                  <a:pt x="3187013" y="1425819"/>
                  <a:pt x="3183341" y="1433653"/>
                  <a:pt x="3176617" y="1438015"/>
                </a:cubicBezTo>
                <a:cubicBezTo>
                  <a:pt x="3169893" y="1442377"/>
                  <a:pt x="3163836" y="1444459"/>
                  <a:pt x="3158445" y="1444260"/>
                </a:cubicBezTo>
                <a:cubicBezTo>
                  <a:pt x="3157548" y="1444454"/>
                  <a:pt x="3154727" y="1444066"/>
                  <a:pt x="3149984" y="1443096"/>
                </a:cubicBezTo>
                <a:cubicBezTo>
                  <a:pt x="3145241" y="1442125"/>
                  <a:pt x="3140591" y="1439409"/>
                  <a:pt x="3136034" y="1434946"/>
                </a:cubicBezTo>
                <a:cubicBezTo>
                  <a:pt x="3131478" y="1430484"/>
                  <a:pt x="3129032" y="1423110"/>
                  <a:pt x="3128696" y="1412827"/>
                </a:cubicBezTo>
                <a:cubicBezTo>
                  <a:pt x="3128817" y="1395827"/>
                  <a:pt x="3133190" y="1379631"/>
                  <a:pt x="3141817" y="1364237"/>
                </a:cubicBezTo>
                <a:cubicBezTo>
                  <a:pt x="3150444" y="1348843"/>
                  <a:pt x="3162599" y="1336228"/>
                  <a:pt x="3178282" y="1326391"/>
                </a:cubicBezTo>
                <a:cubicBezTo>
                  <a:pt x="3193965" y="1316554"/>
                  <a:pt x="3212452" y="1311471"/>
                  <a:pt x="3233743" y="1311142"/>
                </a:cubicBezTo>
                <a:close/>
                <a:moveTo>
                  <a:pt x="2976619" y="1311142"/>
                </a:moveTo>
                <a:cubicBezTo>
                  <a:pt x="2982802" y="1310908"/>
                  <a:pt x="2986566" y="1311657"/>
                  <a:pt x="2987910" y="1313390"/>
                </a:cubicBezTo>
                <a:cubicBezTo>
                  <a:pt x="2989254" y="1315123"/>
                  <a:pt x="2989792" y="1319244"/>
                  <a:pt x="2989523" y="1325753"/>
                </a:cubicBezTo>
                <a:lnTo>
                  <a:pt x="2989523" y="1641015"/>
                </a:lnTo>
                <a:cubicBezTo>
                  <a:pt x="2989231" y="1647896"/>
                  <a:pt x="2990001" y="1653308"/>
                  <a:pt x="2991833" y="1657254"/>
                </a:cubicBezTo>
                <a:cubicBezTo>
                  <a:pt x="2993665" y="1661199"/>
                  <a:pt x="2998306" y="1663988"/>
                  <a:pt x="3005758" y="1665623"/>
                </a:cubicBezTo>
                <a:cubicBezTo>
                  <a:pt x="3013209" y="1667257"/>
                  <a:pt x="3025219" y="1668048"/>
                  <a:pt x="3041786" y="1667996"/>
                </a:cubicBezTo>
                <a:lnTo>
                  <a:pt x="3059770" y="1667996"/>
                </a:lnTo>
                <a:lnTo>
                  <a:pt x="3059770" y="1685347"/>
                </a:lnTo>
                <a:cubicBezTo>
                  <a:pt x="3052869" y="1684798"/>
                  <a:pt x="3043753" y="1684404"/>
                  <a:pt x="3032421" y="1684165"/>
                </a:cubicBezTo>
                <a:cubicBezTo>
                  <a:pt x="3021089" y="1683927"/>
                  <a:pt x="3009603" y="1683782"/>
                  <a:pt x="2997963" y="1683730"/>
                </a:cubicBezTo>
                <a:cubicBezTo>
                  <a:pt x="2986322" y="1683678"/>
                  <a:pt x="2976590" y="1683658"/>
                  <a:pt x="2968765" y="1683668"/>
                </a:cubicBezTo>
                <a:cubicBezTo>
                  <a:pt x="2960940" y="1683658"/>
                  <a:pt x="2951207" y="1683678"/>
                  <a:pt x="2939567" y="1683730"/>
                </a:cubicBezTo>
                <a:cubicBezTo>
                  <a:pt x="2927926" y="1683782"/>
                  <a:pt x="2916440" y="1683927"/>
                  <a:pt x="2905108" y="1684165"/>
                </a:cubicBezTo>
                <a:cubicBezTo>
                  <a:pt x="2893776" y="1684404"/>
                  <a:pt x="2884660" y="1684798"/>
                  <a:pt x="2877760" y="1685347"/>
                </a:cubicBezTo>
                <a:lnTo>
                  <a:pt x="2877760" y="1667996"/>
                </a:lnTo>
                <a:lnTo>
                  <a:pt x="2895743" y="1667996"/>
                </a:lnTo>
                <a:cubicBezTo>
                  <a:pt x="2912311" y="1668038"/>
                  <a:pt x="2924321" y="1667205"/>
                  <a:pt x="2931772" y="1665498"/>
                </a:cubicBezTo>
                <a:cubicBezTo>
                  <a:pt x="2939223" y="1663791"/>
                  <a:pt x="2943865" y="1660959"/>
                  <a:pt x="2945696" y="1657004"/>
                </a:cubicBezTo>
                <a:cubicBezTo>
                  <a:pt x="2947528" y="1653048"/>
                  <a:pt x="2948298" y="1647719"/>
                  <a:pt x="2948007" y="1641015"/>
                </a:cubicBezTo>
                <a:lnTo>
                  <a:pt x="2948007" y="1349907"/>
                </a:lnTo>
                <a:cubicBezTo>
                  <a:pt x="2932857" y="1356880"/>
                  <a:pt x="2918339" y="1361124"/>
                  <a:pt x="2904454" y="1362640"/>
                </a:cubicBezTo>
                <a:cubicBezTo>
                  <a:pt x="2890568" y="1364156"/>
                  <a:pt x="2880546" y="1364763"/>
                  <a:pt x="2874388" y="1364459"/>
                </a:cubicBezTo>
                <a:lnTo>
                  <a:pt x="2874388" y="1347108"/>
                </a:lnTo>
                <a:cubicBezTo>
                  <a:pt x="2880667" y="1347330"/>
                  <a:pt x="2889589" y="1346886"/>
                  <a:pt x="2901153" y="1345776"/>
                </a:cubicBezTo>
                <a:cubicBezTo>
                  <a:pt x="2912717" y="1344666"/>
                  <a:pt x="2925215" y="1341558"/>
                  <a:pt x="2938647" y="1336452"/>
                </a:cubicBezTo>
                <a:cubicBezTo>
                  <a:pt x="2952079" y="1331345"/>
                  <a:pt x="2964736" y="1322909"/>
                  <a:pt x="2976619" y="1311142"/>
                </a:cubicBezTo>
                <a:close/>
                <a:moveTo>
                  <a:pt x="3576269" y="1304960"/>
                </a:moveTo>
                <a:cubicBezTo>
                  <a:pt x="3580570" y="1304867"/>
                  <a:pt x="3583188" y="1305897"/>
                  <a:pt x="3584123" y="1308051"/>
                </a:cubicBezTo>
                <a:cubicBezTo>
                  <a:pt x="3585058" y="1310205"/>
                  <a:pt x="3585432" y="1314046"/>
                  <a:pt x="3585245" y="1319572"/>
                </a:cubicBezTo>
                <a:lnTo>
                  <a:pt x="3585245" y="1575270"/>
                </a:lnTo>
                <a:lnTo>
                  <a:pt x="3641442" y="1575270"/>
                </a:lnTo>
                <a:lnTo>
                  <a:pt x="3641442" y="1592621"/>
                </a:lnTo>
                <a:lnTo>
                  <a:pt x="3585245" y="1592621"/>
                </a:lnTo>
                <a:lnTo>
                  <a:pt x="3585245" y="1641559"/>
                </a:lnTo>
                <a:cubicBezTo>
                  <a:pt x="3584425" y="1651520"/>
                  <a:pt x="3586345" y="1658457"/>
                  <a:pt x="3591005" y="1662371"/>
                </a:cubicBezTo>
                <a:cubicBezTo>
                  <a:pt x="3595665" y="1666285"/>
                  <a:pt x="3607981" y="1668160"/>
                  <a:pt x="3627955" y="1667996"/>
                </a:cubicBezTo>
                <a:lnTo>
                  <a:pt x="3639756" y="1667996"/>
                </a:lnTo>
                <a:lnTo>
                  <a:pt x="3639756" y="1685347"/>
                </a:lnTo>
                <a:cubicBezTo>
                  <a:pt x="3627966" y="1684542"/>
                  <a:pt x="3615300" y="1684053"/>
                  <a:pt x="3601757" y="1683878"/>
                </a:cubicBezTo>
                <a:cubicBezTo>
                  <a:pt x="3588216" y="1683703"/>
                  <a:pt x="3575419" y="1683633"/>
                  <a:pt x="3563366" y="1683668"/>
                </a:cubicBezTo>
                <a:cubicBezTo>
                  <a:pt x="3551334" y="1683633"/>
                  <a:pt x="3538629" y="1683703"/>
                  <a:pt x="3525250" y="1683878"/>
                </a:cubicBezTo>
                <a:cubicBezTo>
                  <a:pt x="3511871" y="1684053"/>
                  <a:pt x="3499298" y="1684542"/>
                  <a:pt x="3487531" y="1685347"/>
                </a:cubicBezTo>
                <a:lnTo>
                  <a:pt x="3487531" y="1667996"/>
                </a:lnTo>
                <a:lnTo>
                  <a:pt x="3499333" y="1667996"/>
                </a:lnTo>
                <a:cubicBezTo>
                  <a:pt x="3519306" y="1668160"/>
                  <a:pt x="3531623" y="1666285"/>
                  <a:pt x="3536283" y="1662371"/>
                </a:cubicBezTo>
                <a:cubicBezTo>
                  <a:pt x="3540942" y="1658457"/>
                  <a:pt x="3542863" y="1651520"/>
                  <a:pt x="3542043" y="1641559"/>
                </a:cubicBezTo>
                <a:lnTo>
                  <a:pt x="3542043" y="1592621"/>
                </a:lnTo>
                <a:lnTo>
                  <a:pt x="3392557" y="1592621"/>
                </a:lnTo>
                <a:lnTo>
                  <a:pt x="3392557" y="1575270"/>
                </a:lnTo>
                <a:lnTo>
                  <a:pt x="3565049" y="1311704"/>
                </a:lnTo>
                <a:cubicBezTo>
                  <a:pt x="3567165" y="1308473"/>
                  <a:pt x="3568965" y="1306506"/>
                  <a:pt x="3570449" y="1305803"/>
                </a:cubicBezTo>
                <a:cubicBezTo>
                  <a:pt x="3571933" y="1305101"/>
                  <a:pt x="3573873" y="1304820"/>
                  <a:pt x="3576269" y="1304960"/>
                </a:cubicBezTo>
                <a:close/>
                <a:moveTo>
                  <a:pt x="2124097" y="940496"/>
                </a:moveTo>
                <a:lnTo>
                  <a:pt x="2475894" y="940496"/>
                </a:lnTo>
                <a:cubicBezTo>
                  <a:pt x="2479066" y="940577"/>
                  <a:pt x="2481712" y="941674"/>
                  <a:pt x="2483832" y="943787"/>
                </a:cubicBezTo>
                <a:cubicBezTo>
                  <a:pt x="2485951" y="945899"/>
                  <a:pt x="2487051" y="948537"/>
                  <a:pt x="2487133" y="951700"/>
                </a:cubicBezTo>
                <a:cubicBezTo>
                  <a:pt x="2487051" y="954863"/>
                  <a:pt x="2485951" y="957501"/>
                  <a:pt x="2483832" y="959613"/>
                </a:cubicBezTo>
                <a:cubicBezTo>
                  <a:pt x="2481712" y="961726"/>
                  <a:pt x="2479066" y="962823"/>
                  <a:pt x="2475894" y="962904"/>
                </a:cubicBezTo>
                <a:lnTo>
                  <a:pt x="2124097" y="962904"/>
                </a:lnTo>
                <a:cubicBezTo>
                  <a:pt x="2120924" y="962823"/>
                  <a:pt x="2118278" y="961726"/>
                  <a:pt x="2116159" y="959613"/>
                </a:cubicBezTo>
                <a:cubicBezTo>
                  <a:pt x="2114040" y="957501"/>
                  <a:pt x="2112940" y="954863"/>
                  <a:pt x="2112858" y="951700"/>
                </a:cubicBezTo>
                <a:cubicBezTo>
                  <a:pt x="2112940" y="948537"/>
                  <a:pt x="2114040" y="945899"/>
                  <a:pt x="2116159" y="943787"/>
                </a:cubicBezTo>
                <a:cubicBezTo>
                  <a:pt x="2118278" y="941674"/>
                  <a:pt x="2120924" y="940577"/>
                  <a:pt x="2124097" y="940496"/>
                </a:cubicBezTo>
                <a:close/>
                <a:moveTo>
                  <a:pt x="2124097" y="831472"/>
                </a:moveTo>
                <a:lnTo>
                  <a:pt x="2475894" y="831472"/>
                </a:lnTo>
                <a:cubicBezTo>
                  <a:pt x="2479066" y="831554"/>
                  <a:pt x="2481712" y="832651"/>
                  <a:pt x="2483832" y="834764"/>
                </a:cubicBezTo>
                <a:cubicBezTo>
                  <a:pt x="2485951" y="836876"/>
                  <a:pt x="2487051" y="839514"/>
                  <a:pt x="2487133" y="842677"/>
                </a:cubicBezTo>
                <a:cubicBezTo>
                  <a:pt x="2487051" y="845840"/>
                  <a:pt x="2485951" y="848477"/>
                  <a:pt x="2483832" y="850590"/>
                </a:cubicBezTo>
                <a:cubicBezTo>
                  <a:pt x="2481712" y="852702"/>
                  <a:pt x="2479066" y="853800"/>
                  <a:pt x="2475894" y="853881"/>
                </a:cubicBezTo>
                <a:lnTo>
                  <a:pt x="2124097" y="853881"/>
                </a:lnTo>
                <a:cubicBezTo>
                  <a:pt x="2120924" y="853800"/>
                  <a:pt x="2118278" y="852702"/>
                  <a:pt x="2116159" y="850590"/>
                </a:cubicBezTo>
                <a:cubicBezTo>
                  <a:pt x="2114040" y="848477"/>
                  <a:pt x="2112940" y="845840"/>
                  <a:pt x="2112858" y="842677"/>
                </a:cubicBezTo>
                <a:cubicBezTo>
                  <a:pt x="2112940" y="839514"/>
                  <a:pt x="2114040" y="836876"/>
                  <a:pt x="2116159" y="834764"/>
                </a:cubicBezTo>
                <a:cubicBezTo>
                  <a:pt x="2118278" y="832651"/>
                  <a:pt x="2120924" y="831554"/>
                  <a:pt x="2124097" y="831472"/>
                </a:cubicBezTo>
                <a:close/>
                <a:moveTo>
                  <a:pt x="3554940" y="717954"/>
                </a:moveTo>
                <a:lnTo>
                  <a:pt x="3417818" y="927570"/>
                </a:lnTo>
                <a:lnTo>
                  <a:pt x="3554940" y="927570"/>
                </a:lnTo>
                <a:close/>
                <a:moveTo>
                  <a:pt x="3243268" y="663442"/>
                </a:moveTo>
                <a:cubicBezTo>
                  <a:pt x="3278245" y="663979"/>
                  <a:pt x="3306672" y="674135"/>
                  <a:pt x="3328549" y="693910"/>
                </a:cubicBezTo>
                <a:cubicBezTo>
                  <a:pt x="3350427" y="713685"/>
                  <a:pt x="3361704" y="739857"/>
                  <a:pt x="3362379" y="772424"/>
                </a:cubicBezTo>
                <a:cubicBezTo>
                  <a:pt x="3362504" y="790700"/>
                  <a:pt x="3358512" y="807459"/>
                  <a:pt x="3350401" y="822702"/>
                </a:cubicBezTo>
                <a:cubicBezTo>
                  <a:pt x="3342290" y="837945"/>
                  <a:pt x="3329308" y="854377"/>
                  <a:pt x="3311453" y="871997"/>
                </a:cubicBezTo>
                <a:cubicBezTo>
                  <a:pt x="3293598" y="889618"/>
                  <a:pt x="3270118" y="911132"/>
                  <a:pt x="3241012" y="936542"/>
                </a:cubicBezTo>
                <a:lnTo>
                  <a:pt x="3181442" y="994445"/>
                </a:lnTo>
                <a:lnTo>
                  <a:pt x="3282617" y="994445"/>
                </a:lnTo>
                <a:cubicBezTo>
                  <a:pt x="3287098" y="994473"/>
                  <a:pt x="3293255" y="994417"/>
                  <a:pt x="3301088" y="994279"/>
                </a:cubicBezTo>
                <a:cubicBezTo>
                  <a:pt x="3308921" y="994140"/>
                  <a:pt x="3316285" y="993751"/>
                  <a:pt x="3323181" y="993113"/>
                </a:cubicBezTo>
                <a:cubicBezTo>
                  <a:pt x="3330078" y="992474"/>
                  <a:pt x="3334360" y="991419"/>
                  <a:pt x="3336029" y="989948"/>
                </a:cubicBezTo>
                <a:cubicBezTo>
                  <a:pt x="3338829" y="985228"/>
                  <a:pt x="3341242" y="977943"/>
                  <a:pt x="3343268" y="968093"/>
                </a:cubicBezTo>
                <a:cubicBezTo>
                  <a:pt x="3345295" y="958244"/>
                  <a:pt x="3347005" y="948851"/>
                  <a:pt x="3348400" y="939914"/>
                </a:cubicBezTo>
                <a:lnTo>
                  <a:pt x="3362379" y="939914"/>
                </a:lnTo>
                <a:lnTo>
                  <a:pt x="3346665" y="1037647"/>
                </a:lnTo>
                <a:lnTo>
                  <a:pt x="3138221" y="1037647"/>
                </a:lnTo>
                <a:cubicBezTo>
                  <a:pt x="3138092" y="1031277"/>
                  <a:pt x="3138350" y="1026905"/>
                  <a:pt x="3138993" y="1024532"/>
                </a:cubicBezTo>
                <a:cubicBezTo>
                  <a:pt x="3139636" y="1022159"/>
                  <a:pt x="3141437" y="1019611"/>
                  <a:pt x="3144395" y="1016888"/>
                </a:cubicBezTo>
                <a:lnTo>
                  <a:pt x="3252265" y="896627"/>
                </a:lnTo>
                <a:cubicBezTo>
                  <a:pt x="3268256" y="879012"/>
                  <a:pt x="3281963" y="859571"/>
                  <a:pt x="3293385" y="838306"/>
                </a:cubicBezTo>
                <a:cubicBezTo>
                  <a:pt x="3304807" y="817041"/>
                  <a:pt x="3310782" y="795080"/>
                  <a:pt x="3311309" y="772424"/>
                </a:cubicBezTo>
                <a:cubicBezTo>
                  <a:pt x="3311327" y="756794"/>
                  <a:pt x="3308605" y="742052"/>
                  <a:pt x="3303145" y="728199"/>
                </a:cubicBezTo>
                <a:cubicBezTo>
                  <a:pt x="3297685" y="714346"/>
                  <a:pt x="3289382" y="703051"/>
                  <a:pt x="3278236" y="694315"/>
                </a:cubicBezTo>
                <a:cubicBezTo>
                  <a:pt x="3267090" y="685579"/>
                  <a:pt x="3252998" y="681071"/>
                  <a:pt x="3235958" y="680793"/>
                </a:cubicBezTo>
                <a:cubicBezTo>
                  <a:pt x="3219336" y="680898"/>
                  <a:pt x="3204232" y="685892"/>
                  <a:pt x="3190646" y="695774"/>
                </a:cubicBezTo>
                <a:cubicBezTo>
                  <a:pt x="3177060" y="705656"/>
                  <a:pt x="3166882" y="719792"/>
                  <a:pt x="3160112" y="738184"/>
                </a:cubicBezTo>
                <a:cubicBezTo>
                  <a:pt x="3160872" y="737915"/>
                  <a:pt x="3161738" y="737751"/>
                  <a:pt x="3162708" y="737693"/>
                </a:cubicBezTo>
                <a:cubicBezTo>
                  <a:pt x="3163679" y="737634"/>
                  <a:pt x="3165245" y="737611"/>
                  <a:pt x="3167409" y="737623"/>
                </a:cubicBezTo>
                <a:cubicBezTo>
                  <a:pt x="3177244" y="737927"/>
                  <a:pt x="3184657" y="740967"/>
                  <a:pt x="3189651" y="746744"/>
                </a:cubicBezTo>
                <a:cubicBezTo>
                  <a:pt x="3194644" y="752521"/>
                  <a:pt x="3197146" y="759210"/>
                  <a:pt x="3197158" y="766811"/>
                </a:cubicBezTo>
                <a:cubicBezTo>
                  <a:pt x="3196538" y="778119"/>
                  <a:pt x="3192866" y="785953"/>
                  <a:pt x="3186142" y="790315"/>
                </a:cubicBezTo>
                <a:cubicBezTo>
                  <a:pt x="3179418" y="794677"/>
                  <a:pt x="3173361" y="796759"/>
                  <a:pt x="3167970" y="796560"/>
                </a:cubicBezTo>
                <a:cubicBezTo>
                  <a:pt x="3167073" y="796754"/>
                  <a:pt x="3164252" y="796366"/>
                  <a:pt x="3159509" y="795396"/>
                </a:cubicBezTo>
                <a:cubicBezTo>
                  <a:pt x="3154766" y="794425"/>
                  <a:pt x="3150116" y="791709"/>
                  <a:pt x="3145559" y="787246"/>
                </a:cubicBezTo>
                <a:cubicBezTo>
                  <a:pt x="3141003" y="782783"/>
                  <a:pt x="3138557" y="775410"/>
                  <a:pt x="3138221" y="765127"/>
                </a:cubicBezTo>
                <a:cubicBezTo>
                  <a:pt x="3138342" y="748127"/>
                  <a:pt x="3142715" y="731931"/>
                  <a:pt x="3151342" y="716537"/>
                </a:cubicBezTo>
                <a:cubicBezTo>
                  <a:pt x="3159969" y="701143"/>
                  <a:pt x="3172124" y="688528"/>
                  <a:pt x="3187807" y="678691"/>
                </a:cubicBezTo>
                <a:cubicBezTo>
                  <a:pt x="3203490" y="668854"/>
                  <a:pt x="3221977" y="663771"/>
                  <a:pt x="3243268" y="663442"/>
                </a:cubicBezTo>
                <a:close/>
                <a:moveTo>
                  <a:pt x="3585794" y="657260"/>
                </a:moveTo>
                <a:cubicBezTo>
                  <a:pt x="3590095" y="657167"/>
                  <a:pt x="3592713" y="658197"/>
                  <a:pt x="3593648" y="660351"/>
                </a:cubicBezTo>
                <a:cubicBezTo>
                  <a:pt x="3594583" y="662505"/>
                  <a:pt x="3594957" y="666345"/>
                  <a:pt x="3594770" y="671872"/>
                </a:cubicBezTo>
                <a:lnTo>
                  <a:pt x="3594770" y="927570"/>
                </a:lnTo>
                <a:lnTo>
                  <a:pt x="3650967" y="927570"/>
                </a:lnTo>
                <a:lnTo>
                  <a:pt x="3650967" y="944921"/>
                </a:lnTo>
                <a:lnTo>
                  <a:pt x="3594770" y="944921"/>
                </a:lnTo>
                <a:lnTo>
                  <a:pt x="3594770" y="993859"/>
                </a:lnTo>
                <a:cubicBezTo>
                  <a:pt x="3593950" y="1003820"/>
                  <a:pt x="3595870" y="1010757"/>
                  <a:pt x="3600530" y="1014671"/>
                </a:cubicBezTo>
                <a:cubicBezTo>
                  <a:pt x="3605190" y="1018585"/>
                  <a:pt x="3617506" y="1020460"/>
                  <a:pt x="3637480" y="1020296"/>
                </a:cubicBezTo>
                <a:lnTo>
                  <a:pt x="3649281" y="1020296"/>
                </a:lnTo>
                <a:lnTo>
                  <a:pt x="3649281" y="1037647"/>
                </a:lnTo>
                <a:cubicBezTo>
                  <a:pt x="3637491" y="1036842"/>
                  <a:pt x="3624824" y="1036353"/>
                  <a:pt x="3611282" y="1036178"/>
                </a:cubicBezTo>
                <a:cubicBezTo>
                  <a:pt x="3597741" y="1036003"/>
                  <a:pt x="3584944" y="1035933"/>
                  <a:pt x="3572891" y="1035968"/>
                </a:cubicBezTo>
                <a:cubicBezTo>
                  <a:pt x="3560859" y="1035933"/>
                  <a:pt x="3548154" y="1036003"/>
                  <a:pt x="3534775" y="1036178"/>
                </a:cubicBezTo>
                <a:cubicBezTo>
                  <a:pt x="3521396" y="1036353"/>
                  <a:pt x="3508823" y="1036843"/>
                  <a:pt x="3497056" y="1037647"/>
                </a:cubicBezTo>
                <a:lnTo>
                  <a:pt x="3497056" y="1020296"/>
                </a:lnTo>
                <a:lnTo>
                  <a:pt x="3508858" y="1020296"/>
                </a:lnTo>
                <a:cubicBezTo>
                  <a:pt x="3528831" y="1020460"/>
                  <a:pt x="3541148" y="1018585"/>
                  <a:pt x="3545808" y="1014671"/>
                </a:cubicBezTo>
                <a:cubicBezTo>
                  <a:pt x="3550467" y="1010757"/>
                  <a:pt x="3552388" y="1003820"/>
                  <a:pt x="3551568" y="993859"/>
                </a:cubicBezTo>
                <a:lnTo>
                  <a:pt x="3551568" y="944921"/>
                </a:lnTo>
                <a:lnTo>
                  <a:pt x="3402082" y="944921"/>
                </a:lnTo>
                <a:lnTo>
                  <a:pt x="3402082" y="927570"/>
                </a:lnTo>
                <a:lnTo>
                  <a:pt x="3574574" y="664004"/>
                </a:lnTo>
                <a:cubicBezTo>
                  <a:pt x="3576690" y="660773"/>
                  <a:pt x="3578490" y="658806"/>
                  <a:pt x="3579974" y="658103"/>
                </a:cubicBezTo>
                <a:cubicBezTo>
                  <a:pt x="3581458" y="657401"/>
                  <a:pt x="3583398" y="657120"/>
                  <a:pt x="3585794" y="657260"/>
                </a:cubicBezTo>
                <a:close/>
                <a:moveTo>
                  <a:pt x="2124097" y="283271"/>
                </a:moveTo>
                <a:lnTo>
                  <a:pt x="2475894" y="283271"/>
                </a:lnTo>
                <a:cubicBezTo>
                  <a:pt x="2479066" y="283352"/>
                  <a:pt x="2481712" y="284449"/>
                  <a:pt x="2483832" y="286562"/>
                </a:cubicBezTo>
                <a:cubicBezTo>
                  <a:pt x="2485951" y="288674"/>
                  <a:pt x="2487051" y="291312"/>
                  <a:pt x="2487133" y="294475"/>
                </a:cubicBezTo>
                <a:cubicBezTo>
                  <a:pt x="2487051" y="297638"/>
                  <a:pt x="2485951" y="300276"/>
                  <a:pt x="2483832" y="302388"/>
                </a:cubicBezTo>
                <a:cubicBezTo>
                  <a:pt x="2481712" y="304501"/>
                  <a:pt x="2479066" y="305598"/>
                  <a:pt x="2475894" y="305679"/>
                </a:cubicBezTo>
                <a:lnTo>
                  <a:pt x="2124097" y="305679"/>
                </a:lnTo>
                <a:cubicBezTo>
                  <a:pt x="2120924" y="305598"/>
                  <a:pt x="2118278" y="304501"/>
                  <a:pt x="2116159" y="302388"/>
                </a:cubicBezTo>
                <a:cubicBezTo>
                  <a:pt x="2114040" y="300276"/>
                  <a:pt x="2112940" y="297638"/>
                  <a:pt x="2112858" y="294475"/>
                </a:cubicBezTo>
                <a:cubicBezTo>
                  <a:pt x="2112940" y="291312"/>
                  <a:pt x="2114040" y="288674"/>
                  <a:pt x="2116159" y="286562"/>
                </a:cubicBezTo>
                <a:cubicBezTo>
                  <a:pt x="2118278" y="284449"/>
                  <a:pt x="2120924" y="283352"/>
                  <a:pt x="2124097" y="283271"/>
                </a:cubicBezTo>
                <a:close/>
                <a:moveTo>
                  <a:pt x="2124097" y="174248"/>
                </a:moveTo>
                <a:lnTo>
                  <a:pt x="2475894" y="174248"/>
                </a:lnTo>
                <a:cubicBezTo>
                  <a:pt x="2479066" y="174329"/>
                  <a:pt x="2481712" y="175427"/>
                  <a:pt x="2483832" y="177539"/>
                </a:cubicBezTo>
                <a:cubicBezTo>
                  <a:pt x="2485951" y="179652"/>
                  <a:pt x="2487051" y="182289"/>
                  <a:pt x="2487133" y="185452"/>
                </a:cubicBezTo>
                <a:cubicBezTo>
                  <a:pt x="2487051" y="188615"/>
                  <a:pt x="2485951" y="191252"/>
                  <a:pt x="2483832" y="193365"/>
                </a:cubicBezTo>
                <a:cubicBezTo>
                  <a:pt x="2481712" y="195477"/>
                  <a:pt x="2479066" y="196574"/>
                  <a:pt x="2475894" y="196656"/>
                </a:cubicBezTo>
                <a:lnTo>
                  <a:pt x="2124097" y="196656"/>
                </a:lnTo>
                <a:cubicBezTo>
                  <a:pt x="2120924" y="196574"/>
                  <a:pt x="2118278" y="195477"/>
                  <a:pt x="2116159" y="193365"/>
                </a:cubicBezTo>
                <a:cubicBezTo>
                  <a:pt x="2114040" y="191252"/>
                  <a:pt x="2112940" y="188615"/>
                  <a:pt x="2112858" y="185452"/>
                </a:cubicBezTo>
                <a:cubicBezTo>
                  <a:pt x="2112940" y="182289"/>
                  <a:pt x="2114040" y="179652"/>
                  <a:pt x="2116159" y="177539"/>
                </a:cubicBezTo>
                <a:cubicBezTo>
                  <a:pt x="2118278" y="175427"/>
                  <a:pt x="2120924" y="174329"/>
                  <a:pt x="2124097" y="174248"/>
                </a:cubicBezTo>
                <a:close/>
                <a:moveTo>
                  <a:pt x="3545415" y="60729"/>
                </a:moveTo>
                <a:lnTo>
                  <a:pt x="3408293" y="270345"/>
                </a:lnTo>
                <a:lnTo>
                  <a:pt x="3545415" y="270345"/>
                </a:lnTo>
                <a:close/>
                <a:moveTo>
                  <a:pt x="871246" y="52861"/>
                </a:moveTo>
                <a:cubicBezTo>
                  <a:pt x="874408" y="52943"/>
                  <a:pt x="877047" y="54044"/>
                  <a:pt x="879159" y="56163"/>
                </a:cubicBezTo>
                <a:cubicBezTo>
                  <a:pt x="881271" y="58282"/>
                  <a:pt x="882368" y="60928"/>
                  <a:pt x="882450" y="64101"/>
                </a:cubicBezTo>
                <a:lnTo>
                  <a:pt x="882450" y="228759"/>
                </a:lnTo>
                <a:lnTo>
                  <a:pt x="1047109" y="228759"/>
                </a:lnTo>
                <a:cubicBezTo>
                  <a:pt x="1050281" y="228841"/>
                  <a:pt x="1052927" y="229938"/>
                  <a:pt x="1055046" y="232050"/>
                </a:cubicBezTo>
                <a:cubicBezTo>
                  <a:pt x="1057165" y="234163"/>
                  <a:pt x="1058266" y="236801"/>
                  <a:pt x="1058348" y="239963"/>
                </a:cubicBezTo>
                <a:cubicBezTo>
                  <a:pt x="1058266" y="243126"/>
                  <a:pt x="1057165" y="245764"/>
                  <a:pt x="1055046" y="247876"/>
                </a:cubicBezTo>
                <a:cubicBezTo>
                  <a:pt x="1052927" y="249989"/>
                  <a:pt x="1050281" y="251086"/>
                  <a:pt x="1047109" y="251168"/>
                </a:cubicBezTo>
                <a:lnTo>
                  <a:pt x="882450" y="251168"/>
                </a:lnTo>
                <a:lnTo>
                  <a:pt x="882450" y="415826"/>
                </a:lnTo>
                <a:cubicBezTo>
                  <a:pt x="882368" y="418999"/>
                  <a:pt x="881271" y="421645"/>
                  <a:pt x="879159" y="423764"/>
                </a:cubicBezTo>
                <a:cubicBezTo>
                  <a:pt x="877047" y="425883"/>
                  <a:pt x="874408" y="426984"/>
                  <a:pt x="871246" y="427066"/>
                </a:cubicBezTo>
                <a:cubicBezTo>
                  <a:pt x="868083" y="426984"/>
                  <a:pt x="865445" y="425883"/>
                  <a:pt x="863333" y="423764"/>
                </a:cubicBezTo>
                <a:cubicBezTo>
                  <a:pt x="861220" y="421645"/>
                  <a:pt x="860123" y="418999"/>
                  <a:pt x="860041" y="415826"/>
                </a:cubicBezTo>
                <a:lnTo>
                  <a:pt x="860041" y="251168"/>
                </a:lnTo>
                <a:lnTo>
                  <a:pt x="695383" y="251168"/>
                </a:lnTo>
                <a:cubicBezTo>
                  <a:pt x="692210" y="251086"/>
                  <a:pt x="689564" y="249989"/>
                  <a:pt x="687445" y="247876"/>
                </a:cubicBezTo>
                <a:cubicBezTo>
                  <a:pt x="685325" y="245764"/>
                  <a:pt x="684225" y="243126"/>
                  <a:pt x="684143" y="239963"/>
                </a:cubicBezTo>
                <a:cubicBezTo>
                  <a:pt x="684225" y="236801"/>
                  <a:pt x="685325" y="234163"/>
                  <a:pt x="687445" y="232050"/>
                </a:cubicBezTo>
                <a:cubicBezTo>
                  <a:pt x="689564" y="229938"/>
                  <a:pt x="692210" y="228841"/>
                  <a:pt x="695383" y="228759"/>
                </a:cubicBezTo>
                <a:lnTo>
                  <a:pt x="860041" y="228759"/>
                </a:lnTo>
                <a:lnTo>
                  <a:pt x="860041" y="64101"/>
                </a:lnTo>
                <a:cubicBezTo>
                  <a:pt x="860123" y="60928"/>
                  <a:pt x="861220" y="58282"/>
                  <a:pt x="863333" y="56163"/>
                </a:cubicBezTo>
                <a:cubicBezTo>
                  <a:pt x="865445" y="54044"/>
                  <a:pt x="868083" y="52943"/>
                  <a:pt x="871246" y="52861"/>
                </a:cubicBezTo>
                <a:close/>
                <a:moveTo>
                  <a:pt x="1356793" y="20196"/>
                </a:moveTo>
                <a:cubicBezTo>
                  <a:pt x="1346789" y="19915"/>
                  <a:pt x="1336856" y="22305"/>
                  <a:pt x="1326992" y="27365"/>
                </a:cubicBezTo>
                <a:cubicBezTo>
                  <a:pt x="1317129" y="32424"/>
                  <a:pt x="1308320" y="41840"/>
                  <a:pt x="1300566" y="55613"/>
                </a:cubicBezTo>
                <a:cubicBezTo>
                  <a:pt x="1294908" y="66048"/>
                  <a:pt x="1291464" y="77783"/>
                  <a:pt x="1290234" y="90818"/>
                </a:cubicBezTo>
                <a:cubicBezTo>
                  <a:pt x="1289004" y="103853"/>
                  <a:pt x="1288512" y="117976"/>
                  <a:pt x="1288758" y="133189"/>
                </a:cubicBezTo>
                <a:cubicBezTo>
                  <a:pt x="1288547" y="147126"/>
                  <a:pt x="1288969" y="160711"/>
                  <a:pt x="1290023" y="173945"/>
                </a:cubicBezTo>
                <a:cubicBezTo>
                  <a:pt x="1291077" y="187179"/>
                  <a:pt x="1294030" y="199077"/>
                  <a:pt x="1298880" y="209641"/>
                </a:cubicBezTo>
                <a:cubicBezTo>
                  <a:pt x="1308118" y="226611"/>
                  <a:pt x="1317886" y="236940"/>
                  <a:pt x="1328182" y="240629"/>
                </a:cubicBezTo>
                <a:cubicBezTo>
                  <a:pt x="1338478" y="244318"/>
                  <a:pt x="1346139" y="245794"/>
                  <a:pt x="1351165" y="245056"/>
                </a:cubicBezTo>
                <a:cubicBezTo>
                  <a:pt x="1367590" y="244671"/>
                  <a:pt x="1380849" y="239383"/>
                  <a:pt x="1390943" y="229191"/>
                </a:cubicBezTo>
                <a:cubicBezTo>
                  <a:pt x="1401037" y="219000"/>
                  <a:pt x="1408382" y="206216"/>
                  <a:pt x="1412977" y="190841"/>
                </a:cubicBezTo>
                <a:cubicBezTo>
                  <a:pt x="1417573" y="175465"/>
                  <a:pt x="1419836" y="159808"/>
                  <a:pt x="1419767" y="143870"/>
                </a:cubicBezTo>
                <a:lnTo>
                  <a:pt x="1419768" y="143870"/>
                </a:lnTo>
                <a:cubicBezTo>
                  <a:pt x="1419815" y="130379"/>
                  <a:pt x="1419159" y="116185"/>
                  <a:pt x="1417800" y="101287"/>
                </a:cubicBezTo>
                <a:cubicBezTo>
                  <a:pt x="1416441" y="86391"/>
                  <a:pt x="1414098" y="74164"/>
                  <a:pt x="1410771" y="64608"/>
                </a:cubicBezTo>
                <a:cubicBezTo>
                  <a:pt x="1405957" y="51690"/>
                  <a:pt x="1398999" y="41126"/>
                  <a:pt x="1389897" y="32916"/>
                </a:cubicBezTo>
                <a:cubicBezTo>
                  <a:pt x="1380795" y="24706"/>
                  <a:pt x="1369760" y="20466"/>
                  <a:pt x="1356793" y="20196"/>
                </a:cubicBezTo>
                <a:close/>
                <a:moveTo>
                  <a:pt x="3233743" y="6217"/>
                </a:moveTo>
                <a:cubicBezTo>
                  <a:pt x="3268720" y="6755"/>
                  <a:pt x="3297147" y="16910"/>
                  <a:pt x="3319024" y="36686"/>
                </a:cubicBezTo>
                <a:cubicBezTo>
                  <a:pt x="3340902" y="56460"/>
                  <a:pt x="3352179" y="82632"/>
                  <a:pt x="3352854" y="115199"/>
                </a:cubicBezTo>
                <a:cubicBezTo>
                  <a:pt x="3352979" y="133475"/>
                  <a:pt x="3348987" y="150235"/>
                  <a:pt x="3340876" y="165477"/>
                </a:cubicBezTo>
                <a:cubicBezTo>
                  <a:pt x="3332765" y="180720"/>
                  <a:pt x="3319783" y="197152"/>
                  <a:pt x="3301928" y="214772"/>
                </a:cubicBezTo>
                <a:cubicBezTo>
                  <a:pt x="3284073" y="232393"/>
                  <a:pt x="3260593" y="253907"/>
                  <a:pt x="3231487" y="279316"/>
                </a:cubicBezTo>
                <a:lnTo>
                  <a:pt x="3171917" y="337220"/>
                </a:lnTo>
                <a:lnTo>
                  <a:pt x="3273092" y="337220"/>
                </a:lnTo>
                <a:cubicBezTo>
                  <a:pt x="3277573" y="337248"/>
                  <a:pt x="3283730" y="337192"/>
                  <a:pt x="3291563" y="337054"/>
                </a:cubicBezTo>
                <a:cubicBezTo>
                  <a:pt x="3299396" y="336915"/>
                  <a:pt x="3306760" y="336526"/>
                  <a:pt x="3313656" y="335888"/>
                </a:cubicBezTo>
                <a:cubicBezTo>
                  <a:pt x="3320553" y="335249"/>
                  <a:pt x="3324835" y="334194"/>
                  <a:pt x="3326504" y="332723"/>
                </a:cubicBezTo>
                <a:cubicBezTo>
                  <a:pt x="3329304" y="328003"/>
                  <a:pt x="3331717" y="320718"/>
                  <a:pt x="3333743" y="310868"/>
                </a:cubicBezTo>
                <a:cubicBezTo>
                  <a:pt x="3335770" y="301019"/>
                  <a:pt x="3337480" y="291626"/>
                  <a:pt x="3338875" y="282689"/>
                </a:cubicBezTo>
                <a:lnTo>
                  <a:pt x="3352854" y="282689"/>
                </a:lnTo>
                <a:lnTo>
                  <a:pt x="3337140" y="380422"/>
                </a:lnTo>
                <a:lnTo>
                  <a:pt x="3128696" y="380422"/>
                </a:lnTo>
                <a:cubicBezTo>
                  <a:pt x="3128567" y="374052"/>
                  <a:pt x="3128825" y="369680"/>
                  <a:pt x="3129468" y="367307"/>
                </a:cubicBezTo>
                <a:cubicBezTo>
                  <a:pt x="3130111" y="364934"/>
                  <a:pt x="3131912" y="362386"/>
                  <a:pt x="3134870" y="359663"/>
                </a:cubicBezTo>
                <a:lnTo>
                  <a:pt x="3242740" y="239402"/>
                </a:lnTo>
                <a:cubicBezTo>
                  <a:pt x="3258731" y="221787"/>
                  <a:pt x="3272438" y="202346"/>
                  <a:pt x="3283860" y="181082"/>
                </a:cubicBezTo>
                <a:cubicBezTo>
                  <a:pt x="3295282" y="159817"/>
                  <a:pt x="3301257" y="137856"/>
                  <a:pt x="3301784" y="115199"/>
                </a:cubicBezTo>
                <a:cubicBezTo>
                  <a:pt x="3301802" y="99569"/>
                  <a:pt x="3299080" y="84828"/>
                  <a:pt x="3293620" y="70974"/>
                </a:cubicBezTo>
                <a:cubicBezTo>
                  <a:pt x="3288160" y="57121"/>
                  <a:pt x="3279857" y="45826"/>
                  <a:pt x="3268711" y="37090"/>
                </a:cubicBezTo>
                <a:cubicBezTo>
                  <a:pt x="3257565" y="28354"/>
                  <a:pt x="3243473" y="23847"/>
                  <a:pt x="3226433" y="23568"/>
                </a:cubicBezTo>
                <a:cubicBezTo>
                  <a:pt x="3209811" y="23673"/>
                  <a:pt x="3194707" y="28667"/>
                  <a:pt x="3181121" y="38549"/>
                </a:cubicBezTo>
                <a:cubicBezTo>
                  <a:pt x="3167535" y="48431"/>
                  <a:pt x="3157357" y="62568"/>
                  <a:pt x="3150587" y="80959"/>
                </a:cubicBezTo>
                <a:cubicBezTo>
                  <a:pt x="3151347" y="80690"/>
                  <a:pt x="3152213" y="80527"/>
                  <a:pt x="3153183" y="80468"/>
                </a:cubicBezTo>
                <a:cubicBezTo>
                  <a:pt x="3154154" y="80409"/>
                  <a:pt x="3155720" y="80386"/>
                  <a:pt x="3157884" y="80398"/>
                </a:cubicBezTo>
                <a:cubicBezTo>
                  <a:pt x="3167719" y="80702"/>
                  <a:pt x="3175132" y="83742"/>
                  <a:pt x="3180126" y="89520"/>
                </a:cubicBezTo>
                <a:cubicBezTo>
                  <a:pt x="3185119" y="95296"/>
                  <a:pt x="3187621" y="101985"/>
                  <a:pt x="3187633" y="109586"/>
                </a:cubicBezTo>
                <a:cubicBezTo>
                  <a:pt x="3187013" y="120894"/>
                  <a:pt x="3183341" y="128729"/>
                  <a:pt x="3176617" y="133091"/>
                </a:cubicBezTo>
                <a:cubicBezTo>
                  <a:pt x="3169893" y="137452"/>
                  <a:pt x="3163836" y="139534"/>
                  <a:pt x="3158445" y="139335"/>
                </a:cubicBezTo>
                <a:cubicBezTo>
                  <a:pt x="3157548" y="139529"/>
                  <a:pt x="3154727" y="139141"/>
                  <a:pt x="3149984" y="138171"/>
                </a:cubicBezTo>
                <a:cubicBezTo>
                  <a:pt x="3145241" y="137201"/>
                  <a:pt x="3140591" y="134484"/>
                  <a:pt x="3136034" y="130021"/>
                </a:cubicBezTo>
                <a:cubicBezTo>
                  <a:pt x="3131478" y="125559"/>
                  <a:pt x="3129032" y="118186"/>
                  <a:pt x="3128696" y="107902"/>
                </a:cubicBezTo>
                <a:cubicBezTo>
                  <a:pt x="3128817" y="90902"/>
                  <a:pt x="3133190" y="74706"/>
                  <a:pt x="3141817" y="59312"/>
                </a:cubicBezTo>
                <a:cubicBezTo>
                  <a:pt x="3150444" y="43919"/>
                  <a:pt x="3162599" y="31304"/>
                  <a:pt x="3178282" y="21466"/>
                </a:cubicBezTo>
                <a:cubicBezTo>
                  <a:pt x="3193965" y="11630"/>
                  <a:pt x="3212452" y="6546"/>
                  <a:pt x="3233743" y="6217"/>
                </a:cubicBezTo>
                <a:close/>
                <a:moveTo>
                  <a:pt x="2976619" y="6217"/>
                </a:moveTo>
                <a:cubicBezTo>
                  <a:pt x="2982802" y="5983"/>
                  <a:pt x="2986566" y="6733"/>
                  <a:pt x="2987910" y="8465"/>
                </a:cubicBezTo>
                <a:cubicBezTo>
                  <a:pt x="2989254" y="10198"/>
                  <a:pt x="2989792" y="14319"/>
                  <a:pt x="2989523" y="20829"/>
                </a:cubicBezTo>
                <a:lnTo>
                  <a:pt x="2989523" y="336090"/>
                </a:lnTo>
                <a:cubicBezTo>
                  <a:pt x="2989231" y="342971"/>
                  <a:pt x="2990001" y="348383"/>
                  <a:pt x="2991833" y="352329"/>
                </a:cubicBezTo>
                <a:cubicBezTo>
                  <a:pt x="2993665" y="356274"/>
                  <a:pt x="2998306" y="359063"/>
                  <a:pt x="3005758" y="360698"/>
                </a:cubicBezTo>
                <a:cubicBezTo>
                  <a:pt x="3013209" y="362332"/>
                  <a:pt x="3025219" y="363123"/>
                  <a:pt x="3041786" y="363071"/>
                </a:cubicBezTo>
                <a:lnTo>
                  <a:pt x="3059770" y="363071"/>
                </a:lnTo>
                <a:lnTo>
                  <a:pt x="3059770" y="380422"/>
                </a:lnTo>
                <a:cubicBezTo>
                  <a:pt x="3052869" y="379873"/>
                  <a:pt x="3043753" y="379479"/>
                  <a:pt x="3032421" y="379240"/>
                </a:cubicBezTo>
                <a:cubicBezTo>
                  <a:pt x="3021089" y="379002"/>
                  <a:pt x="3009603" y="378857"/>
                  <a:pt x="2997963" y="378805"/>
                </a:cubicBezTo>
                <a:cubicBezTo>
                  <a:pt x="2986322" y="378753"/>
                  <a:pt x="2976590" y="378733"/>
                  <a:pt x="2968765" y="378743"/>
                </a:cubicBezTo>
                <a:cubicBezTo>
                  <a:pt x="2960940" y="378733"/>
                  <a:pt x="2951207" y="378753"/>
                  <a:pt x="2939567" y="378805"/>
                </a:cubicBezTo>
                <a:cubicBezTo>
                  <a:pt x="2927926" y="378857"/>
                  <a:pt x="2916440" y="379002"/>
                  <a:pt x="2905108" y="379240"/>
                </a:cubicBezTo>
                <a:cubicBezTo>
                  <a:pt x="2893776" y="379479"/>
                  <a:pt x="2884660" y="379873"/>
                  <a:pt x="2877760" y="380422"/>
                </a:cubicBezTo>
                <a:lnTo>
                  <a:pt x="2877760" y="363071"/>
                </a:lnTo>
                <a:lnTo>
                  <a:pt x="2895743" y="363071"/>
                </a:lnTo>
                <a:cubicBezTo>
                  <a:pt x="2912311" y="363113"/>
                  <a:pt x="2924321" y="362280"/>
                  <a:pt x="2931772" y="360573"/>
                </a:cubicBezTo>
                <a:cubicBezTo>
                  <a:pt x="2939223" y="358866"/>
                  <a:pt x="2943865" y="356034"/>
                  <a:pt x="2945696" y="352079"/>
                </a:cubicBezTo>
                <a:cubicBezTo>
                  <a:pt x="2947528" y="348123"/>
                  <a:pt x="2948298" y="342794"/>
                  <a:pt x="2948007" y="336090"/>
                </a:cubicBezTo>
                <a:lnTo>
                  <a:pt x="2948007" y="44982"/>
                </a:lnTo>
                <a:cubicBezTo>
                  <a:pt x="2932857" y="51955"/>
                  <a:pt x="2918339" y="56200"/>
                  <a:pt x="2904454" y="57715"/>
                </a:cubicBezTo>
                <a:cubicBezTo>
                  <a:pt x="2890568" y="59232"/>
                  <a:pt x="2880546" y="59838"/>
                  <a:pt x="2874388" y="59535"/>
                </a:cubicBezTo>
                <a:lnTo>
                  <a:pt x="2874388" y="42184"/>
                </a:lnTo>
                <a:cubicBezTo>
                  <a:pt x="2880667" y="42406"/>
                  <a:pt x="2889589" y="41962"/>
                  <a:pt x="2901153" y="40852"/>
                </a:cubicBezTo>
                <a:cubicBezTo>
                  <a:pt x="2912717" y="39742"/>
                  <a:pt x="2925215" y="36633"/>
                  <a:pt x="2938647" y="31527"/>
                </a:cubicBezTo>
                <a:cubicBezTo>
                  <a:pt x="2952079" y="26421"/>
                  <a:pt x="2964736" y="17984"/>
                  <a:pt x="2976619" y="6217"/>
                </a:cubicBezTo>
                <a:close/>
                <a:moveTo>
                  <a:pt x="1629079" y="6217"/>
                </a:moveTo>
                <a:cubicBezTo>
                  <a:pt x="1657005" y="6567"/>
                  <a:pt x="1680982" y="13726"/>
                  <a:pt x="1701010" y="27695"/>
                </a:cubicBezTo>
                <a:cubicBezTo>
                  <a:pt x="1721038" y="41664"/>
                  <a:pt x="1731518" y="60344"/>
                  <a:pt x="1732451" y="83734"/>
                </a:cubicBezTo>
                <a:cubicBezTo>
                  <a:pt x="1732054" y="106324"/>
                  <a:pt x="1724710" y="126463"/>
                  <a:pt x="1710419" y="144151"/>
                </a:cubicBezTo>
                <a:cubicBezTo>
                  <a:pt x="1696128" y="161838"/>
                  <a:pt x="1677270" y="174670"/>
                  <a:pt x="1653845" y="182648"/>
                </a:cubicBezTo>
                <a:cubicBezTo>
                  <a:pt x="1683310" y="189152"/>
                  <a:pt x="1706243" y="201816"/>
                  <a:pt x="1722642" y="220639"/>
                </a:cubicBezTo>
                <a:cubicBezTo>
                  <a:pt x="1739041" y="239462"/>
                  <a:pt x="1747368" y="260709"/>
                  <a:pt x="1747625" y="284381"/>
                </a:cubicBezTo>
                <a:cubicBezTo>
                  <a:pt x="1747418" y="303751"/>
                  <a:pt x="1742156" y="321604"/>
                  <a:pt x="1731842" y="337942"/>
                </a:cubicBezTo>
                <a:cubicBezTo>
                  <a:pt x="1721527" y="354280"/>
                  <a:pt x="1707402" y="367435"/>
                  <a:pt x="1689466" y="377409"/>
                </a:cubicBezTo>
                <a:cubicBezTo>
                  <a:pt x="1671530" y="387382"/>
                  <a:pt x="1651027" y="392508"/>
                  <a:pt x="1627956" y="392786"/>
                </a:cubicBezTo>
                <a:cubicBezTo>
                  <a:pt x="1596419" y="392307"/>
                  <a:pt x="1569847" y="384000"/>
                  <a:pt x="1548237" y="367865"/>
                </a:cubicBezTo>
                <a:cubicBezTo>
                  <a:pt x="1526628" y="351730"/>
                  <a:pt x="1515374" y="330638"/>
                  <a:pt x="1514475" y="304589"/>
                </a:cubicBezTo>
                <a:cubicBezTo>
                  <a:pt x="1514943" y="292427"/>
                  <a:pt x="1518498" y="283913"/>
                  <a:pt x="1525141" y="279048"/>
                </a:cubicBezTo>
                <a:cubicBezTo>
                  <a:pt x="1531784" y="274183"/>
                  <a:pt x="1538707" y="271844"/>
                  <a:pt x="1545911" y="272031"/>
                </a:cubicBezTo>
                <a:cubicBezTo>
                  <a:pt x="1554343" y="272078"/>
                  <a:pt x="1561617" y="274791"/>
                  <a:pt x="1567733" y="280171"/>
                </a:cubicBezTo>
                <a:cubicBezTo>
                  <a:pt x="1573849" y="285550"/>
                  <a:pt x="1577054" y="293315"/>
                  <a:pt x="1577346" y="303466"/>
                </a:cubicBezTo>
                <a:cubicBezTo>
                  <a:pt x="1577031" y="314261"/>
                  <a:pt x="1573312" y="322425"/>
                  <a:pt x="1566189" y="327958"/>
                </a:cubicBezTo>
                <a:cubicBezTo>
                  <a:pt x="1559067" y="333491"/>
                  <a:pt x="1550437" y="335618"/>
                  <a:pt x="1540297" y="334340"/>
                </a:cubicBezTo>
                <a:cubicBezTo>
                  <a:pt x="1550964" y="350652"/>
                  <a:pt x="1564726" y="361934"/>
                  <a:pt x="1581583" y="368184"/>
                </a:cubicBezTo>
                <a:cubicBezTo>
                  <a:pt x="1598441" y="374435"/>
                  <a:pt x="1613336" y="377414"/>
                  <a:pt x="1626269" y="377120"/>
                </a:cubicBezTo>
                <a:cubicBezTo>
                  <a:pt x="1634842" y="377391"/>
                  <a:pt x="1643999" y="375036"/>
                  <a:pt x="1653739" y="370058"/>
                </a:cubicBezTo>
                <a:cubicBezTo>
                  <a:pt x="1663479" y="365080"/>
                  <a:pt x="1671845" y="355856"/>
                  <a:pt x="1678836" y="342387"/>
                </a:cubicBezTo>
                <a:cubicBezTo>
                  <a:pt x="1685827" y="328918"/>
                  <a:pt x="1689485" y="309582"/>
                  <a:pt x="1689811" y="284381"/>
                </a:cubicBezTo>
                <a:cubicBezTo>
                  <a:pt x="1689905" y="256387"/>
                  <a:pt x="1684516" y="233942"/>
                  <a:pt x="1673644" y="217047"/>
                </a:cubicBezTo>
                <a:cubicBezTo>
                  <a:pt x="1662773" y="200153"/>
                  <a:pt x="1645856" y="191483"/>
                  <a:pt x="1622893" y="191037"/>
                </a:cubicBezTo>
                <a:lnTo>
                  <a:pt x="1598148" y="191037"/>
                </a:lnTo>
                <a:cubicBezTo>
                  <a:pt x="1593403" y="191165"/>
                  <a:pt x="1589959" y="190909"/>
                  <a:pt x="1587816" y="190268"/>
                </a:cubicBezTo>
                <a:cubicBezTo>
                  <a:pt x="1585673" y="189627"/>
                  <a:pt x="1584620" y="187833"/>
                  <a:pt x="1584655" y="184885"/>
                </a:cubicBezTo>
                <a:cubicBezTo>
                  <a:pt x="1584725" y="182193"/>
                  <a:pt x="1585568" y="180445"/>
                  <a:pt x="1587183" y="179642"/>
                </a:cubicBezTo>
                <a:cubicBezTo>
                  <a:pt x="1588799" y="178838"/>
                  <a:pt x="1590766" y="178348"/>
                  <a:pt x="1593086" y="178174"/>
                </a:cubicBezTo>
                <a:cubicBezTo>
                  <a:pt x="1595441" y="178138"/>
                  <a:pt x="1599026" y="177929"/>
                  <a:pt x="1603842" y="177544"/>
                </a:cubicBezTo>
                <a:cubicBezTo>
                  <a:pt x="1608658" y="177160"/>
                  <a:pt x="1612383" y="176810"/>
                  <a:pt x="1615019" y="176496"/>
                </a:cubicBezTo>
                <a:cubicBezTo>
                  <a:pt x="1622202" y="176718"/>
                  <a:pt x="1630193" y="175148"/>
                  <a:pt x="1638992" y="171784"/>
                </a:cubicBezTo>
                <a:cubicBezTo>
                  <a:pt x="1647791" y="168420"/>
                  <a:pt x="1656485" y="160240"/>
                  <a:pt x="1665073" y="147241"/>
                </a:cubicBezTo>
                <a:cubicBezTo>
                  <a:pt x="1672126" y="134163"/>
                  <a:pt x="1676578" y="121233"/>
                  <a:pt x="1678430" y="108450"/>
                </a:cubicBezTo>
                <a:cubicBezTo>
                  <a:pt x="1680281" y="95668"/>
                  <a:pt x="1681078" y="87242"/>
                  <a:pt x="1680820" y="83173"/>
                </a:cubicBezTo>
                <a:cubicBezTo>
                  <a:pt x="1680011" y="58417"/>
                  <a:pt x="1673895" y="41597"/>
                  <a:pt x="1662472" y="32714"/>
                </a:cubicBezTo>
                <a:cubicBezTo>
                  <a:pt x="1651048" y="23831"/>
                  <a:pt x="1639167" y="19659"/>
                  <a:pt x="1626830" y="20196"/>
                </a:cubicBezTo>
                <a:cubicBezTo>
                  <a:pt x="1615946" y="19927"/>
                  <a:pt x="1603135" y="22296"/>
                  <a:pt x="1588398" y="27306"/>
                </a:cubicBezTo>
                <a:cubicBezTo>
                  <a:pt x="1573660" y="32315"/>
                  <a:pt x="1561561" y="41583"/>
                  <a:pt x="1552100" y="55109"/>
                </a:cubicBezTo>
                <a:cubicBezTo>
                  <a:pt x="1557234" y="54524"/>
                  <a:pt x="1564086" y="55694"/>
                  <a:pt x="1572657" y="58617"/>
                </a:cubicBezTo>
                <a:cubicBezTo>
                  <a:pt x="1581229" y="61541"/>
                  <a:pt x="1585976" y="69726"/>
                  <a:pt x="1586900" y="83173"/>
                </a:cubicBezTo>
                <a:cubicBezTo>
                  <a:pt x="1586795" y="91487"/>
                  <a:pt x="1584199" y="98292"/>
                  <a:pt x="1579112" y="103589"/>
                </a:cubicBezTo>
                <a:cubicBezTo>
                  <a:pt x="1574025" y="108887"/>
                  <a:pt x="1567080" y="111623"/>
                  <a:pt x="1558274" y="111799"/>
                </a:cubicBezTo>
                <a:cubicBezTo>
                  <a:pt x="1549960" y="111740"/>
                  <a:pt x="1543155" y="109191"/>
                  <a:pt x="1537857" y="104151"/>
                </a:cubicBezTo>
                <a:cubicBezTo>
                  <a:pt x="1532560" y="99111"/>
                  <a:pt x="1529824" y="91931"/>
                  <a:pt x="1529649" y="82612"/>
                </a:cubicBezTo>
                <a:cubicBezTo>
                  <a:pt x="1530243" y="60745"/>
                  <a:pt x="1539718" y="42674"/>
                  <a:pt x="1558074" y="28400"/>
                </a:cubicBezTo>
                <a:cubicBezTo>
                  <a:pt x="1576430" y="14125"/>
                  <a:pt x="1600098" y="6731"/>
                  <a:pt x="1629079" y="6217"/>
                </a:cubicBezTo>
                <a:close/>
                <a:moveTo>
                  <a:pt x="1356793" y="6217"/>
                </a:moveTo>
                <a:cubicBezTo>
                  <a:pt x="1373962" y="5755"/>
                  <a:pt x="1391280" y="10919"/>
                  <a:pt x="1408747" y="21710"/>
                </a:cubicBezTo>
                <a:cubicBezTo>
                  <a:pt x="1426214" y="32500"/>
                  <a:pt x="1440901" y="51692"/>
                  <a:pt x="1452807" y="79284"/>
                </a:cubicBezTo>
                <a:cubicBezTo>
                  <a:pt x="1464714" y="106876"/>
                  <a:pt x="1470911" y="145644"/>
                  <a:pt x="1471400" y="195587"/>
                </a:cubicBezTo>
                <a:cubicBezTo>
                  <a:pt x="1471002" y="236059"/>
                  <a:pt x="1464186" y="271001"/>
                  <a:pt x="1450953" y="300413"/>
                </a:cubicBezTo>
                <a:cubicBezTo>
                  <a:pt x="1437720" y="329824"/>
                  <a:pt x="1420457" y="352523"/>
                  <a:pt x="1399165" y="368510"/>
                </a:cubicBezTo>
                <a:cubicBezTo>
                  <a:pt x="1377872" y="384497"/>
                  <a:pt x="1354937" y="392588"/>
                  <a:pt x="1330360" y="392786"/>
                </a:cubicBezTo>
                <a:cubicBezTo>
                  <a:pt x="1306215" y="392612"/>
                  <a:pt x="1287235" y="387210"/>
                  <a:pt x="1273422" y="376579"/>
                </a:cubicBezTo>
                <a:cubicBezTo>
                  <a:pt x="1259608" y="365949"/>
                  <a:pt x="1252568" y="351131"/>
                  <a:pt x="1252300" y="332126"/>
                </a:cubicBezTo>
                <a:cubicBezTo>
                  <a:pt x="1252814" y="321428"/>
                  <a:pt x="1255994" y="314202"/>
                  <a:pt x="1261840" y="310449"/>
                </a:cubicBezTo>
                <a:cubicBezTo>
                  <a:pt x="1267686" y="306696"/>
                  <a:pt x="1273111" y="304942"/>
                  <a:pt x="1278115" y="305188"/>
                </a:cubicBezTo>
                <a:cubicBezTo>
                  <a:pt x="1284593" y="305176"/>
                  <a:pt x="1290439" y="307304"/>
                  <a:pt x="1295653" y="311571"/>
                </a:cubicBezTo>
                <a:cubicBezTo>
                  <a:pt x="1300868" y="315839"/>
                  <a:pt x="1303627" y="322316"/>
                  <a:pt x="1303931" y="331003"/>
                </a:cubicBezTo>
                <a:cubicBezTo>
                  <a:pt x="1304259" y="336253"/>
                  <a:pt x="1302481" y="341748"/>
                  <a:pt x="1298597" y="347489"/>
                </a:cubicBezTo>
                <a:cubicBezTo>
                  <a:pt x="1294713" y="353230"/>
                  <a:pt x="1286757" y="356340"/>
                  <a:pt x="1274728" y="356819"/>
                </a:cubicBezTo>
                <a:cubicBezTo>
                  <a:pt x="1283055" y="366053"/>
                  <a:pt x="1292934" y="371834"/>
                  <a:pt x="1304364" y="374160"/>
                </a:cubicBezTo>
                <a:cubicBezTo>
                  <a:pt x="1315794" y="376486"/>
                  <a:pt x="1324274" y="377473"/>
                  <a:pt x="1329804" y="377120"/>
                </a:cubicBezTo>
                <a:cubicBezTo>
                  <a:pt x="1341195" y="377612"/>
                  <a:pt x="1353898" y="373750"/>
                  <a:pt x="1367913" y="365534"/>
                </a:cubicBezTo>
                <a:cubicBezTo>
                  <a:pt x="1381929" y="357318"/>
                  <a:pt x="1394132" y="341799"/>
                  <a:pt x="1404524" y="318978"/>
                </a:cubicBezTo>
                <a:cubicBezTo>
                  <a:pt x="1414915" y="296157"/>
                  <a:pt x="1420371" y="263084"/>
                  <a:pt x="1420892" y="219760"/>
                </a:cubicBezTo>
                <a:lnTo>
                  <a:pt x="1420892" y="201771"/>
                </a:lnTo>
                <a:cubicBezTo>
                  <a:pt x="1414449" y="218375"/>
                  <a:pt x="1405406" y="231807"/>
                  <a:pt x="1393763" y="242068"/>
                </a:cubicBezTo>
                <a:cubicBezTo>
                  <a:pt x="1382119" y="252329"/>
                  <a:pt x="1367734" y="257610"/>
                  <a:pt x="1350608" y="257911"/>
                </a:cubicBezTo>
                <a:cubicBezTo>
                  <a:pt x="1318376" y="257083"/>
                  <a:pt x="1291778" y="244986"/>
                  <a:pt x="1270814" y="221620"/>
                </a:cubicBezTo>
                <a:cubicBezTo>
                  <a:pt x="1249851" y="198254"/>
                  <a:pt x="1238996" y="168590"/>
                  <a:pt x="1238250" y="132627"/>
                </a:cubicBezTo>
                <a:cubicBezTo>
                  <a:pt x="1238309" y="111968"/>
                  <a:pt x="1241419" y="94682"/>
                  <a:pt x="1247580" y="80769"/>
                </a:cubicBezTo>
                <a:cubicBezTo>
                  <a:pt x="1253742" y="66856"/>
                  <a:pt x="1262604" y="53786"/>
                  <a:pt x="1274167" y="41560"/>
                </a:cubicBezTo>
                <a:cubicBezTo>
                  <a:pt x="1286242" y="29028"/>
                  <a:pt x="1299166" y="19978"/>
                  <a:pt x="1312939" y="14409"/>
                </a:cubicBezTo>
                <a:cubicBezTo>
                  <a:pt x="1326712" y="8841"/>
                  <a:pt x="1341330" y="6110"/>
                  <a:pt x="1356793" y="6217"/>
                </a:cubicBezTo>
                <a:close/>
                <a:moveTo>
                  <a:pt x="404869" y="6217"/>
                </a:moveTo>
                <a:cubicBezTo>
                  <a:pt x="411052" y="5983"/>
                  <a:pt x="414816" y="6733"/>
                  <a:pt x="416160" y="8465"/>
                </a:cubicBezTo>
                <a:cubicBezTo>
                  <a:pt x="417504" y="10198"/>
                  <a:pt x="418042" y="14319"/>
                  <a:pt x="417773" y="20829"/>
                </a:cubicBezTo>
                <a:lnTo>
                  <a:pt x="417773" y="336090"/>
                </a:lnTo>
                <a:cubicBezTo>
                  <a:pt x="417482" y="342971"/>
                  <a:pt x="418251" y="348383"/>
                  <a:pt x="420083" y="352329"/>
                </a:cubicBezTo>
                <a:cubicBezTo>
                  <a:pt x="421915" y="356274"/>
                  <a:pt x="426556" y="359063"/>
                  <a:pt x="434008" y="360698"/>
                </a:cubicBezTo>
                <a:cubicBezTo>
                  <a:pt x="441459" y="362332"/>
                  <a:pt x="453469" y="363123"/>
                  <a:pt x="470037" y="363071"/>
                </a:cubicBezTo>
                <a:lnTo>
                  <a:pt x="488020" y="363071"/>
                </a:lnTo>
                <a:lnTo>
                  <a:pt x="488020" y="380422"/>
                </a:lnTo>
                <a:cubicBezTo>
                  <a:pt x="481120" y="379873"/>
                  <a:pt x="472004" y="379479"/>
                  <a:pt x="460672" y="379240"/>
                </a:cubicBezTo>
                <a:cubicBezTo>
                  <a:pt x="449339" y="379002"/>
                  <a:pt x="437853" y="378857"/>
                  <a:pt x="426213" y="378805"/>
                </a:cubicBezTo>
                <a:cubicBezTo>
                  <a:pt x="414572" y="378753"/>
                  <a:pt x="404840" y="378733"/>
                  <a:pt x="397015" y="378743"/>
                </a:cubicBezTo>
                <a:cubicBezTo>
                  <a:pt x="389190" y="378733"/>
                  <a:pt x="379457" y="378753"/>
                  <a:pt x="367817" y="378805"/>
                </a:cubicBezTo>
                <a:cubicBezTo>
                  <a:pt x="356177" y="378857"/>
                  <a:pt x="344690" y="379002"/>
                  <a:pt x="333358" y="379240"/>
                </a:cubicBezTo>
                <a:cubicBezTo>
                  <a:pt x="322026" y="379479"/>
                  <a:pt x="312910" y="379873"/>
                  <a:pt x="306010" y="380422"/>
                </a:cubicBezTo>
                <a:lnTo>
                  <a:pt x="306010" y="363071"/>
                </a:lnTo>
                <a:lnTo>
                  <a:pt x="323993" y="363071"/>
                </a:lnTo>
                <a:cubicBezTo>
                  <a:pt x="340561" y="363113"/>
                  <a:pt x="352571" y="362280"/>
                  <a:pt x="360022" y="360573"/>
                </a:cubicBezTo>
                <a:cubicBezTo>
                  <a:pt x="367473" y="358866"/>
                  <a:pt x="372115" y="356034"/>
                  <a:pt x="373947" y="352079"/>
                </a:cubicBezTo>
                <a:cubicBezTo>
                  <a:pt x="375778" y="348123"/>
                  <a:pt x="376548" y="342794"/>
                  <a:pt x="376257" y="336090"/>
                </a:cubicBezTo>
                <a:lnTo>
                  <a:pt x="376257" y="44982"/>
                </a:lnTo>
                <a:cubicBezTo>
                  <a:pt x="361107" y="51955"/>
                  <a:pt x="346589" y="56200"/>
                  <a:pt x="332704" y="57715"/>
                </a:cubicBezTo>
                <a:cubicBezTo>
                  <a:pt x="318818" y="59232"/>
                  <a:pt x="308796" y="59838"/>
                  <a:pt x="302639" y="59535"/>
                </a:cubicBezTo>
                <a:lnTo>
                  <a:pt x="302639" y="42184"/>
                </a:lnTo>
                <a:cubicBezTo>
                  <a:pt x="308917" y="42406"/>
                  <a:pt x="317839" y="41962"/>
                  <a:pt x="329403" y="40852"/>
                </a:cubicBezTo>
                <a:cubicBezTo>
                  <a:pt x="340967" y="39742"/>
                  <a:pt x="353465" y="36633"/>
                  <a:pt x="366897" y="31527"/>
                </a:cubicBezTo>
                <a:cubicBezTo>
                  <a:pt x="380329" y="26421"/>
                  <a:pt x="392986" y="17984"/>
                  <a:pt x="404869" y="6217"/>
                </a:cubicBezTo>
                <a:close/>
                <a:moveTo>
                  <a:pt x="114605" y="6217"/>
                </a:moveTo>
                <a:cubicBezTo>
                  <a:pt x="142530" y="6567"/>
                  <a:pt x="166507" y="13726"/>
                  <a:pt x="186535" y="27695"/>
                </a:cubicBezTo>
                <a:cubicBezTo>
                  <a:pt x="206563" y="41664"/>
                  <a:pt x="217043" y="60344"/>
                  <a:pt x="217976" y="83734"/>
                </a:cubicBezTo>
                <a:cubicBezTo>
                  <a:pt x="217579" y="106324"/>
                  <a:pt x="210236" y="126463"/>
                  <a:pt x="195944" y="144151"/>
                </a:cubicBezTo>
                <a:cubicBezTo>
                  <a:pt x="181653" y="161838"/>
                  <a:pt x="162795" y="174670"/>
                  <a:pt x="139370" y="182648"/>
                </a:cubicBezTo>
                <a:cubicBezTo>
                  <a:pt x="168836" y="189152"/>
                  <a:pt x="191768" y="201816"/>
                  <a:pt x="208167" y="220639"/>
                </a:cubicBezTo>
                <a:cubicBezTo>
                  <a:pt x="224566" y="239462"/>
                  <a:pt x="232894" y="260709"/>
                  <a:pt x="233150" y="284381"/>
                </a:cubicBezTo>
                <a:cubicBezTo>
                  <a:pt x="232943" y="303751"/>
                  <a:pt x="227682" y="321604"/>
                  <a:pt x="217367" y="337942"/>
                </a:cubicBezTo>
                <a:cubicBezTo>
                  <a:pt x="207052" y="354280"/>
                  <a:pt x="192927" y="367435"/>
                  <a:pt x="174991" y="377409"/>
                </a:cubicBezTo>
                <a:cubicBezTo>
                  <a:pt x="157055" y="387382"/>
                  <a:pt x="136552" y="392508"/>
                  <a:pt x="113481" y="392785"/>
                </a:cubicBezTo>
                <a:cubicBezTo>
                  <a:pt x="81944" y="392307"/>
                  <a:pt x="55372" y="384000"/>
                  <a:pt x="33762" y="367865"/>
                </a:cubicBezTo>
                <a:cubicBezTo>
                  <a:pt x="12153" y="351730"/>
                  <a:pt x="899" y="330638"/>
                  <a:pt x="0" y="304589"/>
                </a:cubicBezTo>
                <a:cubicBezTo>
                  <a:pt x="468" y="292427"/>
                  <a:pt x="4023" y="283913"/>
                  <a:pt x="10666" y="279048"/>
                </a:cubicBezTo>
                <a:cubicBezTo>
                  <a:pt x="17308" y="274183"/>
                  <a:pt x="24232" y="271844"/>
                  <a:pt x="31436" y="272031"/>
                </a:cubicBezTo>
                <a:cubicBezTo>
                  <a:pt x="39868" y="272078"/>
                  <a:pt x="47142" y="274791"/>
                  <a:pt x="53258" y="280171"/>
                </a:cubicBezTo>
                <a:cubicBezTo>
                  <a:pt x="59375" y="285550"/>
                  <a:pt x="62579" y="293315"/>
                  <a:pt x="62871" y="303466"/>
                </a:cubicBezTo>
                <a:cubicBezTo>
                  <a:pt x="62556" y="314261"/>
                  <a:pt x="58837" y="322425"/>
                  <a:pt x="51715" y="327958"/>
                </a:cubicBezTo>
                <a:cubicBezTo>
                  <a:pt x="44593" y="333491"/>
                  <a:pt x="35962" y="335618"/>
                  <a:pt x="25822" y="334340"/>
                </a:cubicBezTo>
                <a:cubicBezTo>
                  <a:pt x="36489" y="350652"/>
                  <a:pt x="50251" y="361934"/>
                  <a:pt x="67108" y="368184"/>
                </a:cubicBezTo>
                <a:cubicBezTo>
                  <a:pt x="83965" y="374435"/>
                  <a:pt x="98861" y="377414"/>
                  <a:pt x="111794" y="377120"/>
                </a:cubicBezTo>
                <a:cubicBezTo>
                  <a:pt x="120367" y="377391"/>
                  <a:pt x="129524" y="375036"/>
                  <a:pt x="139264" y="370058"/>
                </a:cubicBezTo>
                <a:cubicBezTo>
                  <a:pt x="149005" y="365080"/>
                  <a:pt x="157370" y="355856"/>
                  <a:pt x="164361" y="342387"/>
                </a:cubicBezTo>
                <a:cubicBezTo>
                  <a:pt x="171352" y="328918"/>
                  <a:pt x="175010" y="309582"/>
                  <a:pt x="175337" y="284381"/>
                </a:cubicBezTo>
                <a:cubicBezTo>
                  <a:pt x="175431" y="256387"/>
                  <a:pt x="170041" y="233942"/>
                  <a:pt x="159170" y="217047"/>
                </a:cubicBezTo>
                <a:cubicBezTo>
                  <a:pt x="148298" y="200153"/>
                  <a:pt x="131381" y="191483"/>
                  <a:pt x="108418" y="191037"/>
                </a:cubicBezTo>
                <a:lnTo>
                  <a:pt x="83673" y="191037"/>
                </a:lnTo>
                <a:cubicBezTo>
                  <a:pt x="78928" y="191165"/>
                  <a:pt x="75484" y="190909"/>
                  <a:pt x="73341" y="190268"/>
                </a:cubicBezTo>
                <a:cubicBezTo>
                  <a:pt x="71198" y="189627"/>
                  <a:pt x="70145" y="187833"/>
                  <a:pt x="70180" y="184885"/>
                </a:cubicBezTo>
                <a:cubicBezTo>
                  <a:pt x="70250" y="182193"/>
                  <a:pt x="71093" y="180445"/>
                  <a:pt x="72709" y="179642"/>
                </a:cubicBezTo>
                <a:cubicBezTo>
                  <a:pt x="74324" y="178838"/>
                  <a:pt x="76291" y="178348"/>
                  <a:pt x="78611" y="178174"/>
                </a:cubicBezTo>
                <a:cubicBezTo>
                  <a:pt x="80966" y="178138"/>
                  <a:pt x="84552" y="177929"/>
                  <a:pt x="89367" y="177544"/>
                </a:cubicBezTo>
                <a:cubicBezTo>
                  <a:pt x="94182" y="177160"/>
                  <a:pt x="97908" y="176810"/>
                  <a:pt x="100545" y="176496"/>
                </a:cubicBezTo>
                <a:cubicBezTo>
                  <a:pt x="107727" y="176718"/>
                  <a:pt x="115717" y="175148"/>
                  <a:pt x="124517" y="171784"/>
                </a:cubicBezTo>
                <a:cubicBezTo>
                  <a:pt x="133316" y="168420"/>
                  <a:pt x="142009" y="160240"/>
                  <a:pt x="150598" y="147241"/>
                </a:cubicBezTo>
                <a:cubicBezTo>
                  <a:pt x="157651" y="134163"/>
                  <a:pt x="162103" y="121233"/>
                  <a:pt x="163955" y="108450"/>
                </a:cubicBezTo>
                <a:cubicBezTo>
                  <a:pt x="165806" y="95668"/>
                  <a:pt x="166603" y="87242"/>
                  <a:pt x="166345" y="83173"/>
                </a:cubicBezTo>
                <a:cubicBezTo>
                  <a:pt x="165537" y="58417"/>
                  <a:pt x="159421" y="41597"/>
                  <a:pt x="147997" y="32714"/>
                </a:cubicBezTo>
                <a:cubicBezTo>
                  <a:pt x="136573" y="23831"/>
                  <a:pt x="124692" y="19659"/>
                  <a:pt x="112355" y="20196"/>
                </a:cubicBezTo>
                <a:cubicBezTo>
                  <a:pt x="101471" y="19927"/>
                  <a:pt x="88660" y="22296"/>
                  <a:pt x="73923" y="27306"/>
                </a:cubicBezTo>
                <a:cubicBezTo>
                  <a:pt x="59185" y="32315"/>
                  <a:pt x="47086" y="41583"/>
                  <a:pt x="37625" y="55109"/>
                </a:cubicBezTo>
                <a:cubicBezTo>
                  <a:pt x="42759" y="54524"/>
                  <a:pt x="49611" y="55694"/>
                  <a:pt x="58182" y="58617"/>
                </a:cubicBezTo>
                <a:cubicBezTo>
                  <a:pt x="66753" y="61541"/>
                  <a:pt x="71501" y="69726"/>
                  <a:pt x="72425" y="83173"/>
                </a:cubicBezTo>
                <a:cubicBezTo>
                  <a:pt x="72320" y="91487"/>
                  <a:pt x="69724" y="98292"/>
                  <a:pt x="64637" y="103589"/>
                </a:cubicBezTo>
                <a:cubicBezTo>
                  <a:pt x="59551" y="108887"/>
                  <a:pt x="52604" y="111623"/>
                  <a:pt x="43799" y="111799"/>
                </a:cubicBezTo>
                <a:cubicBezTo>
                  <a:pt x="35485" y="111740"/>
                  <a:pt x="28680" y="109191"/>
                  <a:pt x="23382" y="104151"/>
                </a:cubicBezTo>
                <a:cubicBezTo>
                  <a:pt x="18085" y="99111"/>
                  <a:pt x="15349" y="91931"/>
                  <a:pt x="15174" y="82612"/>
                </a:cubicBezTo>
                <a:cubicBezTo>
                  <a:pt x="15768" y="60745"/>
                  <a:pt x="25244" y="42674"/>
                  <a:pt x="43599" y="28400"/>
                </a:cubicBezTo>
                <a:cubicBezTo>
                  <a:pt x="61955" y="14125"/>
                  <a:pt x="85624" y="6731"/>
                  <a:pt x="114605" y="6217"/>
                </a:cubicBezTo>
                <a:close/>
                <a:moveTo>
                  <a:pt x="3576269" y="36"/>
                </a:moveTo>
                <a:cubicBezTo>
                  <a:pt x="3580570" y="-58"/>
                  <a:pt x="3583188" y="972"/>
                  <a:pt x="3584123" y="3127"/>
                </a:cubicBezTo>
                <a:cubicBezTo>
                  <a:pt x="3585058" y="5281"/>
                  <a:pt x="3585432" y="9121"/>
                  <a:pt x="3585245" y="14647"/>
                </a:cubicBezTo>
                <a:lnTo>
                  <a:pt x="3585245" y="270345"/>
                </a:lnTo>
                <a:lnTo>
                  <a:pt x="3641442" y="270345"/>
                </a:lnTo>
                <a:lnTo>
                  <a:pt x="3641442" y="287696"/>
                </a:lnTo>
                <a:lnTo>
                  <a:pt x="3585245" y="287696"/>
                </a:lnTo>
                <a:lnTo>
                  <a:pt x="3585245" y="336634"/>
                </a:lnTo>
                <a:cubicBezTo>
                  <a:pt x="3584425" y="346595"/>
                  <a:pt x="3586345" y="353532"/>
                  <a:pt x="3591005" y="357446"/>
                </a:cubicBezTo>
                <a:cubicBezTo>
                  <a:pt x="3595665" y="361360"/>
                  <a:pt x="3607981" y="363235"/>
                  <a:pt x="3627955" y="363071"/>
                </a:cubicBezTo>
                <a:lnTo>
                  <a:pt x="3639756" y="363071"/>
                </a:lnTo>
                <a:lnTo>
                  <a:pt x="3639756" y="380422"/>
                </a:lnTo>
                <a:cubicBezTo>
                  <a:pt x="3627966" y="379617"/>
                  <a:pt x="3615300" y="379128"/>
                  <a:pt x="3601757" y="378953"/>
                </a:cubicBezTo>
                <a:cubicBezTo>
                  <a:pt x="3588216" y="378778"/>
                  <a:pt x="3575419" y="378708"/>
                  <a:pt x="3563366" y="378743"/>
                </a:cubicBezTo>
                <a:cubicBezTo>
                  <a:pt x="3551334" y="378708"/>
                  <a:pt x="3538629" y="378778"/>
                  <a:pt x="3525250" y="378953"/>
                </a:cubicBezTo>
                <a:cubicBezTo>
                  <a:pt x="3511871" y="379128"/>
                  <a:pt x="3499298" y="379617"/>
                  <a:pt x="3487531" y="380422"/>
                </a:cubicBezTo>
                <a:lnTo>
                  <a:pt x="3487531" y="363071"/>
                </a:lnTo>
                <a:lnTo>
                  <a:pt x="3499333" y="363071"/>
                </a:lnTo>
                <a:cubicBezTo>
                  <a:pt x="3519306" y="363235"/>
                  <a:pt x="3531623" y="361360"/>
                  <a:pt x="3536283" y="357446"/>
                </a:cubicBezTo>
                <a:cubicBezTo>
                  <a:pt x="3540942" y="353532"/>
                  <a:pt x="3542863" y="346595"/>
                  <a:pt x="3542043" y="336634"/>
                </a:cubicBezTo>
                <a:lnTo>
                  <a:pt x="3542043" y="287696"/>
                </a:lnTo>
                <a:lnTo>
                  <a:pt x="3392557" y="287696"/>
                </a:lnTo>
                <a:lnTo>
                  <a:pt x="3392557" y="270345"/>
                </a:lnTo>
                <a:lnTo>
                  <a:pt x="3565049" y="6780"/>
                </a:lnTo>
                <a:cubicBezTo>
                  <a:pt x="3567165" y="3548"/>
                  <a:pt x="3568965" y="1581"/>
                  <a:pt x="3570449" y="879"/>
                </a:cubicBezTo>
                <a:cubicBezTo>
                  <a:pt x="3571933" y="176"/>
                  <a:pt x="3573873" y="-105"/>
                  <a:pt x="3576269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9" name="!!lazyx">
            <a:extLst>
              <a:ext uri="{FF2B5EF4-FFF2-40B4-BE49-F238E27FC236}">
                <a16:creationId xmlns:a16="http://schemas.microsoft.com/office/drawing/2014/main" id="{0F01EBCF-C733-39BB-086B-A3CC2F104187}"/>
              </a:ext>
            </a:extLst>
          </p:cNvPr>
          <p:cNvSpPr txBox="1"/>
          <p:nvPr/>
        </p:nvSpPr>
        <p:spPr>
          <a:xfrm>
            <a:off x="4871864" y="2276872"/>
            <a:ext cx="72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M Roman 10" panose="00000500000000000000" pitchFamily="50" charset="0"/>
              </a:rPr>
              <a:t>lazy</a:t>
            </a:r>
            <a:endParaRPr lang="zh-CN" altLang="en-US" sz="2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19F4C-DB88-2629-4B53-73EB4C2A5B09}"/>
              </a:ext>
            </a:extLst>
          </p:cNvPr>
          <p:cNvSpPr/>
          <p:nvPr/>
        </p:nvSpPr>
        <p:spPr>
          <a:xfrm>
            <a:off x="2711624" y="1772816"/>
            <a:ext cx="7344816" cy="1224136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78BC0A-746E-CCB6-0C1F-DB88843FA223}"/>
              </a:ext>
            </a:extLst>
          </p:cNvPr>
          <p:cNvSpPr/>
          <p:nvPr/>
        </p:nvSpPr>
        <p:spPr>
          <a:xfrm>
            <a:off x="2711624" y="3140968"/>
            <a:ext cx="7344816" cy="576064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3328B6-640B-4868-C9B0-A9E60F07D518}"/>
              </a:ext>
            </a:extLst>
          </p:cNvPr>
          <p:cNvSpPr/>
          <p:nvPr/>
        </p:nvSpPr>
        <p:spPr>
          <a:xfrm>
            <a:off x="2711624" y="3789040"/>
            <a:ext cx="7344816" cy="576064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D2BA36-EA71-D8FE-4CD2-E237C2C320B2}"/>
              </a:ext>
            </a:extLst>
          </p:cNvPr>
          <p:cNvSpPr/>
          <p:nvPr/>
        </p:nvSpPr>
        <p:spPr>
          <a:xfrm>
            <a:off x="2711624" y="4437112"/>
            <a:ext cx="7344816" cy="648072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258DE2-F936-4554-8F86-672046BB000E}"/>
              </a:ext>
            </a:extLst>
          </p:cNvPr>
          <p:cNvSpPr/>
          <p:nvPr/>
        </p:nvSpPr>
        <p:spPr>
          <a:xfrm>
            <a:off x="2711624" y="5157192"/>
            <a:ext cx="7344816" cy="648072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2ADCE3-4184-EFE8-7F38-82E88946CA1B}"/>
              </a:ext>
            </a:extLst>
          </p:cNvPr>
          <p:cNvSpPr txBox="1"/>
          <p:nvPr/>
        </p:nvSpPr>
        <p:spPr>
          <a:xfrm>
            <a:off x="4179253" y="1910992"/>
            <a:ext cx="509375" cy="386598"/>
          </a:xfrm>
          <a:custGeom>
            <a:avLst/>
            <a:gdLst>
              <a:gd name="connsiteX0" fmla="*/ 118543 w 509375"/>
              <a:gd name="connsiteY0" fmla="*/ 14008 h 386598"/>
              <a:gd name="connsiteX1" fmla="*/ 88742 w 509375"/>
              <a:gd name="connsiteY1" fmla="*/ 21177 h 386598"/>
              <a:gd name="connsiteX2" fmla="*/ 62316 w 509375"/>
              <a:gd name="connsiteY2" fmla="*/ 49425 h 386598"/>
              <a:gd name="connsiteX3" fmla="*/ 51984 w 509375"/>
              <a:gd name="connsiteY3" fmla="*/ 84630 h 386598"/>
              <a:gd name="connsiteX4" fmla="*/ 50508 w 509375"/>
              <a:gd name="connsiteY4" fmla="*/ 127001 h 386598"/>
              <a:gd name="connsiteX5" fmla="*/ 51773 w 509375"/>
              <a:gd name="connsiteY5" fmla="*/ 167757 h 386598"/>
              <a:gd name="connsiteX6" fmla="*/ 60630 w 509375"/>
              <a:gd name="connsiteY6" fmla="*/ 203453 h 386598"/>
              <a:gd name="connsiteX7" fmla="*/ 89932 w 509375"/>
              <a:gd name="connsiteY7" fmla="*/ 234441 h 386598"/>
              <a:gd name="connsiteX8" fmla="*/ 112915 w 509375"/>
              <a:gd name="connsiteY8" fmla="*/ 238868 h 386598"/>
              <a:gd name="connsiteX9" fmla="*/ 152693 w 509375"/>
              <a:gd name="connsiteY9" fmla="*/ 223003 h 386598"/>
              <a:gd name="connsiteX10" fmla="*/ 174727 w 509375"/>
              <a:gd name="connsiteY10" fmla="*/ 184653 h 386598"/>
              <a:gd name="connsiteX11" fmla="*/ 181517 w 509375"/>
              <a:gd name="connsiteY11" fmla="*/ 137682 h 386598"/>
              <a:gd name="connsiteX12" fmla="*/ 181518 w 509375"/>
              <a:gd name="connsiteY12" fmla="*/ 137682 h 386598"/>
              <a:gd name="connsiteX13" fmla="*/ 179550 w 509375"/>
              <a:gd name="connsiteY13" fmla="*/ 95099 h 386598"/>
              <a:gd name="connsiteX14" fmla="*/ 172521 w 509375"/>
              <a:gd name="connsiteY14" fmla="*/ 58420 h 386598"/>
              <a:gd name="connsiteX15" fmla="*/ 151647 w 509375"/>
              <a:gd name="connsiteY15" fmla="*/ 26728 h 386598"/>
              <a:gd name="connsiteX16" fmla="*/ 118543 w 509375"/>
              <a:gd name="connsiteY16" fmla="*/ 14008 h 386598"/>
              <a:gd name="connsiteX17" fmla="*/ 390829 w 509375"/>
              <a:gd name="connsiteY17" fmla="*/ 29 h 386598"/>
              <a:gd name="connsiteX18" fmla="*/ 462760 w 509375"/>
              <a:gd name="connsiteY18" fmla="*/ 21507 h 386598"/>
              <a:gd name="connsiteX19" fmla="*/ 494201 w 509375"/>
              <a:gd name="connsiteY19" fmla="*/ 77546 h 386598"/>
              <a:gd name="connsiteX20" fmla="*/ 472169 w 509375"/>
              <a:gd name="connsiteY20" fmla="*/ 137963 h 386598"/>
              <a:gd name="connsiteX21" fmla="*/ 415595 w 509375"/>
              <a:gd name="connsiteY21" fmla="*/ 176460 h 386598"/>
              <a:gd name="connsiteX22" fmla="*/ 484392 w 509375"/>
              <a:gd name="connsiteY22" fmla="*/ 214451 h 386598"/>
              <a:gd name="connsiteX23" fmla="*/ 509375 w 509375"/>
              <a:gd name="connsiteY23" fmla="*/ 278193 h 386598"/>
              <a:gd name="connsiteX24" fmla="*/ 493592 w 509375"/>
              <a:gd name="connsiteY24" fmla="*/ 331754 h 386598"/>
              <a:gd name="connsiteX25" fmla="*/ 451216 w 509375"/>
              <a:gd name="connsiteY25" fmla="*/ 371221 h 386598"/>
              <a:gd name="connsiteX26" fmla="*/ 389706 w 509375"/>
              <a:gd name="connsiteY26" fmla="*/ 386598 h 386598"/>
              <a:gd name="connsiteX27" fmla="*/ 309987 w 509375"/>
              <a:gd name="connsiteY27" fmla="*/ 361677 h 386598"/>
              <a:gd name="connsiteX28" fmla="*/ 276225 w 509375"/>
              <a:gd name="connsiteY28" fmla="*/ 298401 h 386598"/>
              <a:gd name="connsiteX29" fmla="*/ 286891 w 509375"/>
              <a:gd name="connsiteY29" fmla="*/ 272860 h 386598"/>
              <a:gd name="connsiteX30" fmla="*/ 307661 w 509375"/>
              <a:gd name="connsiteY30" fmla="*/ 265843 h 386598"/>
              <a:gd name="connsiteX31" fmla="*/ 329483 w 509375"/>
              <a:gd name="connsiteY31" fmla="*/ 273983 h 386598"/>
              <a:gd name="connsiteX32" fmla="*/ 339096 w 509375"/>
              <a:gd name="connsiteY32" fmla="*/ 297278 h 386598"/>
              <a:gd name="connsiteX33" fmla="*/ 327939 w 509375"/>
              <a:gd name="connsiteY33" fmla="*/ 321770 h 386598"/>
              <a:gd name="connsiteX34" fmla="*/ 302047 w 509375"/>
              <a:gd name="connsiteY34" fmla="*/ 328152 h 386598"/>
              <a:gd name="connsiteX35" fmla="*/ 343333 w 509375"/>
              <a:gd name="connsiteY35" fmla="*/ 361996 h 386598"/>
              <a:gd name="connsiteX36" fmla="*/ 388019 w 509375"/>
              <a:gd name="connsiteY36" fmla="*/ 370932 h 386598"/>
              <a:gd name="connsiteX37" fmla="*/ 415489 w 509375"/>
              <a:gd name="connsiteY37" fmla="*/ 363870 h 386598"/>
              <a:gd name="connsiteX38" fmla="*/ 440586 w 509375"/>
              <a:gd name="connsiteY38" fmla="*/ 336199 h 386598"/>
              <a:gd name="connsiteX39" fmla="*/ 451561 w 509375"/>
              <a:gd name="connsiteY39" fmla="*/ 278193 h 386598"/>
              <a:gd name="connsiteX40" fmla="*/ 435394 w 509375"/>
              <a:gd name="connsiteY40" fmla="*/ 210859 h 386598"/>
              <a:gd name="connsiteX41" fmla="*/ 384643 w 509375"/>
              <a:gd name="connsiteY41" fmla="*/ 184849 h 386598"/>
              <a:gd name="connsiteX42" fmla="*/ 359898 w 509375"/>
              <a:gd name="connsiteY42" fmla="*/ 184849 h 386598"/>
              <a:gd name="connsiteX43" fmla="*/ 349566 w 509375"/>
              <a:gd name="connsiteY43" fmla="*/ 184080 h 386598"/>
              <a:gd name="connsiteX44" fmla="*/ 346405 w 509375"/>
              <a:gd name="connsiteY44" fmla="*/ 178697 h 386598"/>
              <a:gd name="connsiteX45" fmla="*/ 348933 w 509375"/>
              <a:gd name="connsiteY45" fmla="*/ 173454 h 386598"/>
              <a:gd name="connsiteX46" fmla="*/ 354836 w 509375"/>
              <a:gd name="connsiteY46" fmla="*/ 171986 h 386598"/>
              <a:gd name="connsiteX47" fmla="*/ 365592 w 509375"/>
              <a:gd name="connsiteY47" fmla="*/ 171356 h 386598"/>
              <a:gd name="connsiteX48" fmla="*/ 376769 w 509375"/>
              <a:gd name="connsiteY48" fmla="*/ 170308 h 386598"/>
              <a:gd name="connsiteX49" fmla="*/ 400742 w 509375"/>
              <a:gd name="connsiteY49" fmla="*/ 165596 h 386598"/>
              <a:gd name="connsiteX50" fmla="*/ 426823 w 509375"/>
              <a:gd name="connsiteY50" fmla="*/ 141053 h 386598"/>
              <a:gd name="connsiteX51" fmla="*/ 440180 w 509375"/>
              <a:gd name="connsiteY51" fmla="*/ 102262 h 386598"/>
              <a:gd name="connsiteX52" fmla="*/ 442570 w 509375"/>
              <a:gd name="connsiteY52" fmla="*/ 76985 h 386598"/>
              <a:gd name="connsiteX53" fmla="*/ 424222 w 509375"/>
              <a:gd name="connsiteY53" fmla="*/ 26526 h 386598"/>
              <a:gd name="connsiteX54" fmla="*/ 388580 w 509375"/>
              <a:gd name="connsiteY54" fmla="*/ 14008 h 386598"/>
              <a:gd name="connsiteX55" fmla="*/ 350148 w 509375"/>
              <a:gd name="connsiteY55" fmla="*/ 21118 h 386598"/>
              <a:gd name="connsiteX56" fmla="*/ 313850 w 509375"/>
              <a:gd name="connsiteY56" fmla="*/ 48921 h 386598"/>
              <a:gd name="connsiteX57" fmla="*/ 334407 w 509375"/>
              <a:gd name="connsiteY57" fmla="*/ 52429 h 386598"/>
              <a:gd name="connsiteX58" fmla="*/ 348650 w 509375"/>
              <a:gd name="connsiteY58" fmla="*/ 76985 h 386598"/>
              <a:gd name="connsiteX59" fmla="*/ 340862 w 509375"/>
              <a:gd name="connsiteY59" fmla="*/ 97401 h 386598"/>
              <a:gd name="connsiteX60" fmla="*/ 320024 w 509375"/>
              <a:gd name="connsiteY60" fmla="*/ 105611 h 386598"/>
              <a:gd name="connsiteX61" fmla="*/ 299607 w 509375"/>
              <a:gd name="connsiteY61" fmla="*/ 97963 h 386598"/>
              <a:gd name="connsiteX62" fmla="*/ 291399 w 509375"/>
              <a:gd name="connsiteY62" fmla="*/ 76424 h 386598"/>
              <a:gd name="connsiteX63" fmla="*/ 319824 w 509375"/>
              <a:gd name="connsiteY63" fmla="*/ 22212 h 386598"/>
              <a:gd name="connsiteX64" fmla="*/ 390829 w 509375"/>
              <a:gd name="connsiteY64" fmla="*/ 29 h 386598"/>
              <a:gd name="connsiteX65" fmla="*/ 118543 w 509375"/>
              <a:gd name="connsiteY65" fmla="*/ 29 h 386598"/>
              <a:gd name="connsiteX66" fmla="*/ 170497 w 509375"/>
              <a:gd name="connsiteY66" fmla="*/ 15522 h 386598"/>
              <a:gd name="connsiteX67" fmla="*/ 214557 w 509375"/>
              <a:gd name="connsiteY67" fmla="*/ 73096 h 386598"/>
              <a:gd name="connsiteX68" fmla="*/ 233150 w 509375"/>
              <a:gd name="connsiteY68" fmla="*/ 189399 h 386598"/>
              <a:gd name="connsiteX69" fmla="*/ 212703 w 509375"/>
              <a:gd name="connsiteY69" fmla="*/ 294225 h 386598"/>
              <a:gd name="connsiteX70" fmla="*/ 160915 w 509375"/>
              <a:gd name="connsiteY70" fmla="*/ 362322 h 386598"/>
              <a:gd name="connsiteX71" fmla="*/ 92110 w 509375"/>
              <a:gd name="connsiteY71" fmla="*/ 386598 h 386598"/>
              <a:gd name="connsiteX72" fmla="*/ 35172 w 509375"/>
              <a:gd name="connsiteY72" fmla="*/ 370391 h 386598"/>
              <a:gd name="connsiteX73" fmla="*/ 14050 w 509375"/>
              <a:gd name="connsiteY73" fmla="*/ 325938 h 386598"/>
              <a:gd name="connsiteX74" fmla="*/ 23590 w 509375"/>
              <a:gd name="connsiteY74" fmla="*/ 304261 h 386598"/>
              <a:gd name="connsiteX75" fmla="*/ 39865 w 509375"/>
              <a:gd name="connsiteY75" fmla="*/ 299000 h 386598"/>
              <a:gd name="connsiteX76" fmla="*/ 57403 w 509375"/>
              <a:gd name="connsiteY76" fmla="*/ 305383 h 386598"/>
              <a:gd name="connsiteX77" fmla="*/ 65681 w 509375"/>
              <a:gd name="connsiteY77" fmla="*/ 324815 h 386598"/>
              <a:gd name="connsiteX78" fmla="*/ 60347 w 509375"/>
              <a:gd name="connsiteY78" fmla="*/ 341301 h 386598"/>
              <a:gd name="connsiteX79" fmla="*/ 36478 w 509375"/>
              <a:gd name="connsiteY79" fmla="*/ 350631 h 386598"/>
              <a:gd name="connsiteX80" fmla="*/ 66114 w 509375"/>
              <a:gd name="connsiteY80" fmla="*/ 367972 h 386598"/>
              <a:gd name="connsiteX81" fmla="*/ 91554 w 509375"/>
              <a:gd name="connsiteY81" fmla="*/ 370932 h 386598"/>
              <a:gd name="connsiteX82" fmla="*/ 129663 w 509375"/>
              <a:gd name="connsiteY82" fmla="*/ 359346 h 386598"/>
              <a:gd name="connsiteX83" fmla="*/ 166274 w 509375"/>
              <a:gd name="connsiteY83" fmla="*/ 312790 h 386598"/>
              <a:gd name="connsiteX84" fmla="*/ 182642 w 509375"/>
              <a:gd name="connsiteY84" fmla="*/ 213572 h 386598"/>
              <a:gd name="connsiteX85" fmla="*/ 182642 w 509375"/>
              <a:gd name="connsiteY85" fmla="*/ 195583 h 386598"/>
              <a:gd name="connsiteX86" fmla="*/ 155513 w 509375"/>
              <a:gd name="connsiteY86" fmla="*/ 235880 h 386598"/>
              <a:gd name="connsiteX87" fmla="*/ 112358 w 509375"/>
              <a:gd name="connsiteY87" fmla="*/ 251723 h 386598"/>
              <a:gd name="connsiteX88" fmla="*/ 32564 w 509375"/>
              <a:gd name="connsiteY88" fmla="*/ 215432 h 386598"/>
              <a:gd name="connsiteX89" fmla="*/ 0 w 509375"/>
              <a:gd name="connsiteY89" fmla="*/ 126439 h 386598"/>
              <a:gd name="connsiteX90" fmla="*/ 9330 w 509375"/>
              <a:gd name="connsiteY90" fmla="*/ 74581 h 386598"/>
              <a:gd name="connsiteX91" fmla="*/ 35917 w 509375"/>
              <a:gd name="connsiteY91" fmla="*/ 35372 h 386598"/>
              <a:gd name="connsiteX92" fmla="*/ 74689 w 509375"/>
              <a:gd name="connsiteY92" fmla="*/ 8221 h 386598"/>
              <a:gd name="connsiteX93" fmla="*/ 118543 w 509375"/>
              <a:gd name="connsiteY93" fmla="*/ 29 h 38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509375" h="386598">
                <a:moveTo>
                  <a:pt x="118543" y="14008"/>
                </a:moveTo>
                <a:cubicBezTo>
                  <a:pt x="108539" y="13727"/>
                  <a:pt x="98606" y="16117"/>
                  <a:pt x="88742" y="21177"/>
                </a:cubicBezTo>
                <a:cubicBezTo>
                  <a:pt x="78879" y="26236"/>
                  <a:pt x="70070" y="35652"/>
                  <a:pt x="62316" y="49425"/>
                </a:cubicBezTo>
                <a:cubicBezTo>
                  <a:pt x="56658" y="59860"/>
                  <a:pt x="53214" y="71595"/>
                  <a:pt x="51984" y="84630"/>
                </a:cubicBezTo>
                <a:cubicBezTo>
                  <a:pt x="50754" y="97665"/>
                  <a:pt x="50262" y="111788"/>
                  <a:pt x="50508" y="127001"/>
                </a:cubicBezTo>
                <a:cubicBezTo>
                  <a:pt x="50297" y="140938"/>
                  <a:pt x="50719" y="154523"/>
                  <a:pt x="51773" y="167757"/>
                </a:cubicBezTo>
                <a:cubicBezTo>
                  <a:pt x="52827" y="180991"/>
                  <a:pt x="55780" y="192889"/>
                  <a:pt x="60630" y="203453"/>
                </a:cubicBezTo>
                <a:cubicBezTo>
                  <a:pt x="69868" y="220423"/>
                  <a:pt x="79636" y="230752"/>
                  <a:pt x="89932" y="234441"/>
                </a:cubicBezTo>
                <a:cubicBezTo>
                  <a:pt x="100228" y="238130"/>
                  <a:pt x="107889" y="239606"/>
                  <a:pt x="112915" y="238868"/>
                </a:cubicBezTo>
                <a:cubicBezTo>
                  <a:pt x="129340" y="238483"/>
                  <a:pt x="142599" y="233195"/>
                  <a:pt x="152693" y="223003"/>
                </a:cubicBezTo>
                <a:cubicBezTo>
                  <a:pt x="162787" y="212812"/>
                  <a:pt x="170132" y="200028"/>
                  <a:pt x="174727" y="184653"/>
                </a:cubicBezTo>
                <a:cubicBezTo>
                  <a:pt x="179323" y="169277"/>
                  <a:pt x="181586" y="153620"/>
                  <a:pt x="181517" y="137682"/>
                </a:cubicBezTo>
                <a:lnTo>
                  <a:pt x="181518" y="137682"/>
                </a:lnTo>
                <a:cubicBezTo>
                  <a:pt x="181565" y="124191"/>
                  <a:pt x="180909" y="109997"/>
                  <a:pt x="179550" y="95099"/>
                </a:cubicBezTo>
                <a:cubicBezTo>
                  <a:pt x="178191" y="80203"/>
                  <a:pt x="175848" y="67976"/>
                  <a:pt x="172521" y="58420"/>
                </a:cubicBezTo>
                <a:cubicBezTo>
                  <a:pt x="167707" y="45502"/>
                  <a:pt x="160749" y="34938"/>
                  <a:pt x="151647" y="26728"/>
                </a:cubicBezTo>
                <a:cubicBezTo>
                  <a:pt x="142545" y="18518"/>
                  <a:pt x="131510" y="14278"/>
                  <a:pt x="118543" y="14008"/>
                </a:cubicBezTo>
                <a:close/>
                <a:moveTo>
                  <a:pt x="390829" y="29"/>
                </a:moveTo>
                <a:cubicBezTo>
                  <a:pt x="418755" y="379"/>
                  <a:pt x="442732" y="7538"/>
                  <a:pt x="462760" y="21507"/>
                </a:cubicBezTo>
                <a:cubicBezTo>
                  <a:pt x="482788" y="35476"/>
                  <a:pt x="493268" y="54156"/>
                  <a:pt x="494201" y="77546"/>
                </a:cubicBezTo>
                <a:cubicBezTo>
                  <a:pt x="493804" y="100136"/>
                  <a:pt x="486460" y="120275"/>
                  <a:pt x="472169" y="137963"/>
                </a:cubicBezTo>
                <a:cubicBezTo>
                  <a:pt x="457878" y="155650"/>
                  <a:pt x="439020" y="168482"/>
                  <a:pt x="415595" y="176460"/>
                </a:cubicBezTo>
                <a:cubicBezTo>
                  <a:pt x="445060" y="182964"/>
                  <a:pt x="467993" y="195628"/>
                  <a:pt x="484392" y="214451"/>
                </a:cubicBezTo>
                <a:cubicBezTo>
                  <a:pt x="500791" y="233274"/>
                  <a:pt x="509118" y="254521"/>
                  <a:pt x="509375" y="278193"/>
                </a:cubicBezTo>
                <a:cubicBezTo>
                  <a:pt x="509168" y="297563"/>
                  <a:pt x="503906" y="315416"/>
                  <a:pt x="493592" y="331754"/>
                </a:cubicBezTo>
                <a:cubicBezTo>
                  <a:pt x="483277" y="348092"/>
                  <a:pt x="469152" y="361247"/>
                  <a:pt x="451216" y="371221"/>
                </a:cubicBezTo>
                <a:cubicBezTo>
                  <a:pt x="433280" y="381194"/>
                  <a:pt x="412777" y="386320"/>
                  <a:pt x="389706" y="386598"/>
                </a:cubicBezTo>
                <a:cubicBezTo>
                  <a:pt x="358169" y="386119"/>
                  <a:pt x="331597" y="377812"/>
                  <a:pt x="309987" y="361677"/>
                </a:cubicBezTo>
                <a:cubicBezTo>
                  <a:pt x="288378" y="345542"/>
                  <a:pt x="277124" y="324450"/>
                  <a:pt x="276225" y="298401"/>
                </a:cubicBezTo>
                <a:cubicBezTo>
                  <a:pt x="276693" y="286239"/>
                  <a:pt x="280248" y="277725"/>
                  <a:pt x="286891" y="272860"/>
                </a:cubicBezTo>
                <a:cubicBezTo>
                  <a:pt x="293534" y="267995"/>
                  <a:pt x="300457" y="265656"/>
                  <a:pt x="307661" y="265843"/>
                </a:cubicBezTo>
                <a:cubicBezTo>
                  <a:pt x="316093" y="265890"/>
                  <a:pt x="323367" y="268603"/>
                  <a:pt x="329483" y="273983"/>
                </a:cubicBezTo>
                <a:cubicBezTo>
                  <a:pt x="335599" y="279362"/>
                  <a:pt x="338804" y="287127"/>
                  <a:pt x="339096" y="297278"/>
                </a:cubicBezTo>
                <a:cubicBezTo>
                  <a:pt x="338781" y="308073"/>
                  <a:pt x="335062" y="316237"/>
                  <a:pt x="327939" y="321770"/>
                </a:cubicBezTo>
                <a:cubicBezTo>
                  <a:pt x="320817" y="327303"/>
                  <a:pt x="312187" y="329430"/>
                  <a:pt x="302047" y="328152"/>
                </a:cubicBezTo>
                <a:cubicBezTo>
                  <a:pt x="312714" y="344464"/>
                  <a:pt x="326476" y="355746"/>
                  <a:pt x="343333" y="361996"/>
                </a:cubicBezTo>
                <a:cubicBezTo>
                  <a:pt x="360191" y="368247"/>
                  <a:pt x="375086" y="371226"/>
                  <a:pt x="388019" y="370932"/>
                </a:cubicBezTo>
                <a:cubicBezTo>
                  <a:pt x="396592" y="371203"/>
                  <a:pt x="405749" y="368848"/>
                  <a:pt x="415489" y="363870"/>
                </a:cubicBezTo>
                <a:cubicBezTo>
                  <a:pt x="425229" y="358892"/>
                  <a:pt x="433595" y="349668"/>
                  <a:pt x="440586" y="336199"/>
                </a:cubicBezTo>
                <a:cubicBezTo>
                  <a:pt x="447577" y="322730"/>
                  <a:pt x="451235" y="303394"/>
                  <a:pt x="451561" y="278193"/>
                </a:cubicBezTo>
                <a:cubicBezTo>
                  <a:pt x="451655" y="250199"/>
                  <a:pt x="446266" y="227754"/>
                  <a:pt x="435394" y="210859"/>
                </a:cubicBezTo>
                <a:cubicBezTo>
                  <a:pt x="424523" y="193965"/>
                  <a:pt x="407606" y="185295"/>
                  <a:pt x="384643" y="184849"/>
                </a:cubicBezTo>
                <a:lnTo>
                  <a:pt x="359898" y="184849"/>
                </a:lnTo>
                <a:cubicBezTo>
                  <a:pt x="355153" y="184977"/>
                  <a:pt x="351709" y="184721"/>
                  <a:pt x="349566" y="184080"/>
                </a:cubicBezTo>
                <a:cubicBezTo>
                  <a:pt x="347423" y="183439"/>
                  <a:pt x="346370" y="181645"/>
                  <a:pt x="346405" y="178697"/>
                </a:cubicBezTo>
                <a:cubicBezTo>
                  <a:pt x="346475" y="176005"/>
                  <a:pt x="347318" y="174257"/>
                  <a:pt x="348933" y="173454"/>
                </a:cubicBezTo>
                <a:cubicBezTo>
                  <a:pt x="350549" y="172650"/>
                  <a:pt x="352516" y="172160"/>
                  <a:pt x="354836" y="171986"/>
                </a:cubicBezTo>
                <a:cubicBezTo>
                  <a:pt x="357191" y="171950"/>
                  <a:pt x="360776" y="171741"/>
                  <a:pt x="365592" y="171356"/>
                </a:cubicBezTo>
                <a:cubicBezTo>
                  <a:pt x="370408" y="170972"/>
                  <a:pt x="374133" y="170622"/>
                  <a:pt x="376769" y="170308"/>
                </a:cubicBezTo>
                <a:cubicBezTo>
                  <a:pt x="383952" y="170530"/>
                  <a:pt x="391943" y="168960"/>
                  <a:pt x="400742" y="165596"/>
                </a:cubicBezTo>
                <a:cubicBezTo>
                  <a:pt x="409541" y="162232"/>
                  <a:pt x="418235" y="154052"/>
                  <a:pt x="426823" y="141053"/>
                </a:cubicBezTo>
                <a:cubicBezTo>
                  <a:pt x="433876" y="127975"/>
                  <a:pt x="438328" y="115045"/>
                  <a:pt x="440180" y="102262"/>
                </a:cubicBezTo>
                <a:cubicBezTo>
                  <a:pt x="442031" y="89480"/>
                  <a:pt x="442828" y="81054"/>
                  <a:pt x="442570" y="76985"/>
                </a:cubicBezTo>
                <a:cubicBezTo>
                  <a:pt x="441761" y="52229"/>
                  <a:pt x="435645" y="35409"/>
                  <a:pt x="424222" y="26526"/>
                </a:cubicBezTo>
                <a:cubicBezTo>
                  <a:pt x="412798" y="17643"/>
                  <a:pt x="400917" y="13471"/>
                  <a:pt x="388580" y="14008"/>
                </a:cubicBezTo>
                <a:cubicBezTo>
                  <a:pt x="377696" y="13739"/>
                  <a:pt x="364885" y="16108"/>
                  <a:pt x="350148" y="21118"/>
                </a:cubicBezTo>
                <a:cubicBezTo>
                  <a:pt x="335410" y="26127"/>
                  <a:pt x="323311" y="35395"/>
                  <a:pt x="313850" y="48921"/>
                </a:cubicBezTo>
                <a:cubicBezTo>
                  <a:pt x="318984" y="48336"/>
                  <a:pt x="325836" y="49506"/>
                  <a:pt x="334407" y="52429"/>
                </a:cubicBezTo>
                <a:cubicBezTo>
                  <a:pt x="342979" y="55353"/>
                  <a:pt x="347726" y="63538"/>
                  <a:pt x="348650" y="76985"/>
                </a:cubicBezTo>
                <a:cubicBezTo>
                  <a:pt x="348545" y="85299"/>
                  <a:pt x="345949" y="92104"/>
                  <a:pt x="340862" y="97401"/>
                </a:cubicBezTo>
                <a:cubicBezTo>
                  <a:pt x="335775" y="102699"/>
                  <a:pt x="328830" y="105435"/>
                  <a:pt x="320024" y="105611"/>
                </a:cubicBezTo>
                <a:cubicBezTo>
                  <a:pt x="311710" y="105552"/>
                  <a:pt x="304905" y="103003"/>
                  <a:pt x="299607" y="97963"/>
                </a:cubicBezTo>
                <a:cubicBezTo>
                  <a:pt x="294310" y="92923"/>
                  <a:pt x="291574" y="85743"/>
                  <a:pt x="291399" y="76424"/>
                </a:cubicBezTo>
                <a:cubicBezTo>
                  <a:pt x="291993" y="54557"/>
                  <a:pt x="301468" y="36486"/>
                  <a:pt x="319824" y="22212"/>
                </a:cubicBezTo>
                <a:cubicBezTo>
                  <a:pt x="338180" y="7937"/>
                  <a:pt x="361848" y="543"/>
                  <a:pt x="390829" y="29"/>
                </a:cubicBezTo>
                <a:close/>
                <a:moveTo>
                  <a:pt x="118543" y="29"/>
                </a:moveTo>
                <a:cubicBezTo>
                  <a:pt x="135712" y="-433"/>
                  <a:pt x="153030" y="4731"/>
                  <a:pt x="170497" y="15522"/>
                </a:cubicBezTo>
                <a:cubicBezTo>
                  <a:pt x="187964" y="26312"/>
                  <a:pt x="202651" y="45504"/>
                  <a:pt x="214557" y="73096"/>
                </a:cubicBezTo>
                <a:cubicBezTo>
                  <a:pt x="226464" y="100688"/>
                  <a:pt x="232661" y="139456"/>
                  <a:pt x="233150" y="189399"/>
                </a:cubicBezTo>
                <a:cubicBezTo>
                  <a:pt x="232752" y="229871"/>
                  <a:pt x="225936" y="264813"/>
                  <a:pt x="212703" y="294225"/>
                </a:cubicBezTo>
                <a:cubicBezTo>
                  <a:pt x="199470" y="323636"/>
                  <a:pt x="182207" y="346335"/>
                  <a:pt x="160915" y="362322"/>
                </a:cubicBezTo>
                <a:cubicBezTo>
                  <a:pt x="139622" y="378309"/>
                  <a:pt x="116687" y="386400"/>
                  <a:pt x="92110" y="386598"/>
                </a:cubicBezTo>
                <a:cubicBezTo>
                  <a:pt x="67965" y="386424"/>
                  <a:pt x="48985" y="381022"/>
                  <a:pt x="35172" y="370391"/>
                </a:cubicBezTo>
                <a:cubicBezTo>
                  <a:pt x="21358" y="359761"/>
                  <a:pt x="14318" y="344943"/>
                  <a:pt x="14050" y="325938"/>
                </a:cubicBezTo>
                <a:cubicBezTo>
                  <a:pt x="14564" y="315240"/>
                  <a:pt x="17744" y="308014"/>
                  <a:pt x="23590" y="304261"/>
                </a:cubicBezTo>
                <a:cubicBezTo>
                  <a:pt x="29436" y="300508"/>
                  <a:pt x="34861" y="298754"/>
                  <a:pt x="39865" y="299000"/>
                </a:cubicBezTo>
                <a:cubicBezTo>
                  <a:pt x="46343" y="298988"/>
                  <a:pt x="52189" y="301116"/>
                  <a:pt x="57403" y="305383"/>
                </a:cubicBezTo>
                <a:cubicBezTo>
                  <a:pt x="62618" y="309651"/>
                  <a:pt x="65377" y="316128"/>
                  <a:pt x="65681" y="324815"/>
                </a:cubicBezTo>
                <a:cubicBezTo>
                  <a:pt x="66009" y="330065"/>
                  <a:pt x="64231" y="335560"/>
                  <a:pt x="60347" y="341301"/>
                </a:cubicBezTo>
                <a:cubicBezTo>
                  <a:pt x="56463" y="347042"/>
                  <a:pt x="48507" y="350152"/>
                  <a:pt x="36478" y="350631"/>
                </a:cubicBezTo>
                <a:cubicBezTo>
                  <a:pt x="44805" y="359865"/>
                  <a:pt x="54684" y="365646"/>
                  <a:pt x="66114" y="367972"/>
                </a:cubicBezTo>
                <a:cubicBezTo>
                  <a:pt x="77544" y="370298"/>
                  <a:pt x="86024" y="371285"/>
                  <a:pt x="91554" y="370932"/>
                </a:cubicBezTo>
                <a:cubicBezTo>
                  <a:pt x="102945" y="371424"/>
                  <a:pt x="115648" y="367562"/>
                  <a:pt x="129663" y="359346"/>
                </a:cubicBezTo>
                <a:cubicBezTo>
                  <a:pt x="143679" y="351130"/>
                  <a:pt x="155882" y="335611"/>
                  <a:pt x="166274" y="312790"/>
                </a:cubicBezTo>
                <a:cubicBezTo>
                  <a:pt x="176665" y="289969"/>
                  <a:pt x="182121" y="256896"/>
                  <a:pt x="182642" y="213572"/>
                </a:cubicBezTo>
                <a:lnTo>
                  <a:pt x="182642" y="195583"/>
                </a:lnTo>
                <a:cubicBezTo>
                  <a:pt x="176199" y="212187"/>
                  <a:pt x="167156" y="225619"/>
                  <a:pt x="155513" y="235880"/>
                </a:cubicBezTo>
                <a:cubicBezTo>
                  <a:pt x="143869" y="246141"/>
                  <a:pt x="129484" y="251422"/>
                  <a:pt x="112358" y="251723"/>
                </a:cubicBezTo>
                <a:cubicBezTo>
                  <a:pt x="80126" y="250895"/>
                  <a:pt x="53528" y="238798"/>
                  <a:pt x="32564" y="215432"/>
                </a:cubicBezTo>
                <a:cubicBezTo>
                  <a:pt x="11601" y="192066"/>
                  <a:pt x="746" y="162402"/>
                  <a:pt x="0" y="126439"/>
                </a:cubicBezTo>
                <a:cubicBezTo>
                  <a:pt x="59" y="105780"/>
                  <a:pt x="3169" y="88494"/>
                  <a:pt x="9330" y="74581"/>
                </a:cubicBezTo>
                <a:cubicBezTo>
                  <a:pt x="15492" y="60668"/>
                  <a:pt x="24354" y="47598"/>
                  <a:pt x="35917" y="35372"/>
                </a:cubicBezTo>
                <a:cubicBezTo>
                  <a:pt x="47992" y="22840"/>
                  <a:pt x="60916" y="13790"/>
                  <a:pt x="74689" y="8221"/>
                </a:cubicBezTo>
                <a:cubicBezTo>
                  <a:pt x="88462" y="2653"/>
                  <a:pt x="103080" y="-78"/>
                  <a:pt x="118543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DC9EC9-E399-C41E-0771-700015E548F6}"/>
              </a:ext>
            </a:extLst>
          </p:cNvPr>
          <p:cNvSpPr txBox="1"/>
          <p:nvPr/>
        </p:nvSpPr>
        <p:spPr>
          <a:xfrm>
            <a:off x="7273186" y="5220101"/>
            <a:ext cx="679228" cy="392188"/>
          </a:xfrm>
          <a:custGeom>
            <a:avLst/>
            <a:gdLst>
              <a:gd name="connsiteX0" fmla="*/ 11239 w 679228"/>
              <a:gd name="connsiteY0" fmla="*/ 228162 h 392188"/>
              <a:gd name="connsiteX1" fmla="*/ 363036 w 679228"/>
              <a:gd name="connsiteY1" fmla="*/ 228162 h 392188"/>
              <a:gd name="connsiteX2" fmla="*/ 370974 w 679228"/>
              <a:gd name="connsiteY2" fmla="*/ 231453 h 392188"/>
              <a:gd name="connsiteX3" fmla="*/ 374275 w 679228"/>
              <a:gd name="connsiteY3" fmla="*/ 239367 h 392188"/>
              <a:gd name="connsiteX4" fmla="*/ 370974 w 679228"/>
              <a:gd name="connsiteY4" fmla="*/ 247279 h 392188"/>
              <a:gd name="connsiteX5" fmla="*/ 363036 w 679228"/>
              <a:gd name="connsiteY5" fmla="*/ 250571 h 392188"/>
              <a:gd name="connsiteX6" fmla="*/ 11239 w 679228"/>
              <a:gd name="connsiteY6" fmla="*/ 250571 h 392188"/>
              <a:gd name="connsiteX7" fmla="*/ 3301 w 679228"/>
              <a:gd name="connsiteY7" fmla="*/ 247279 h 392188"/>
              <a:gd name="connsiteX8" fmla="*/ 0 w 679228"/>
              <a:gd name="connsiteY8" fmla="*/ 239367 h 392188"/>
              <a:gd name="connsiteX9" fmla="*/ 3301 w 679228"/>
              <a:gd name="connsiteY9" fmla="*/ 231453 h 392188"/>
              <a:gd name="connsiteX10" fmla="*/ 11239 w 679228"/>
              <a:gd name="connsiteY10" fmla="*/ 228162 h 392188"/>
              <a:gd name="connsiteX11" fmla="*/ 456730 w 679228"/>
              <a:gd name="connsiteY11" fmla="*/ 0 h 392188"/>
              <a:gd name="connsiteX12" fmla="*/ 470709 w 679228"/>
              <a:gd name="connsiteY12" fmla="*/ 0 h 392188"/>
              <a:gd name="connsiteX13" fmla="*/ 475126 w 679228"/>
              <a:gd name="connsiteY13" fmla="*/ 9408 h 392188"/>
              <a:gd name="connsiteX14" fmla="*/ 494031 w 679228"/>
              <a:gd name="connsiteY14" fmla="*/ 15694 h 392188"/>
              <a:gd name="connsiteX15" fmla="*/ 542662 w 679228"/>
              <a:gd name="connsiteY15" fmla="*/ 17983 h 392188"/>
              <a:gd name="connsiteX16" fmla="*/ 679202 w 679228"/>
              <a:gd name="connsiteY16" fmla="*/ 17983 h 392188"/>
              <a:gd name="connsiteX17" fmla="*/ 678570 w 679228"/>
              <a:gd name="connsiteY17" fmla="*/ 29695 h 392188"/>
              <a:gd name="connsiteX18" fmla="*/ 674144 w 679228"/>
              <a:gd name="connsiteY18" fmla="*/ 37620 h 392188"/>
              <a:gd name="connsiteX19" fmla="*/ 598278 w 679228"/>
              <a:gd name="connsiteY19" fmla="*/ 144358 h 392188"/>
              <a:gd name="connsiteX20" fmla="*/ 578754 w 679228"/>
              <a:gd name="connsiteY20" fmla="*/ 181885 h 392188"/>
              <a:gd name="connsiteX21" fmla="*/ 567973 w 679228"/>
              <a:gd name="connsiteY21" fmla="*/ 217539 h 392188"/>
              <a:gd name="connsiteX22" fmla="*/ 563435 w 679228"/>
              <a:gd name="connsiteY22" fmla="*/ 240455 h 392188"/>
              <a:gd name="connsiteX23" fmla="*/ 558658 w 679228"/>
              <a:gd name="connsiteY23" fmla="*/ 286326 h 392188"/>
              <a:gd name="connsiteX24" fmla="*/ 557254 w 679228"/>
              <a:gd name="connsiteY24" fmla="*/ 332619 h 392188"/>
              <a:gd name="connsiteX25" fmla="*/ 557254 w 679228"/>
              <a:gd name="connsiteY25" fmla="*/ 361280 h 392188"/>
              <a:gd name="connsiteX26" fmla="*/ 554026 w 679228"/>
              <a:gd name="connsiteY26" fmla="*/ 378841 h 392188"/>
              <a:gd name="connsiteX27" fmla="*/ 531438 w 679228"/>
              <a:gd name="connsiteY27" fmla="*/ 392188 h 392188"/>
              <a:gd name="connsiteX28" fmla="*/ 508849 w 679228"/>
              <a:gd name="connsiteY28" fmla="*/ 378841 h 392188"/>
              <a:gd name="connsiteX29" fmla="*/ 505622 w 679228"/>
              <a:gd name="connsiteY29" fmla="*/ 361280 h 392188"/>
              <a:gd name="connsiteX30" fmla="*/ 521199 w 679228"/>
              <a:gd name="connsiteY30" fmla="*/ 262583 h 392188"/>
              <a:gd name="connsiteX31" fmla="*/ 574675 w 679228"/>
              <a:gd name="connsiteY31" fmla="*/ 149977 h 392188"/>
              <a:gd name="connsiteX32" fmla="*/ 637616 w 679228"/>
              <a:gd name="connsiteY32" fmla="*/ 61185 h 392188"/>
              <a:gd name="connsiteX33" fmla="*/ 521336 w 679228"/>
              <a:gd name="connsiteY33" fmla="*/ 61185 h 392188"/>
              <a:gd name="connsiteX34" fmla="*/ 504678 w 679228"/>
              <a:gd name="connsiteY34" fmla="*/ 61310 h 392188"/>
              <a:gd name="connsiteX35" fmla="*/ 480640 w 679228"/>
              <a:gd name="connsiteY35" fmla="*/ 62184 h 392188"/>
              <a:gd name="connsiteX36" fmla="*/ 466236 w 679228"/>
              <a:gd name="connsiteY36" fmla="*/ 64557 h 392188"/>
              <a:gd name="connsiteX37" fmla="*/ 459737 w 679228"/>
              <a:gd name="connsiteY37" fmla="*/ 78814 h 392188"/>
              <a:gd name="connsiteX38" fmla="*/ 454958 w 679228"/>
              <a:gd name="connsiteY38" fmla="*/ 99941 h 392188"/>
              <a:gd name="connsiteX39" fmla="*/ 452164 w 679228"/>
              <a:gd name="connsiteY39" fmla="*/ 115697 h 392188"/>
              <a:gd name="connsiteX40" fmla="*/ 438185 w 679228"/>
              <a:gd name="connsiteY40" fmla="*/ 115697 h 3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79228" h="392188">
                <a:moveTo>
                  <a:pt x="11239" y="228162"/>
                </a:moveTo>
                <a:lnTo>
                  <a:pt x="363036" y="228162"/>
                </a:lnTo>
                <a:cubicBezTo>
                  <a:pt x="366208" y="228244"/>
                  <a:pt x="368855" y="229341"/>
                  <a:pt x="370974" y="231453"/>
                </a:cubicBezTo>
                <a:cubicBezTo>
                  <a:pt x="373093" y="233566"/>
                  <a:pt x="374193" y="236203"/>
                  <a:pt x="374275" y="239367"/>
                </a:cubicBezTo>
                <a:cubicBezTo>
                  <a:pt x="374193" y="242529"/>
                  <a:pt x="373093" y="245167"/>
                  <a:pt x="370974" y="247279"/>
                </a:cubicBezTo>
                <a:cubicBezTo>
                  <a:pt x="368855" y="249392"/>
                  <a:pt x="366208" y="250489"/>
                  <a:pt x="363036" y="250571"/>
                </a:cubicBezTo>
                <a:lnTo>
                  <a:pt x="11239" y="250571"/>
                </a:lnTo>
                <a:cubicBezTo>
                  <a:pt x="8066" y="250489"/>
                  <a:pt x="5421" y="249392"/>
                  <a:pt x="3301" y="247279"/>
                </a:cubicBezTo>
                <a:cubicBezTo>
                  <a:pt x="1182" y="245167"/>
                  <a:pt x="82" y="242529"/>
                  <a:pt x="0" y="239367"/>
                </a:cubicBezTo>
                <a:cubicBezTo>
                  <a:pt x="82" y="236203"/>
                  <a:pt x="1182" y="233566"/>
                  <a:pt x="3301" y="231453"/>
                </a:cubicBezTo>
                <a:cubicBezTo>
                  <a:pt x="5421" y="229341"/>
                  <a:pt x="8066" y="228244"/>
                  <a:pt x="11239" y="228162"/>
                </a:cubicBezTo>
                <a:close/>
                <a:moveTo>
                  <a:pt x="456730" y="0"/>
                </a:moveTo>
                <a:lnTo>
                  <a:pt x="470709" y="0"/>
                </a:lnTo>
                <a:cubicBezTo>
                  <a:pt x="471037" y="3584"/>
                  <a:pt x="472509" y="6720"/>
                  <a:pt x="475126" y="9408"/>
                </a:cubicBezTo>
                <a:cubicBezTo>
                  <a:pt x="477743" y="12096"/>
                  <a:pt x="484045" y="14192"/>
                  <a:pt x="494031" y="15694"/>
                </a:cubicBezTo>
                <a:cubicBezTo>
                  <a:pt x="504017" y="17196"/>
                  <a:pt x="520227" y="17959"/>
                  <a:pt x="542662" y="17983"/>
                </a:cubicBezTo>
                <a:lnTo>
                  <a:pt x="679202" y="17983"/>
                </a:lnTo>
                <a:cubicBezTo>
                  <a:pt x="679307" y="23536"/>
                  <a:pt x="679097" y="27439"/>
                  <a:pt x="678570" y="29695"/>
                </a:cubicBezTo>
                <a:cubicBezTo>
                  <a:pt x="678043" y="31951"/>
                  <a:pt x="676568" y="34593"/>
                  <a:pt x="674144" y="37620"/>
                </a:cubicBezTo>
                <a:lnTo>
                  <a:pt x="598278" y="144358"/>
                </a:lnTo>
                <a:cubicBezTo>
                  <a:pt x="590104" y="156273"/>
                  <a:pt x="583597" y="168782"/>
                  <a:pt x="578754" y="181885"/>
                </a:cubicBezTo>
                <a:cubicBezTo>
                  <a:pt x="573911" y="194987"/>
                  <a:pt x="570318" y="206872"/>
                  <a:pt x="567973" y="217539"/>
                </a:cubicBezTo>
                <a:cubicBezTo>
                  <a:pt x="565627" y="228206"/>
                  <a:pt x="564115" y="235845"/>
                  <a:pt x="563435" y="240455"/>
                </a:cubicBezTo>
                <a:cubicBezTo>
                  <a:pt x="561211" y="255640"/>
                  <a:pt x="559619" y="270931"/>
                  <a:pt x="558658" y="286326"/>
                </a:cubicBezTo>
                <a:cubicBezTo>
                  <a:pt x="557698" y="301722"/>
                  <a:pt x="557230" y="317153"/>
                  <a:pt x="557254" y="332619"/>
                </a:cubicBezTo>
                <a:lnTo>
                  <a:pt x="557254" y="361280"/>
                </a:lnTo>
                <a:cubicBezTo>
                  <a:pt x="557791" y="365026"/>
                  <a:pt x="556716" y="370880"/>
                  <a:pt x="554026" y="378841"/>
                </a:cubicBezTo>
                <a:cubicBezTo>
                  <a:pt x="551337" y="386803"/>
                  <a:pt x="543808" y="391252"/>
                  <a:pt x="531438" y="392188"/>
                </a:cubicBezTo>
                <a:cubicBezTo>
                  <a:pt x="519068" y="391252"/>
                  <a:pt x="511538" y="386803"/>
                  <a:pt x="508849" y="378841"/>
                </a:cubicBezTo>
                <a:cubicBezTo>
                  <a:pt x="506160" y="370880"/>
                  <a:pt x="505084" y="365026"/>
                  <a:pt x="505622" y="361280"/>
                </a:cubicBezTo>
                <a:cubicBezTo>
                  <a:pt x="505341" y="332139"/>
                  <a:pt x="510533" y="299240"/>
                  <a:pt x="521199" y="262583"/>
                </a:cubicBezTo>
                <a:cubicBezTo>
                  <a:pt x="531864" y="225926"/>
                  <a:pt x="549689" y="188391"/>
                  <a:pt x="574675" y="149977"/>
                </a:cubicBezTo>
                <a:lnTo>
                  <a:pt x="637616" y="61185"/>
                </a:lnTo>
                <a:lnTo>
                  <a:pt x="521336" y="61185"/>
                </a:lnTo>
                <a:cubicBezTo>
                  <a:pt x="518431" y="61164"/>
                  <a:pt x="512879" y="61206"/>
                  <a:pt x="504678" y="61310"/>
                </a:cubicBezTo>
                <a:cubicBezTo>
                  <a:pt x="496477" y="61414"/>
                  <a:pt x="488464" y="61706"/>
                  <a:pt x="480640" y="62184"/>
                </a:cubicBezTo>
                <a:cubicBezTo>
                  <a:pt x="472815" y="62663"/>
                  <a:pt x="468013" y="63454"/>
                  <a:pt x="466236" y="64557"/>
                </a:cubicBezTo>
                <a:cubicBezTo>
                  <a:pt x="463805" y="67145"/>
                  <a:pt x="461639" y="71897"/>
                  <a:pt x="459737" y="78814"/>
                </a:cubicBezTo>
                <a:cubicBezTo>
                  <a:pt x="457836" y="85732"/>
                  <a:pt x="456242" y="92774"/>
                  <a:pt x="454958" y="99941"/>
                </a:cubicBezTo>
                <a:cubicBezTo>
                  <a:pt x="453674" y="107107"/>
                  <a:pt x="452742" y="112359"/>
                  <a:pt x="452164" y="115697"/>
                </a:cubicBezTo>
                <a:lnTo>
                  <a:pt x="438185" y="1156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99A6A-ECA3-768A-624C-665AE5F1B0F0}"/>
              </a:ext>
            </a:extLst>
          </p:cNvPr>
          <p:cNvSpPr txBox="1"/>
          <p:nvPr/>
        </p:nvSpPr>
        <p:spPr>
          <a:xfrm>
            <a:off x="5053861" y="2079052"/>
            <a:ext cx="374275" cy="131431"/>
          </a:xfrm>
          <a:custGeom>
            <a:avLst/>
            <a:gdLst>
              <a:gd name="connsiteX0" fmla="*/ 11239 w 374275"/>
              <a:gd name="connsiteY0" fmla="*/ 109023 h 131431"/>
              <a:gd name="connsiteX1" fmla="*/ 363036 w 374275"/>
              <a:gd name="connsiteY1" fmla="*/ 109023 h 131431"/>
              <a:gd name="connsiteX2" fmla="*/ 370974 w 374275"/>
              <a:gd name="connsiteY2" fmla="*/ 112314 h 131431"/>
              <a:gd name="connsiteX3" fmla="*/ 374275 w 374275"/>
              <a:gd name="connsiteY3" fmla="*/ 120227 h 131431"/>
              <a:gd name="connsiteX4" fmla="*/ 370974 w 374275"/>
              <a:gd name="connsiteY4" fmla="*/ 128140 h 131431"/>
              <a:gd name="connsiteX5" fmla="*/ 363036 w 374275"/>
              <a:gd name="connsiteY5" fmla="*/ 131431 h 131431"/>
              <a:gd name="connsiteX6" fmla="*/ 11239 w 374275"/>
              <a:gd name="connsiteY6" fmla="*/ 131431 h 131431"/>
              <a:gd name="connsiteX7" fmla="*/ 3301 w 374275"/>
              <a:gd name="connsiteY7" fmla="*/ 128140 h 131431"/>
              <a:gd name="connsiteX8" fmla="*/ 0 w 374275"/>
              <a:gd name="connsiteY8" fmla="*/ 120227 h 131431"/>
              <a:gd name="connsiteX9" fmla="*/ 3301 w 374275"/>
              <a:gd name="connsiteY9" fmla="*/ 112314 h 131431"/>
              <a:gd name="connsiteX10" fmla="*/ 11239 w 374275"/>
              <a:gd name="connsiteY10" fmla="*/ 109023 h 131431"/>
              <a:gd name="connsiteX11" fmla="*/ 11239 w 374275"/>
              <a:gd name="connsiteY11" fmla="*/ 0 h 131431"/>
              <a:gd name="connsiteX12" fmla="*/ 363036 w 374275"/>
              <a:gd name="connsiteY12" fmla="*/ 0 h 131431"/>
              <a:gd name="connsiteX13" fmla="*/ 370974 w 374275"/>
              <a:gd name="connsiteY13" fmla="*/ 3291 h 131431"/>
              <a:gd name="connsiteX14" fmla="*/ 374275 w 374275"/>
              <a:gd name="connsiteY14" fmla="*/ 11204 h 131431"/>
              <a:gd name="connsiteX15" fmla="*/ 370974 w 374275"/>
              <a:gd name="connsiteY15" fmla="*/ 19117 h 131431"/>
              <a:gd name="connsiteX16" fmla="*/ 363036 w 374275"/>
              <a:gd name="connsiteY16" fmla="*/ 22408 h 131431"/>
              <a:gd name="connsiteX17" fmla="*/ 11239 w 374275"/>
              <a:gd name="connsiteY17" fmla="*/ 22408 h 131431"/>
              <a:gd name="connsiteX18" fmla="*/ 3301 w 374275"/>
              <a:gd name="connsiteY18" fmla="*/ 19117 h 131431"/>
              <a:gd name="connsiteX19" fmla="*/ 0 w 374275"/>
              <a:gd name="connsiteY19" fmla="*/ 11204 h 131431"/>
              <a:gd name="connsiteX20" fmla="*/ 3301 w 374275"/>
              <a:gd name="connsiteY20" fmla="*/ 3291 h 131431"/>
              <a:gd name="connsiteX21" fmla="*/ 11239 w 374275"/>
              <a:gd name="connsiteY21" fmla="*/ 0 h 13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4275" h="131431">
                <a:moveTo>
                  <a:pt x="11239" y="109023"/>
                </a:moveTo>
                <a:lnTo>
                  <a:pt x="363036" y="109023"/>
                </a:lnTo>
                <a:cubicBezTo>
                  <a:pt x="366208" y="109104"/>
                  <a:pt x="368854" y="110201"/>
                  <a:pt x="370974" y="112314"/>
                </a:cubicBezTo>
                <a:cubicBezTo>
                  <a:pt x="373093" y="114426"/>
                  <a:pt x="374193" y="117064"/>
                  <a:pt x="374275" y="120227"/>
                </a:cubicBezTo>
                <a:cubicBezTo>
                  <a:pt x="374193" y="123390"/>
                  <a:pt x="373093" y="126028"/>
                  <a:pt x="370974" y="128140"/>
                </a:cubicBezTo>
                <a:cubicBezTo>
                  <a:pt x="368854" y="130253"/>
                  <a:pt x="366208" y="131350"/>
                  <a:pt x="363036" y="131431"/>
                </a:cubicBezTo>
                <a:lnTo>
                  <a:pt x="11239" y="131431"/>
                </a:lnTo>
                <a:cubicBezTo>
                  <a:pt x="8066" y="131350"/>
                  <a:pt x="5420" y="130253"/>
                  <a:pt x="3301" y="128140"/>
                </a:cubicBezTo>
                <a:cubicBezTo>
                  <a:pt x="1182" y="126028"/>
                  <a:pt x="82" y="123390"/>
                  <a:pt x="0" y="120227"/>
                </a:cubicBezTo>
                <a:cubicBezTo>
                  <a:pt x="82" y="117064"/>
                  <a:pt x="1182" y="114426"/>
                  <a:pt x="3301" y="112314"/>
                </a:cubicBezTo>
                <a:cubicBezTo>
                  <a:pt x="5420" y="110201"/>
                  <a:pt x="8066" y="109104"/>
                  <a:pt x="11239" y="109023"/>
                </a:cubicBezTo>
                <a:close/>
                <a:moveTo>
                  <a:pt x="11239" y="0"/>
                </a:moveTo>
                <a:lnTo>
                  <a:pt x="363036" y="0"/>
                </a:lnTo>
                <a:cubicBezTo>
                  <a:pt x="366208" y="81"/>
                  <a:pt x="368854" y="1179"/>
                  <a:pt x="370974" y="3291"/>
                </a:cubicBezTo>
                <a:cubicBezTo>
                  <a:pt x="373093" y="5404"/>
                  <a:pt x="374193" y="8041"/>
                  <a:pt x="374275" y="11204"/>
                </a:cubicBezTo>
                <a:cubicBezTo>
                  <a:pt x="374193" y="14367"/>
                  <a:pt x="373093" y="17004"/>
                  <a:pt x="370974" y="19117"/>
                </a:cubicBezTo>
                <a:cubicBezTo>
                  <a:pt x="368854" y="21229"/>
                  <a:pt x="366208" y="22326"/>
                  <a:pt x="363036" y="22408"/>
                </a:cubicBezTo>
                <a:lnTo>
                  <a:pt x="11239" y="22408"/>
                </a:lnTo>
                <a:cubicBezTo>
                  <a:pt x="8066" y="22326"/>
                  <a:pt x="5420" y="21229"/>
                  <a:pt x="3301" y="19117"/>
                </a:cubicBezTo>
                <a:cubicBezTo>
                  <a:pt x="1182" y="17004"/>
                  <a:pt x="82" y="14367"/>
                  <a:pt x="0" y="11204"/>
                </a:cubicBezTo>
                <a:cubicBezTo>
                  <a:pt x="82" y="8041"/>
                  <a:pt x="1182" y="5404"/>
                  <a:pt x="3301" y="3291"/>
                </a:cubicBezTo>
                <a:cubicBezTo>
                  <a:pt x="5420" y="1179"/>
                  <a:pt x="8066" y="81"/>
                  <a:pt x="1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F4945-26A6-604B-B34F-98D29B264CD7}"/>
              </a:ext>
            </a:extLst>
          </p:cNvPr>
          <p:cNvSpPr txBox="1"/>
          <p:nvPr/>
        </p:nvSpPr>
        <p:spPr>
          <a:xfrm>
            <a:off x="5053861" y="2736276"/>
            <a:ext cx="374275" cy="131432"/>
          </a:xfrm>
          <a:custGeom>
            <a:avLst/>
            <a:gdLst>
              <a:gd name="connsiteX0" fmla="*/ 11239 w 374275"/>
              <a:gd name="connsiteY0" fmla="*/ 109024 h 131432"/>
              <a:gd name="connsiteX1" fmla="*/ 363036 w 374275"/>
              <a:gd name="connsiteY1" fmla="*/ 109024 h 131432"/>
              <a:gd name="connsiteX2" fmla="*/ 370974 w 374275"/>
              <a:gd name="connsiteY2" fmla="*/ 112315 h 131432"/>
              <a:gd name="connsiteX3" fmla="*/ 374275 w 374275"/>
              <a:gd name="connsiteY3" fmla="*/ 120228 h 131432"/>
              <a:gd name="connsiteX4" fmla="*/ 370974 w 374275"/>
              <a:gd name="connsiteY4" fmla="*/ 128141 h 131432"/>
              <a:gd name="connsiteX5" fmla="*/ 363036 w 374275"/>
              <a:gd name="connsiteY5" fmla="*/ 131432 h 131432"/>
              <a:gd name="connsiteX6" fmla="*/ 11239 w 374275"/>
              <a:gd name="connsiteY6" fmla="*/ 131432 h 131432"/>
              <a:gd name="connsiteX7" fmla="*/ 3301 w 374275"/>
              <a:gd name="connsiteY7" fmla="*/ 128141 h 131432"/>
              <a:gd name="connsiteX8" fmla="*/ 0 w 374275"/>
              <a:gd name="connsiteY8" fmla="*/ 120228 h 131432"/>
              <a:gd name="connsiteX9" fmla="*/ 3301 w 374275"/>
              <a:gd name="connsiteY9" fmla="*/ 112315 h 131432"/>
              <a:gd name="connsiteX10" fmla="*/ 11239 w 374275"/>
              <a:gd name="connsiteY10" fmla="*/ 109024 h 131432"/>
              <a:gd name="connsiteX11" fmla="*/ 11239 w 374275"/>
              <a:gd name="connsiteY11" fmla="*/ 0 h 131432"/>
              <a:gd name="connsiteX12" fmla="*/ 363036 w 374275"/>
              <a:gd name="connsiteY12" fmla="*/ 0 h 131432"/>
              <a:gd name="connsiteX13" fmla="*/ 370974 w 374275"/>
              <a:gd name="connsiteY13" fmla="*/ 3292 h 131432"/>
              <a:gd name="connsiteX14" fmla="*/ 374275 w 374275"/>
              <a:gd name="connsiteY14" fmla="*/ 11205 h 131432"/>
              <a:gd name="connsiteX15" fmla="*/ 370974 w 374275"/>
              <a:gd name="connsiteY15" fmla="*/ 19118 h 131432"/>
              <a:gd name="connsiteX16" fmla="*/ 363036 w 374275"/>
              <a:gd name="connsiteY16" fmla="*/ 22409 h 131432"/>
              <a:gd name="connsiteX17" fmla="*/ 11239 w 374275"/>
              <a:gd name="connsiteY17" fmla="*/ 22409 h 131432"/>
              <a:gd name="connsiteX18" fmla="*/ 3301 w 374275"/>
              <a:gd name="connsiteY18" fmla="*/ 19118 h 131432"/>
              <a:gd name="connsiteX19" fmla="*/ 0 w 374275"/>
              <a:gd name="connsiteY19" fmla="*/ 11205 h 131432"/>
              <a:gd name="connsiteX20" fmla="*/ 3301 w 374275"/>
              <a:gd name="connsiteY20" fmla="*/ 3292 h 131432"/>
              <a:gd name="connsiteX21" fmla="*/ 11239 w 374275"/>
              <a:gd name="connsiteY21" fmla="*/ 0 h 1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4275" h="131432">
                <a:moveTo>
                  <a:pt x="11239" y="109024"/>
                </a:moveTo>
                <a:lnTo>
                  <a:pt x="363036" y="109024"/>
                </a:lnTo>
                <a:cubicBezTo>
                  <a:pt x="366208" y="109105"/>
                  <a:pt x="368854" y="110202"/>
                  <a:pt x="370974" y="112315"/>
                </a:cubicBezTo>
                <a:cubicBezTo>
                  <a:pt x="373093" y="114427"/>
                  <a:pt x="374193" y="117065"/>
                  <a:pt x="374275" y="120228"/>
                </a:cubicBezTo>
                <a:cubicBezTo>
                  <a:pt x="374193" y="123391"/>
                  <a:pt x="373093" y="126029"/>
                  <a:pt x="370974" y="128141"/>
                </a:cubicBezTo>
                <a:cubicBezTo>
                  <a:pt x="368854" y="130254"/>
                  <a:pt x="366208" y="131351"/>
                  <a:pt x="363036" y="131432"/>
                </a:cubicBezTo>
                <a:lnTo>
                  <a:pt x="11239" y="131432"/>
                </a:lnTo>
                <a:cubicBezTo>
                  <a:pt x="8066" y="131351"/>
                  <a:pt x="5420" y="130254"/>
                  <a:pt x="3301" y="128141"/>
                </a:cubicBezTo>
                <a:cubicBezTo>
                  <a:pt x="1182" y="126029"/>
                  <a:pt x="82" y="123391"/>
                  <a:pt x="0" y="120228"/>
                </a:cubicBezTo>
                <a:cubicBezTo>
                  <a:pt x="82" y="117065"/>
                  <a:pt x="1182" y="114427"/>
                  <a:pt x="3301" y="112315"/>
                </a:cubicBezTo>
                <a:cubicBezTo>
                  <a:pt x="5420" y="110202"/>
                  <a:pt x="8066" y="109105"/>
                  <a:pt x="11239" y="109024"/>
                </a:cubicBezTo>
                <a:close/>
                <a:moveTo>
                  <a:pt x="11239" y="0"/>
                </a:moveTo>
                <a:lnTo>
                  <a:pt x="363036" y="0"/>
                </a:lnTo>
                <a:cubicBezTo>
                  <a:pt x="366208" y="82"/>
                  <a:pt x="368854" y="1179"/>
                  <a:pt x="370974" y="3292"/>
                </a:cubicBezTo>
                <a:cubicBezTo>
                  <a:pt x="373093" y="5404"/>
                  <a:pt x="374193" y="8042"/>
                  <a:pt x="374275" y="11205"/>
                </a:cubicBezTo>
                <a:cubicBezTo>
                  <a:pt x="374193" y="14368"/>
                  <a:pt x="373093" y="17005"/>
                  <a:pt x="370974" y="19118"/>
                </a:cubicBezTo>
                <a:cubicBezTo>
                  <a:pt x="368854" y="21230"/>
                  <a:pt x="366208" y="22328"/>
                  <a:pt x="363036" y="22409"/>
                </a:cubicBezTo>
                <a:lnTo>
                  <a:pt x="11239" y="22409"/>
                </a:lnTo>
                <a:cubicBezTo>
                  <a:pt x="8066" y="22328"/>
                  <a:pt x="5420" y="21230"/>
                  <a:pt x="3301" y="19118"/>
                </a:cubicBezTo>
                <a:cubicBezTo>
                  <a:pt x="1182" y="17005"/>
                  <a:pt x="82" y="14368"/>
                  <a:pt x="0" y="11205"/>
                </a:cubicBezTo>
                <a:cubicBezTo>
                  <a:pt x="82" y="8042"/>
                  <a:pt x="1182" y="5404"/>
                  <a:pt x="3301" y="3292"/>
                </a:cubicBezTo>
                <a:cubicBezTo>
                  <a:pt x="5420" y="1179"/>
                  <a:pt x="8066" y="82"/>
                  <a:pt x="1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E0581-9E06-D753-F05C-57ACF98102A1}"/>
              </a:ext>
            </a:extLst>
          </p:cNvPr>
          <p:cNvSpPr txBox="1"/>
          <p:nvPr/>
        </p:nvSpPr>
        <p:spPr>
          <a:xfrm>
            <a:off x="5053861" y="3383976"/>
            <a:ext cx="374275" cy="131432"/>
          </a:xfrm>
          <a:custGeom>
            <a:avLst/>
            <a:gdLst>
              <a:gd name="connsiteX0" fmla="*/ 11239 w 374275"/>
              <a:gd name="connsiteY0" fmla="*/ 109024 h 131432"/>
              <a:gd name="connsiteX1" fmla="*/ 363036 w 374275"/>
              <a:gd name="connsiteY1" fmla="*/ 109024 h 131432"/>
              <a:gd name="connsiteX2" fmla="*/ 370974 w 374275"/>
              <a:gd name="connsiteY2" fmla="*/ 112315 h 131432"/>
              <a:gd name="connsiteX3" fmla="*/ 374275 w 374275"/>
              <a:gd name="connsiteY3" fmla="*/ 120228 h 131432"/>
              <a:gd name="connsiteX4" fmla="*/ 370974 w 374275"/>
              <a:gd name="connsiteY4" fmla="*/ 128141 h 131432"/>
              <a:gd name="connsiteX5" fmla="*/ 363036 w 374275"/>
              <a:gd name="connsiteY5" fmla="*/ 131432 h 131432"/>
              <a:gd name="connsiteX6" fmla="*/ 11239 w 374275"/>
              <a:gd name="connsiteY6" fmla="*/ 131432 h 131432"/>
              <a:gd name="connsiteX7" fmla="*/ 3301 w 374275"/>
              <a:gd name="connsiteY7" fmla="*/ 128141 h 131432"/>
              <a:gd name="connsiteX8" fmla="*/ 0 w 374275"/>
              <a:gd name="connsiteY8" fmla="*/ 120228 h 131432"/>
              <a:gd name="connsiteX9" fmla="*/ 3301 w 374275"/>
              <a:gd name="connsiteY9" fmla="*/ 112315 h 131432"/>
              <a:gd name="connsiteX10" fmla="*/ 11239 w 374275"/>
              <a:gd name="connsiteY10" fmla="*/ 109024 h 131432"/>
              <a:gd name="connsiteX11" fmla="*/ 11239 w 374275"/>
              <a:gd name="connsiteY11" fmla="*/ 0 h 131432"/>
              <a:gd name="connsiteX12" fmla="*/ 363036 w 374275"/>
              <a:gd name="connsiteY12" fmla="*/ 0 h 131432"/>
              <a:gd name="connsiteX13" fmla="*/ 370974 w 374275"/>
              <a:gd name="connsiteY13" fmla="*/ 3292 h 131432"/>
              <a:gd name="connsiteX14" fmla="*/ 374275 w 374275"/>
              <a:gd name="connsiteY14" fmla="*/ 11205 h 131432"/>
              <a:gd name="connsiteX15" fmla="*/ 370974 w 374275"/>
              <a:gd name="connsiteY15" fmla="*/ 19118 h 131432"/>
              <a:gd name="connsiteX16" fmla="*/ 363036 w 374275"/>
              <a:gd name="connsiteY16" fmla="*/ 22409 h 131432"/>
              <a:gd name="connsiteX17" fmla="*/ 11239 w 374275"/>
              <a:gd name="connsiteY17" fmla="*/ 22409 h 131432"/>
              <a:gd name="connsiteX18" fmla="*/ 3301 w 374275"/>
              <a:gd name="connsiteY18" fmla="*/ 19118 h 131432"/>
              <a:gd name="connsiteX19" fmla="*/ 0 w 374275"/>
              <a:gd name="connsiteY19" fmla="*/ 11205 h 131432"/>
              <a:gd name="connsiteX20" fmla="*/ 3301 w 374275"/>
              <a:gd name="connsiteY20" fmla="*/ 3292 h 131432"/>
              <a:gd name="connsiteX21" fmla="*/ 11239 w 374275"/>
              <a:gd name="connsiteY21" fmla="*/ 0 h 1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4275" h="131432">
                <a:moveTo>
                  <a:pt x="11239" y="109024"/>
                </a:moveTo>
                <a:lnTo>
                  <a:pt x="363036" y="109024"/>
                </a:lnTo>
                <a:cubicBezTo>
                  <a:pt x="366208" y="109105"/>
                  <a:pt x="368854" y="110202"/>
                  <a:pt x="370974" y="112315"/>
                </a:cubicBezTo>
                <a:cubicBezTo>
                  <a:pt x="373093" y="114427"/>
                  <a:pt x="374193" y="117065"/>
                  <a:pt x="374275" y="120228"/>
                </a:cubicBezTo>
                <a:cubicBezTo>
                  <a:pt x="374193" y="123391"/>
                  <a:pt x="373093" y="126029"/>
                  <a:pt x="370974" y="128141"/>
                </a:cubicBezTo>
                <a:cubicBezTo>
                  <a:pt x="368854" y="130254"/>
                  <a:pt x="366208" y="131351"/>
                  <a:pt x="363036" y="131432"/>
                </a:cubicBezTo>
                <a:lnTo>
                  <a:pt x="11239" y="131432"/>
                </a:lnTo>
                <a:cubicBezTo>
                  <a:pt x="8066" y="131351"/>
                  <a:pt x="5420" y="130254"/>
                  <a:pt x="3301" y="128141"/>
                </a:cubicBezTo>
                <a:cubicBezTo>
                  <a:pt x="1182" y="126029"/>
                  <a:pt x="82" y="123391"/>
                  <a:pt x="0" y="120228"/>
                </a:cubicBezTo>
                <a:cubicBezTo>
                  <a:pt x="82" y="117065"/>
                  <a:pt x="1182" y="114427"/>
                  <a:pt x="3301" y="112315"/>
                </a:cubicBezTo>
                <a:cubicBezTo>
                  <a:pt x="5420" y="110202"/>
                  <a:pt x="8066" y="109105"/>
                  <a:pt x="11239" y="109024"/>
                </a:cubicBezTo>
                <a:close/>
                <a:moveTo>
                  <a:pt x="11239" y="0"/>
                </a:moveTo>
                <a:lnTo>
                  <a:pt x="363036" y="0"/>
                </a:lnTo>
                <a:cubicBezTo>
                  <a:pt x="366208" y="82"/>
                  <a:pt x="368854" y="1179"/>
                  <a:pt x="370974" y="3292"/>
                </a:cubicBezTo>
                <a:cubicBezTo>
                  <a:pt x="373093" y="5404"/>
                  <a:pt x="374193" y="8042"/>
                  <a:pt x="374275" y="11205"/>
                </a:cubicBezTo>
                <a:cubicBezTo>
                  <a:pt x="374193" y="14368"/>
                  <a:pt x="373093" y="17005"/>
                  <a:pt x="370974" y="19118"/>
                </a:cubicBezTo>
                <a:cubicBezTo>
                  <a:pt x="368854" y="21230"/>
                  <a:pt x="366208" y="22328"/>
                  <a:pt x="363036" y="22409"/>
                </a:cubicBezTo>
                <a:lnTo>
                  <a:pt x="11239" y="22409"/>
                </a:lnTo>
                <a:cubicBezTo>
                  <a:pt x="8066" y="22328"/>
                  <a:pt x="5420" y="21230"/>
                  <a:pt x="3301" y="19118"/>
                </a:cubicBezTo>
                <a:cubicBezTo>
                  <a:pt x="1182" y="17005"/>
                  <a:pt x="82" y="14368"/>
                  <a:pt x="0" y="11205"/>
                </a:cubicBezTo>
                <a:cubicBezTo>
                  <a:pt x="82" y="8042"/>
                  <a:pt x="1182" y="5404"/>
                  <a:pt x="3301" y="3292"/>
                </a:cubicBezTo>
                <a:cubicBezTo>
                  <a:pt x="5420" y="1179"/>
                  <a:pt x="8066" y="82"/>
                  <a:pt x="1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A7F06C-2799-36DC-79FE-1CBE757E482F}"/>
              </a:ext>
            </a:extLst>
          </p:cNvPr>
          <p:cNvSpPr txBox="1"/>
          <p:nvPr/>
        </p:nvSpPr>
        <p:spPr>
          <a:xfrm>
            <a:off x="5053861" y="4041201"/>
            <a:ext cx="374275" cy="131432"/>
          </a:xfrm>
          <a:custGeom>
            <a:avLst/>
            <a:gdLst>
              <a:gd name="connsiteX0" fmla="*/ 11239 w 374275"/>
              <a:gd name="connsiteY0" fmla="*/ 109023 h 131432"/>
              <a:gd name="connsiteX1" fmla="*/ 363036 w 374275"/>
              <a:gd name="connsiteY1" fmla="*/ 109023 h 131432"/>
              <a:gd name="connsiteX2" fmla="*/ 370974 w 374275"/>
              <a:gd name="connsiteY2" fmla="*/ 112315 h 131432"/>
              <a:gd name="connsiteX3" fmla="*/ 374275 w 374275"/>
              <a:gd name="connsiteY3" fmla="*/ 120228 h 131432"/>
              <a:gd name="connsiteX4" fmla="*/ 370974 w 374275"/>
              <a:gd name="connsiteY4" fmla="*/ 128141 h 131432"/>
              <a:gd name="connsiteX5" fmla="*/ 363036 w 374275"/>
              <a:gd name="connsiteY5" fmla="*/ 131432 h 131432"/>
              <a:gd name="connsiteX6" fmla="*/ 11239 w 374275"/>
              <a:gd name="connsiteY6" fmla="*/ 131432 h 131432"/>
              <a:gd name="connsiteX7" fmla="*/ 3301 w 374275"/>
              <a:gd name="connsiteY7" fmla="*/ 128141 h 131432"/>
              <a:gd name="connsiteX8" fmla="*/ 0 w 374275"/>
              <a:gd name="connsiteY8" fmla="*/ 120228 h 131432"/>
              <a:gd name="connsiteX9" fmla="*/ 3301 w 374275"/>
              <a:gd name="connsiteY9" fmla="*/ 112315 h 131432"/>
              <a:gd name="connsiteX10" fmla="*/ 11239 w 374275"/>
              <a:gd name="connsiteY10" fmla="*/ 109023 h 131432"/>
              <a:gd name="connsiteX11" fmla="*/ 11239 w 374275"/>
              <a:gd name="connsiteY11" fmla="*/ 0 h 131432"/>
              <a:gd name="connsiteX12" fmla="*/ 363036 w 374275"/>
              <a:gd name="connsiteY12" fmla="*/ 0 h 131432"/>
              <a:gd name="connsiteX13" fmla="*/ 370974 w 374275"/>
              <a:gd name="connsiteY13" fmla="*/ 3292 h 131432"/>
              <a:gd name="connsiteX14" fmla="*/ 374275 w 374275"/>
              <a:gd name="connsiteY14" fmla="*/ 11205 h 131432"/>
              <a:gd name="connsiteX15" fmla="*/ 370974 w 374275"/>
              <a:gd name="connsiteY15" fmla="*/ 19118 h 131432"/>
              <a:gd name="connsiteX16" fmla="*/ 363036 w 374275"/>
              <a:gd name="connsiteY16" fmla="*/ 22409 h 131432"/>
              <a:gd name="connsiteX17" fmla="*/ 11239 w 374275"/>
              <a:gd name="connsiteY17" fmla="*/ 22409 h 131432"/>
              <a:gd name="connsiteX18" fmla="*/ 3301 w 374275"/>
              <a:gd name="connsiteY18" fmla="*/ 19118 h 131432"/>
              <a:gd name="connsiteX19" fmla="*/ 0 w 374275"/>
              <a:gd name="connsiteY19" fmla="*/ 11205 h 131432"/>
              <a:gd name="connsiteX20" fmla="*/ 3301 w 374275"/>
              <a:gd name="connsiteY20" fmla="*/ 3292 h 131432"/>
              <a:gd name="connsiteX21" fmla="*/ 11239 w 374275"/>
              <a:gd name="connsiteY21" fmla="*/ 0 h 1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4275" h="131432">
                <a:moveTo>
                  <a:pt x="11239" y="109023"/>
                </a:moveTo>
                <a:lnTo>
                  <a:pt x="363036" y="109023"/>
                </a:lnTo>
                <a:cubicBezTo>
                  <a:pt x="366208" y="109105"/>
                  <a:pt x="368854" y="110202"/>
                  <a:pt x="370974" y="112315"/>
                </a:cubicBezTo>
                <a:cubicBezTo>
                  <a:pt x="373093" y="114427"/>
                  <a:pt x="374193" y="117065"/>
                  <a:pt x="374275" y="120228"/>
                </a:cubicBezTo>
                <a:cubicBezTo>
                  <a:pt x="374193" y="123391"/>
                  <a:pt x="373093" y="126029"/>
                  <a:pt x="370974" y="128141"/>
                </a:cubicBezTo>
                <a:cubicBezTo>
                  <a:pt x="368854" y="130254"/>
                  <a:pt x="366208" y="131351"/>
                  <a:pt x="363036" y="131432"/>
                </a:cubicBezTo>
                <a:lnTo>
                  <a:pt x="11239" y="131432"/>
                </a:lnTo>
                <a:cubicBezTo>
                  <a:pt x="8066" y="131351"/>
                  <a:pt x="5420" y="130254"/>
                  <a:pt x="3301" y="128141"/>
                </a:cubicBezTo>
                <a:cubicBezTo>
                  <a:pt x="1182" y="126029"/>
                  <a:pt x="82" y="123391"/>
                  <a:pt x="0" y="120228"/>
                </a:cubicBezTo>
                <a:cubicBezTo>
                  <a:pt x="82" y="117065"/>
                  <a:pt x="1182" y="114427"/>
                  <a:pt x="3301" y="112315"/>
                </a:cubicBezTo>
                <a:cubicBezTo>
                  <a:pt x="5420" y="110202"/>
                  <a:pt x="8066" y="109105"/>
                  <a:pt x="11239" y="109023"/>
                </a:cubicBezTo>
                <a:close/>
                <a:moveTo>
                  <a:pt x="11239" y="0"/>
                </a:moveTo>
                <a:lnTo>
                  <a:pt x="363036" y="0"/>
                </a:lnTo>
                <a:cubicBezTo>
                  <a:pt x="366208" y="82"/>
                  <a:pt x="368854" y="1179"/>
                  <a:pt x="370974" y="3292"/>
                </a:cubicBezTo>
                <a:cubicBezTo>
                  <a:pt x="373093" y="5404"/>
                  <a:pt x="374193" y="8042"/>
                  <a:pt x="374275" y="11205"/>
                </a:cubicBezTo>
                <a:cubicBezTo>
                  <a:pt x="374193" y="14368"/>
                  <a:pt x="373093" y="17005"/>
                  <a:pt x="370974" y="19118"/>
                </a:cubicBezTo>
                <a:cubicBezTo>
                  <a:pt x="368854" y="21230"/>
                  <a:pt x="366208" y="22327"/>
                  <a:pt x="363036" y="22409"/>
                </a:cubicBezTo>
                <a:lnTo>
                  <a:pt x="11239" y="22409"/>
                </a:lnTo>
                <a:cubicBezTo>
                  <a:pt x="8066" y="22327"/>
                  <a:pt x="5420" y="21230"/>
                  <a:pt x="3301" y="19118"/>
                </a:cubicBezTo>
                <a:cubicBezTo>
                  <a:pt x="1182" y="17005"/>
                  <a:pt x="82" y="14368"/>
                  <a:pt x="0" y="11205"/>
                </a:cubicBezTo>
                <a:cubicBezTo>
                  <a:pt x="82" y="8042"/>
                  <a:pt x="1182" y="5404"/>
                  <a:pt x="3301" y="3292"/>
                </a:cubicBezTo>
                <a:cubicBezTo>
                  <a:pt x="5420" y="1179"/>
                  <a:pt x="8066" y="82"/>
                  <a:pt x="1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880285-3613-512B-5F71-2A87E6D34ABB}"/>
              </a:ext>
            </a:extLst>
          </p:cNvPr>
          <p:cNvSpPr txBox="1"/>
          <p:nvPr/>
        </p:nvSpPr>
        <p:spPr>
          <a:xfrm>
            <a:off x="5053861" y="4698427"/>
            <a:ext cx="374275" cy="131431"/>
          </a:xfrm>
          <a:custGeom>
            <a:avLst/>
            <a:gdLst>
              <a:gd name="connsiteX0" fmla="*/ 11239 w 374275"/>
              <a:gd name="connsiteY0" fmla="*/ 109022 h 131431"/>
              <a:gd name="connsiteX1" fmla="*/ 363036 w 374275"/>
              <a:gd name="connsiteY1" fmla="*/ 109022 h 131431"/>
              <a:gd name="connsiteX2" fmla="*/ 370974 w 374275"/>
              <a:gd name="connsiteY2" fmla="*/ 112314 h 131431"/>
              <a:gd name="connsiteX3" fmla="*/ 374275 w 374275"/>
              <a:gd name="connsiteY3" fmla="*/ 120227 h 131431"/>
              <a:gd name="connsiteX4" fmla="*/ 370974 w 374275"/>
              <a:gd name="connsiteY4" fmla="*/ 128140 h 131431"/>
              <a:gd name="connsiteX5" fmla="*/ 363036 w 374275"/>
              <a:gd name="connsiteY5" fmla="*/ 131431 h 131431"/>
              <a:gd name="connsiteX6" fmla="*/ 11239 w 374275"/>
              <a:gd name="connsiteY6" fmla="*/ 131431 h 131431"/>
              <a:gd name="connsiteX7" fmla="*/ 3301 w 374275"/>
              <a:gd name="connsiteY7" fmla="*/ 128140 h 131431"/>
              <a:gd name="connsiteX8" fmla="*/ 0 w 374275"/>
              <a:gd name="connsiteY8" fmla="*/ 120227 h 131431"/>
              <a:gd name="connsiteX9" fmla="*/ 3301 w 374275"/>
              <a:gd name="connsiteY9" fmla="*/ 112314 h 131431"/>
              <a:gd name="connsiteX10" fmla="*/ 11239 w 374275"/>
              <a:gd name="connsiteY10" fmla="*/ 109022 h 131431"/>
              <a:gd name="connsiteX11" fmla="*/ 11239 w 374275"/>
              <a:gd name="connsiteY11" fmla="*/ 0 h 131431"/>
              <a:gd name="connsiteX12" fmla="*/ 363036 w 374275"/>
              <a:gd name="connsiteY12" fmla="*/ 0 h 131431"/>
              <a:gd name="connsiteX13" fmla="*/ 370974 w 374275"/>
              <a:gd name="connsiteY13" fmla="*/ 3291 h 131431"/>
              <a:gd name="connsiteX14" fmla="*/ 374275 w 374275"/>
              <a:gd name="connsiteY14" fmla="*/ 11204 h 131431"/>
              <a:gd name="connsiteX15" fmla="*/ 370974 w 374275"/>
              <a:gd name="connsiteY15" fmla="*/ 19117 h 131431"/>
              <a:gd name="connsiteX16" fmla="*/ 363036 w 374275"/>
              <a:gd name="connsiteY16" fmla="*/ 22408 h 131431"/>
              <a:gd name="connsiteX17" fmla="*/ 11239 w 374275"/>
              <a:gd name="connsiteY17" fmla="*/ 22408 h 131431"/>
              <a:gd name="connsiteX18" fmla="*/ 3301 w 374275"/>
              <a:gd name="connsiteY18" fmla="*/ 19117 h 131431"/>
              <a:gd name="connsiteX19" fmla="*/ 0 w 374275"/>
              <a:gd name="connsiteY19" fmla="*/ 11204 h 131431"/>
              <a:gd name="connsiteX20" fmla="*/ 3301 w 374275"/>
              <a:gd name="connsiteY20" fmla="*/ 3291 h 131431"/>
              <a:gd name="connsiteX21" fmla="*/ 11239 w 374275"/>
              <a:gd name="connsiteY21" fmla="*/ 0 h 13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4275" h="131431">
                <a:moveTo>
                  <a:pt x="11239" y="109022"/>
                </a:moveTo>
                <a:lnTo>
                  <a:pt x="363036" y="109022"/>
                </a:lnTo>
                <a:cubicBezTo>
                  <a:pt x="366208" y="109104"/>
                  <a:pt x="368854" y="110201"/>
                  <a:pt x="370974" y="112314"/>
                </a:cubicBezTo>
                <a:cubicBezTo>
                  <a:pt x="373093" y="114426"/>
                  <a:pt x="374193" y="117064"/>
                  <a:pt x="374275" y="120227"/>
                </a:cubicBezTo>
                <a:cubicBezTo>
                  <a:pt x="374193" y="123390"/>
                  <a:pt x="373093" y="126028"/>
                  <a:pt x="370974" y="128140"/>
                </a:cubicBezTo>
                <a:cubicBezTo>
                  <a:pt x="368854" y="130253"/>
                  <a:pt x="366208" y="131350"/>
                  <a:pt x="363036" y="131431"/>
                </a:cubicBezTo>
                <a:lnTo>
                  <a:pt x="11239" y="131431"/>
                </a:lnTo>
                <a:cubicBezTo>
                  <a:pt x="8066" y="131350"/>
                  <a:pt x="5420" y="130253"/>
                  <a:pt x="3301" y="128140"/>
                </a:cubicBezTo>
                <a:cubicBezTo>
                  <a:pt x="1182" y="126028"/>
                  <a:pt x="82" y="123390"/>
                  <a:pt x="0" y="120227"/>
                </a:cubicBezTo>
                <a:cubicBezTo>
                  <a:pt x="82" y="117064"/>
                  <a:pt x="1182" y="114427"/>
                  <a:pt x="3301" y="112314"/>
                </a:cubicBezTo>
                <a:cubicBezTo>
                  <a:pt x="5420" y="110201"/>
                  <a:pt x="8066" y="109104"/>
                  <a:pt x="11239" y="109022"/>
                </a:cubicBezTo>
                <a:close/>
                <a:moveTo>
                  <a:pt x="11239" y="0"/>
                </a:moveTo>
                <a:lnTo>
                  <a:pt x="363036" y="0"/>
                </a:lnTo>
                <a:cubicBezTo>
                  <a:pt x="366208" y="81"/>
                  <a:pt x="368854" y="1178"/>
                  <a:pt x="370974" y="3291"/>
                </a:cubicBezTo>
                <a:cubicBezTo>
                  <a:pt x="373093" y="5403"/>
                  <a:pt x="374193" y="8041"/>
                  <a:pt x="374275" y="11204"/>
                </a:cubicBezTo>
                <a:cubicBezTo>
                  <a:pt x="374193" y="14367"/>
                  <a:pt x="373093" y="17004"/>
                  <a:pt x="370974" y="19117"/>
                </a:cubicBezTo>
                <a:cubicBezTo>
                  <a:pt x="368854" y="21229"/>
                  <a:pt x="366208" y="22326"/>
                  <a:pt x="363036" y="22408"/>
                </a:cubicBezTo>
                <a:lnTo>
                  <a:pt x="11239" y="22408"/>
                </a:lnTo>
                <a:cubicBezTo>
                  <a:pt x="8066" y="22326"/>
                  <a:pt x="5420" y="21229"/>
                  <a:pt x="3301" y="19117"/>
                </a:cubicBezTo>
                <a:cubicBezTo>
                  <a:pt x="1182" y="17004"/>
                  <a:pt x="82" y="14367"/>
                  <a:pt x="0" y="11204"/>
                </a:cubicBezTo>
                <a:cubicBezTo>
                  <a:pt x="82" y="8041"/>
                  <a:pt x="1182" y="5403"/>
                  <a:pt x="3301" y="3291"/>
                </a:cubicBezTo>
                <a:cubicBezTo>
                  <a:pt x="5420" y="1178"/>
                  <a:pt x="8066" y="81"/>
                  <a:pt x="1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E379BD-467B-E5E6-341A-AA5C9833F5F1}"/>
              </a:ext>
            </a:extLst>
          </p:cNvPr>
          <p:cNvSpPr txBox="1"/>
          <p:nvPr/>
        </p:nvSpPr>
        <p:spPr>
          <a:xfrm>
            <a:off x="5053861" y="5393752"/>
            <a:ext cx="374275" cy="131431"/>
          </a:xfrm>
          <a:custGeom>
            <a:avLst/>
            <a:gdLst>
              <a:gd name="connsiteX0" fmla="*/ 11239 w 374275"/>
              <a:gd name="connsiteY0" fmla="*/ 109022 h 131431"/>
              <a:gd name="connsiteX1" fmla="*/ 363036 w 374275"/>
              <a:gd name="connsiteY1" fmla="*/ 109022 h 131431"/>
              <a:gd name="connsiteX2" fmla="*/ 370974 w 374275"/>
              <a:gd name="connsiteY2" fmla="*/ 112314 h 131431"/>
              <a:gd name="connsiteX3" fmla="*/ 374275 w 374275"/>
              <a:gd name="connsiteY3" fmla="*/ 120227 h 131431"/>
              <a:gd name="connsiteX4" fmla="*/ 370974 w 374275"/>
              <a:gd name="connsiteY4" fmla="*/ 128140 h 131431"/>
              <a:gd name="connsiteX5" fmla="*/ 363036 w 374275"/>
              <a:gd name="connsiteY5" fmla="*/ 131431 h 131431"/>
              <a:gd name="connsiteX6" fmla="*/ 11239 w 374275"/>
              <a:gd name="connsiteY6" fmla="*/ 131431 h 131431"/>
              <a:gd name="connsiteX7" fmla="*/ 3301 w 374275"/>
              <a:gd name="connsiteY7" fmla="*/ 128140 h 131431"/>
              <a:gd name="connsiteX8" fmla="*/ 0 w 374275"/>
              <a:gd name="connsiteY8" fmla="*/ 120227 h 131431"/>
              <a:gd name="connsiteX9" fmla="*/ 3301 w 374275"/>
              <a:gd name="connsiteY9" fmla="*/ 112314 h 131431"/>
              <a:gd name="connsiteX10" fmla="*/ 11239 w 374275"/>
              <a:gd name="connsiteY10" fmla="*/ 109022 h 131431"/>
              <a:gd name="connsiteX11" fmla="*/ 11239 w 374275"/>
              <a:gd name="connsiteY11" fmla="*/ 0 h 131431"/>
              <a:gd name="connsiteX12" fmla="*/ 363036 w 374275"/>
              <a:gd name="connsiteY12" fmla="*/ 0 h 131431"/>
              <a:gd name="connsiteX13" fmla="*/ 370974 w 374275"/>
              <a:gd name="connsiteY13" fmla="*/ 3291 h 131431"/>
              <a:gd name="connsiteX14" fmla="*/ 374275 w 374275"/>
              <a:gd name="connsiteY14" fmla="*/ 11204 h 131431"/>
              <a:gd name="connsiteX15" fmla="*/ 370974 w 374275"/>
              <a:gd name="connsiteY15" fmla="*/ 19117 h 131431"/>
              <a:gd name="connsiteX16" fmla="*/ 363036 w 374275"/>
              <a:gd name="connsiteY16" fmla="*/ 22408 h 131431"/>
              <a:gd name="connsiteX17" fmla="*/ 11239 w 374275"/>
              <a:gd name="connsiteY17" fmla="*/ 22408 h 131431"/>
              <a:gd name="connsiteX18" fmla="*/ 3301 w 374275"/>
              <a:gd name="connsiteY18" fmla="*/ 19117 h 131431"/>
              <a:gd name="connsiteX19" fmla="*/ 0 w 374275"/>
              <a:gd name="connsiteY19" fmla="*/ 11204 h 131431"/>
              <a:gd name="connsiteX20" fmla="*/ 3301 w 374275"/>
              <a:gd name="connsiteY20" fmla="*/ 3291 h 131431"/>
              <a:gd name="connsiteX21" fmla="*/ 11239 w 374275"/>
              <a:gd name="connsiteY21" fmla="*/ 0 h 13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4275" h="131431">
                <a:moveTo>
                  <a:pt x="11239" y="109022"/>
                </a:moveTo>
                <a:lnTo>
                  <a:pt x="363036" y="109022"/>
                </a:lnTo>
                <a:cubicBezTo>
                  <a:pt x="366208" y="109104"/>
                  <a:pt x="368854" y="110201"/>
                  <a:pt x="370974" y="112314"/>
                </a:cubicBezTo>
                <a:cubicBezTo>
                  <a:pt x="373093" y="114426"/>
                  <a:pt x="374193" y="117064"/>
                  <a:pt x="374275" y="120227"/>
                </a:cubicBezTo>
                <a:cubicBezTo>
                  <a:pt x="374193" y="123390"/>
                  <a:pt x="373093" y="126028"/>
                  <a:pt x="370974" y="128140"/>
                </a:cubicBezTo>
                <a:cubicBezTo>
                  <a:pt x="368854" y="130253"/>
                  <a:pt x="366208" y="131350"/>
                  <a:pt x="363036" y="131431"/>
                </a:cubicBezTo>
                <a:lnTo>
                  <a:pt x="11239" y="131431"/>
                </a:lnTo>
                <a:cubicBezTo>
                  <a:pt x="8066" y="131350"/>
                  <a:pt x="5420" y="130253"/>
                  <a:pt x="3301" y="128140"/>
                </a:cubicBezTo>
                <a:cubicBezTo>
                  <a:pt x="1182" y="126028"/>
                  <a:pt x="82" y="123390"/>
                  <a:pt x="0" y="120227"/>
                </a:cubicBezTo>
                <a:cubicBezTo>
                  <a:pt x="82" y="117064"/>
                  <a:pt x="1182" y="114427"/>
                  <a:pt x="3301" y="112314"/>
                </a:cubicBezTo>
                <a:cubicBezTo>
                  <a:pt x="5420" y="110201"/>
                  <a:pt x="8066" y="109104"/>
                  <a:pt x="11239" y="109022"/>
                </a:cubicBezTo>
                <a:close/>
                <a:moveTo>
                  <a:pt x="11239" y="0"/>
                </a:moveTo>
                <a:lnTo>
                  <a:pt x="363036" y="0"/>
                </a:lnTo>
                <a:cubicBezTo>
                  <a:pt x="366208" y="81"/>
                  <a:pt x="368854" y="1178"/>
                  <a:pt x="370974" y="3291"/>
                </a:cubicBezTo>
                <a:cubicBezTo>
                  <a:pt x="373093" y="5403"/>
                  <a:pt x="374193" y="8041"/>
                  <a:pt x="374275" y="11204"/>
                </a:cubicBezTo>
                <a:cubicBezTo>
                  <a:pt x="374193" y="14367"/>
                  <a:pt x="373093" y="17004"/>
                  <a:pt x="370974" y="19117"/>
                </a:cubicBezTo>
                <a:cubicBezTo>
                  <a:pt x="368854" y="21229"/>
                  <a:pt x="366208" y="22326"/>
                  <a:pt x="363036" y="22408"/>
                </a:cubicBezTo>
                <a:lnTo>
                  <a:pt x="11239" y="22408"/>
                </a:lnTo>
                <a:cubicBezTo>
                  <a:pt x="8066" y="22326"/>
                  <a:pt x="5420" y="21229"/>
                  <a:pt x="3301" y="19117"/>
                </a:cubicBezTo>
                <a:cubicBezTo>
                  <a:pt x="1182" y="17004"/>
                  <a:pt x="82" y="14367"/>
                  <a:pt x="0" y="11204"/>
                </a:cubicBezTo>
                <a:cubicBezTo>
                  <a:pt x="82" y="8041"/>
                  <a:pt x="1182" y="5403"/>
                  <a:pt x="3301" y="3291"/>
                </a:cubicBezTo>
                <a:cubicBezTo>
                  <a:pt x="5420" y="1178"/>
                  <a:pt x="8066" y="81"/>
                  <a:pt x="1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265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0B2CB-78DB-DACA-9ED8-499057518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A2EA46-27D5-EBCE-B725-ADFB5DDDBCFD}"/>
              </a:ext>
            </a:extLst>
          </p:cNvPr>
          <p:cNvSpPr txBox="1"/>
          <p:nvPr/>
        </p:nvSpPr>
        <p:spPr>
          <a:xfrm>
            <a:off x="2941003" y="1904804"/>
            <a:ext cx="6561011" cy="3800137"/>
          </a:xfrm>
          <a:custGeom>
            <a:avLst/>
            <a:gdLst/>
            <a:ahLst/>
            <a:cxnLst/>
            <a:rect l="l" t="t" r="r" b="b"/>
            <a:pathLst>
              <a:path w="6561011" h="3800137">
                <a:moveTo>
                  <a:pt x="2124097" y="3597970"/>
                </a:moveTo>
                <a:lnTo>
                  <a:pt x="2475894" y="3597970"/>
                </a:lnTo>
                <a:cubicBezTo>
                  <a:pt x="2479066" y="3598052"/>
                  <a:pt x="2481712" y="3599149"/>
                  <a:pt x="2483832" y="3601262"/>
                </a:cubicBezTo>
                <a:cubicBezTo>
                  <a:pt x="2485951" y="3603374"/>
                  <a:pt x="2487051" y="3606012"/>
                  <a:pt x="2487133" y="3609175"/>
                </a:cubicBezTo>
                <a:cubicBezTo>
                  <a:pt x="2487051" y="3612338"/>
                  <a:pt x="2485951" y="3614976"/>
                  <a:pt x="2483832" y="3617088"/>
                </a:cubicBezTo>
                <a:cubicBezTo>
                  <a:pt x="2481712" y="3619201"/>
                  <a:pt x="2479066" y="3620298"/>
                  <a:pt x="2475894" y="3620379"/>
                </a:cubicBezTo>
                <a:lnTo>
                  <a:pt x="2124097" y="3620379"/>
                </a:lnTo>
                <a:cubicBezTo>
                  <a:pt x="2120924" y="3620298"/>
                  <a:pt x="2118278" y="3619201"/>
                  <a:pt x="2116159" y="3617088"/>
                </a:cubicBezTo>
                <a:cubicBezTo>
                  <a:pt x="2114040" y="3614976"/>
                  <a:pt x="2112940" y="3612338"/>
                  <a:pt x="2112858" y="3609175"/>
                </a:cubicBezTo>
                <a:cubicBezTo>
                  <a:pt x="2112940" y="3606012"/>
                  <a:pt x="2114040" y="3603375"/>
                  <a:pt x="2116159" y="3601262"/>
                </a:cubicBezTo>
                <a:cubicBezTo>
                  <a:pt x="2118278" y="3599149"/>
                  <a:pt x="2120924" y="3598052"/>
                  <a:pt x="2124097" y="3597970"/>
                </a:cubicBezTo>
                <a:close/>
                <a:moveTo>
                  <a:pt x="4343422" y="3543459"/>
                </a:moveTo>
                <a:lnTo>
                  <a:pt x="4695219" y="3543459"/>
                </a:lnTo>
                <a:cubicBezTo>
                  <a:pt x="4698391" y="3543541"/>
                  <a:pt x="4701038" y="3544638"/>
                  <a:pt x="4703157" y="3546750"/>
                </a:cubicBezTo>
                <a:cubicBezTo>
                  <a:pt x="4705276" y="3548863"/>
                  <a:pt x="4706376" y="3551500"/>
                  <a:pt x="4706458" y="3554664"/>
                </a:cubicBezTo>
                <a:cubicBezTo>
                  <a:pt x="4706376" y="3557826"/>
                  <a:pt x="4705276" y="3560464"/>
                  <a:pt x="4703157" y="3562576"/>
                </a:cubicBezTo>
                <a:cubicBezTo>
                  <a:pt x="4701038" y="3564689"/>
                  <a:pt x="4698391" y="3565786"/>
                  <a:pt x="4695219" y="3565868"/>
                </a:cubicBezTo>
                <a:lnTo>
                  <a:pt x="4343422" y="3565868"/>
                </a:lnTo>
                <a:cubicBezTo>
                  <a:pt x="4340249" y="3565786"/>
                  <a:pt x="4337604" y="3564689"/>
                  <a:pt x="4335484" y="3562576"/>
                </a:cubicBezTo>
                <a:cubicBezTo>
                  <a:pt x="4333365" y="3560464"/>
                  <a:pt x="4332265" y="3557826"/>
                  <a:pt x="4332183" y="3554664"/>
                </a:cubicBezTo>
                <a:cubicBezTo>
                  <a:pt x="4332265" y="3551500"/>
                  <a:pt x="4333365" y="3548863"/>
                  <a:pt x="4335484" y="3546750"/>
                </a:cubicBezTo>
                <a:cubicBezTo>
                  <a:pt x="4337604" y="3544638"/>
                  <a:pt x="4340249" y="3543541"/>
                  <a:pt x="4343422" y="3543459"/>
                </a:cubicBezTo>
                <a:close/>
                <a:moveTo>
                  <a:pt x="2124097" y="3488948"/>
                </a:moveTo>
                <a:lnTo>
                  <a:pt x="2475894" y="3488948"/>
                </a:lnTo>
                <a:cubicBezTo>
                  <a:pt x="2479066" y="3489029"/>
                  <a:pt x="2481712" y="3490126"/>
                  <a:pt x="2483832" y="3492239"/>
                </a:cubicBezTo>
                <a:cubicBezTo>
                  <a:pt x="2485951" y="3494351"/>
                  <a:pt x="2487051" y="3496989"/>
                  <a:pt x="2487133" y="3500152"/>
                </a:cubicBezTo>
                <a:cubicBezTo>
                  <a:pt x="2487051" y="3503315"/>
                  <a:pt x="2485951" y="3505952"/>
                  <a:pt x="2483832" y="3508065"/>
                </a:cubicBezTo>
                <a:cubicBezTo>
                  <a:pt x="2481712" y="3510177"/>
                  <a:pt x="2479066" y="3511274"/>
                  <a:pt x="2475894" y="3511356"/>
                </a:cubicBezTo>
                <a:lnTo>
                  <a:pt x="2124097" y="3511356"/>
                </a:lnTo>
                <a:cubicBezTo>
                  <a:pt x="2120924" y="3511274"/>
                  <a:pt x="2118278" y="3510177"/>
                  <a:pt x="2116159" y="3508065"/>
                </a:cubicBezTo>
                <a:cubicBezTo>
                  <a:pt x="2114040" y="3505952"/>
                  <a:pt x="2112940" y="3503315"/>
                  <a:pt x="2112858" y="3500152"/>
                </a:cubicBezTo>
                <a:cubicBezTo>
                  <a:pt x="2112940" y="3496989"/>
                  <a:pt x="2114040" y="3494351"/>
                  <a:pt x="2116159" y="3492239"/>
                </a:cubicBezTo>
                <a:cubicBezTo>
                  <a:pt x="2118278" y="3490126"/>
                  <a:pt x="2120924" y="3489029"/>
                  <a:pt x="2124097" y="3488948"/>
                </a:cubicBezTo>
                <a:close/>
                <a:moveTo>
                  <a:pt x="3728745" y="3367561"/>
                </a:moveTo>
                <a:cubicBezTo>
                  <a:pt x="3731908" y="3367643"/>
                  <a:pt x="3734546" y="3368743"/>
                  <a:pt x="3736659" y="3370863"/>
                </a:cubicBezTo>
                <a:cubicBezTo>
                  <a:pt x="3738771" y="3372982"/>
                  <a:pt x="3739868" y="3375627"/>
                  <a:pt x="3739950" y="3378800"/>
                </a:cubicBezTo>
                <a:lnTo>
                  <a:pt x="3739950" y="3543459"/>
                </a:lnTo>
                <a:lnTo>
                  <a:pt x="3904608" y="3543459"/>
                </a:lnTo>
                <a:cubicBezTo>
                  <a:pt x="3907781" y="3543541"/>
                  <a:pt x="3910427" y="3544638"/>
                  <a:pt x="3912546" y="3546750"/>
                </a:cubicBezTo>
                <a:cubicBezTo>
                  <a:pt x="3914665" y="3548863"/>
                  <a:pt x="3915766" y="3551501"/>
                  <a:pt x="3915848" y="3554664"/>
                </a:cubicBezTo>
                <a:cubicBezTo>
                  <a:pt x="3915766" y="3557826"/>
                  <a:pt x="3914665" y="3560464"/>
                  <a:pt x="3912546" y="3562576"/>
                </a:cubicBezTo>
                <a:cubicBezTo>
                  <a:pt x="3910427" y="3564689"/>
                  <a:pt x="3907781" y="3565786"/>
                  <a:pt x="3904608" y="3565868"/>
                </a:cubicBezTo>
                <a:lnTo>
                  <a:pt x="3739950" y="3565868"/>
                </a:lnTo>
                <a:lnTo>
                  <a:pt x="3739950" y="3730526"/>
                </a:lnTo>
                <a:cubicBezTo>
                  <a:pt x="3739868" y="3733699"/>
                  <a:pt x="3738771" y="3736345"/>
                  <a:pt x="3736659" y="3738464"/>
                </a:cubicBezTo>
                <a:cubicBezTo>
                  <a:pt x="3734546" y="3740583"/>
                  <a:pt x="3731908" y="3741684"/>
                  <a:pt x="3728745" y="3741766"/>
                </a:cubicBezTo>
                <a:cubicBezTo>
                  <a:pt x="3725582" y="3741684"/>
                  <a:pt x="3722945" y="3740583"/>
                  <a:pt x="3720832" y="3738464"/>
                </a:cubicBezTo>
                <a:cubicBezTo>
                  <a:pt x="3718720" y="3736345"/>
                  <a:pt x="3717623" y="3733699"/>
                  <a:pt x="3717541" y="3730526"/>
                </a:cubicBezTo>
                <a:lnTo>
                  <a:pt x="3717541" y="3565868"/>
                </a:lnTo>
                <a:lnTo>
                  <a:pt x="3552882" y="3565868"/>
                </a:lnTo>
                <a:cubicBezTo>
                  <a:pt x="3549709" y="3565786"/>
                  <a:pt x="3547064" y="3564689"/>
                  <a:pt x="3544944" y="3562576"/>
                </a:cubicBezTo>
                <a:cubicBezTo>
                  <a:pt x="3542825" y="3560464"/>
                  <a:pt x="3541725" y="3557826"/>
                  <a:pt x="3541643" y="3554664"/>
                </a:cubicBezTo>
                <a:cubicBezTo>
                  <a:pt x="3541725" y="3551501"/>
                  <a:pt x="3542825" y="3548863"/>
                  <a:pt x="3544944" y="3546750"/>
                </a:cubicBezTo>
                <a:cubicBezTo>
                  <a:pt x="3547064" y="3544638"/>
                  <a:pt x="3549709" y="3543541"/>
                  <a:pt x="3552882" y="3543459"/>
                </a:cubicBezTo>
                <a:lnTo>
                  <a:pt x="3717541" y="3543459"/>
                </a:lnTo>
                <a:lnTo>
                  <a:pt x="3717541" y="3378800"/>
                </a:lnTo>
                <a:cubicBezTo>
                  <a:pt x="3717623" y="3375627"/>
                  <a:pt x="3718720" y="3372982"/>
                  <a:pt x="3720832" y="3370863"/>
                </a:cubicBezTo>
                <a:cubicBezTo>
                  <a:pt x="3722945" y="3368743"/>
                  <a:pt x="3725582" y="3367643"/>
                  <a:pt x="3728745" y="3367561"/>
                </a:cubicBezTo>
                <a:close/>
                <a:moveTo>
                  <a:pt x="3252844" y="3320917"/>
                </a:moveTo>
                <a:cubicBezTo>
                  <a:pt x="3259027" y="3320683"/>
                  <a:pt x="3262791" y="3321432"/>
                  <a:pt x="3264135" y="3323165"/>
                </a:cubicBezTo>
                <a:cubicBezTo>
                  <a:pt x="3265479" y="3324898"/>
                  <a:pt x="3266017" y="3329019"/>
                  <a:pt x="3265748" y="3335528"/>
                </a:cubicBezTo>
                <a:lnTo>
                  <a:pt x="3265748" y="3650790"/>
                </a:lnTo>
                <a:cubicBezTo>
                  <a:pt x="3265456" y="3657671"/>
                  <a:pt x="3266226" y="3663083"/>
                  <a:pt x="3268058" y="3667028"/>
                </a:cubicBezTo>
                <a:cubicBezTo>
                  <a:pt x="3269890" y="3670974"/>
                  <a:pt x="3274531" y="3673764"/>
                  <a:pt x="3281983" y="3675398"/>
                </a:cubicBezTo>
                <a:cubicBezTo>
                  <a:pt x="3289434" y="3677032"/>
                  <a:pt x="3301444" y="3677823"/>
                  <a:pt x="3318011" y="3677771"/>
                </a:cubicBezTo>
                <a:lnTo>
                  <a:pt x="3335995" y="3677771"/>
                </a:lnTo>
                <a:lnTo>
                  <a:pt x="3335995" y="3695122"/>
                </a:lnTo>
                <a:cubicBezTo>
                  <a:pt x="3329094" y="3694573"/>
                  <a:pt x="3319978" y="3694179"/>
                  <a:pt x="3308646" y="3693941"/>
                </a:cubicBezTo>
                <a:cubicBezTo>
                  <a:pt x="3297314" y="3693702"/>
                  <a:pt x="3285828" y="3693557"/>
                  <a:pt x="3274188" y="3693505"/>
                </a:cubicBezTo>
                <a:cubicBezTo>
                  <a:pt x="3262547" y="3693453"/>
                  <a:pt x="3252815" y="3693432"/>
                  <a:pt x="3244990" y="3693443"/>
                </a:cubicBezTo>
                <a:cubicBezTo>
                  <a:pt x="3237165" y="3693432"/>
                  <a:pt x="3227432" y="3693453"/>
                  <a:pt x="3215792" y="3693505"/>
                </a:cubicBezTo>
                <a:cubicBezTo>
                  <a:pt x="3204151" y="3693557"/>
                  <a:pt x="3192665" y="3693702"/>
                  <a:pt x="3181333" y="3693941"/>
                </a:cubicBezTo>
                <a:cubicBezTo>
                  <a:pt x="3170001" y="3694179"/>
                  <a:pt x="3160885" y="3694573"/>
                  <a:pt x="3153985" y="3695122"/>
                </a:cubicBezTo>
                <a:lnTo>
                  <a:pt x="3153985" y="3677771"/>
                </a:lnTo>
                <a:lnTo>
                  <a:pt x="3171968" y="3677771"/>
                </a:lnTo>
                <a:cubicBezTo>
                  <a:pt x="3188536" y="3677813"/>
                  <a:pt x="3200546" y="3676980"/>
                  <a:pt x="3207997" y="3675273"/>
                </a:cubicBezTo>
                <a:cubicBezTo>
                  <a:pt x="3215448" y="3673566"/>
                  <a:pt x="3220090" y="3670734"/>
                  <a:pt x="3221921" y="3666779"/>
                </a:cubicBezTo>
                <a:cubicBezTo>
                  <a:pt x="3223753" y="3662823"/>
                  <a:pt x="3224523" y="3657494"/>
                  <a:pt x="3224232" y="3650790"/>
                </a:cubicBezTo>
                <a:lnTo>
                  <a:pt x="3224232" y="3359682"/>
                </a:lnTo>
                <a:cubicBezTo>
                  <a:pt x="3209082" y="3366655"/>
                  <a:pt x="3194564" y="3370899"/>
                  <a:pt x="3180679" y="3372415"/>
                </a:cubicBezTo>
                <a:cubicBezTo>
                  <a:pt x="3166793" y="3373931"/>
                  <a:pt x="3156771" y="3374537"/>
                  <a:pt x="3150613" y="3374234"/>
                </a:cubicBezTo>
                <a:lnTo>
                  <a:pt x="3150613" y="3356883"/>
                </a:lnTo>
                <a:cubicBezTo>
                  <a:pt x="3156892" y="3357105"/>
                  <a:pt x="3165814" y="3356661"/>
                  <a:pt x="3177378" y="3355551"/>
                </a:cubicBezTo>
                <a:cubicBezTo>
                  <a:pt x="3188942" y="3354441"/>
                  <a:pt x="3201440" y="3351333"/>
                  <a:pt x="3214872" y="3346227"/>
                </a:cubicBezTo>
                <a:cubicBezTo>
                  <a:pt x="3228304" y="3341120"/>
                  <a:pt x="3240961" y="3332684"/>
                  <a:pt x="3252844" y="3320917"/>
                </a:cubicBezTo>
                <a:close/>
                <a:moveTo>
                  <a:pt x="2962579" y="3320917"/>
                </a:moveTo>
                <a:cubicBezTo>
                  <a:pt x="2990505" y="3321267"/>
                  <a:pt x="3014482" y="3328426"/>
                  <a:pt x="3034510" y="3342395"/>
                </a:cubicBezTo>
                <a:cubicBezTo>
                  <a:pt x="3054538" y="3356364"/>
                  <a:pt x="3065018" y="3375043"/>
                  <a:pt x="3065951" y="3398434"/>
                </a:cubicBezTo>
                <a:cubicBezTo>
                  <a:pt x="3065554" y="3421024"/>
                  <a:pt x="3058210" y="3441163"/>
                  <a:pt x="3043919" y="3458850"/>
                </a:cubicBezTo>
                <a:cubicBezTo>
                  <a:pt x="3029628" y="3476538"/>
                  <a:pt x="3010770" y="3489370"/>
                  <a:pt x="2987345" y="3497347"/>
                </a:cubicBezTo>
                <a:cubicBezTo>
                  <a:pt x="3016810" y="3503852"/>
                  <a:pt x="3039743" y="3516516"/>
                  <a:pt x="3056142" y="3535339"/>
                </a:cubicBezTo>
                <a:cubicBezTo>
                  <a:pt x="3072541" y="3554162"/>
                  <a:pt x="3080868" y="3575409"/>
                  <a:pt x="3081125" y="3599081"/>
                </a:cubicBezTo>
                <a:cubicBezTo>
                  <a:pt x="3080917" y="3618451"/>
                  <a:pt x="3075656" y="3636304"/>
                  <a:pt x="3065342" y="3652642"/>
                </a:cubicBezTo>
                <a:cubicBezTo>
                  <a:pt x="3055027" y="3668980"/>
                  <a:pt x="3040902" y="3682135"/>
                  <a:pt x="3022966" y="3692109"/>
                </a:cubicBezTo>
                <a:cubicBezTo>
                  <a:pt x="3005030" y="3702082"/>
                  <a:pt x="2984527" y="3707208"/>
                  <a:pt x="2961456" y="3707485"/>
                </a:cubicBezTo>
                <a:cubicBezTo>
                  <a:pt x="2929919" y="3707007"/>
                  <a:pt x="2903347" y="3698700"/>
                  <a:pt x="2881737" y="3682565"/>
                </a:cubicBezTo>
                <a:cubicBezTo>
                  <a:pt x="2860128" y="3666430"/>
                  <a:pt x="2848874" y="3645338"/>
                  <a:pt x="2847975" y="3619289"/>
                </a:cubicBezTo>
                <a:cubicBezTo>
                  <a:pt x="2848443" y="3607127"/>
                  <a:pt x="2851998" y="3598613"/>
                  <a:pt x="2858641" y="3593748"/>
                </a:cubicBezTo>
                <a:cubicBezTo>
                  <a:pt x="2865284" y="3588883"/>
                  <a:pt x="2872207" y="3586544"/>
                  <a:pt x="2879411" y="3586731"/>
                </a:cubicBezTo>
                <a:cubicBezTo>
                  <a:pt x="2887843" y="3586778"/>
                  <a:pt x="2895117" y="3589491"/>
                  <a:pt x="2901233" y="3594871"/>
                </a:cubicBezTo>
                <a:cubicBezTo>
                  <a:pt x="2907350" y="3600250"/>
                  <a:pt x="2910554" y="3608016"/>
                  <a:pt x="2910846" y="3618166"/>
                </a:cubicBezTo>
                <a:cubicBezTo>
                  <a:pt x="2910530" y="3628961"/>
                  <a:pt x="2906812" y="3637125"/>
                  <a:pt x="2899689" y="3642658"/>
                </a:cubicBezTo>
                <a:cubicBezTo>
                  <a:pt x="2892567" y="3648191"/>
                  <a:pt x="2883937" y="3650318"/>
                  <a:pt x="2873797" y="3649040"/>
                </a:cubicBezTo>
                <a:cubicBezTo>
                  <a:pt x="2884464" y="3665352"/>
                  <a:pt x="2898226" y="3676634"/>
                  <a:pt x="2915083" y="3682885"/>
                </a:cubicBezTo>
                <a:cubicBezTo>
                  <a:pt x="2931940" y="3689135"/>
                  <a:pt x="2946836" y="3692114"/>
                  <a:pt x="2959768" y="3691820"/>
                </a:cubicBezTo>
                <a:cubicBezTo>
                  <a:pt x="2968342" y="3692091"/>
                  <a:pt x="2977499" y="3689736"/>
                  <a:pt x="2987239" y="3684758"/>
                </a:cubicBezTo>
                <a:cubicBezTo>
                  <a:pt x="2996979" y="3679779"/>
                  <a:pt x="3005345" y="3670556"/>
                  <a:pt x="3012336" y="3657087"/>
                </a:cubicBezTo>
                <a:cubicBezTo>
                  <a:pt x="3019326" y="3643618"/>
                  <a:pt x="3022985" y="3624283"/>
                  <a:pt x="3023311" y="3599081"/>
                </a:cubicBezTo>
                <a:cubicBezTo>
                  <a:pt x="3023405" y="3571086"/>
                  <a:pt x="3018016" y="3548642"/>
                  <a:pt x="3007144" y="3531747"/>
                </a:cubicBezTo>
                <a:cubicBezTo>
                  <a:pt x="2996273" y="3514853"/>
                  <a:pt x="2979355" y="3506182"/>
                  <a:pt x="2956393" y="3505736"/>
                </a:cubicBezTo>
                <a:lnTo>
                  <a:pt x="2931647" y="3505736"/>
                </a:lnTo>
                <a:cubicBezTo>
                  <a:pt x="2926903" y="3505864"/>
                  <a:pt x="2923459" y="3505608"/>
                  <a:pt x="2921316" y="3504967"/>
                </a:cubicBezTo>
                <a:cubicBezTo>
                  <a:pt x="2919173" y="3504327"/>
                  <a:pt x="2918120" y="3502532"/>
                  <a:pt x="2918155" y="3499584"/>
                </a:cubicBezTo>
                <a:cubicBezTo>
                  <a:pt x="2918225" y="3496893"/>
                  <a:pt x="2919068" y="3495145"/>
                  <a:pt x="2920683" y="3494341"/>
                </a:cubicBezTo>
                <a:cubicBezTo>
                  <a:pt x="2922299" y="3493537"/>
                  <a:pt x="2924266" y="3493048"/>
                  <a:pt x="2926586" y="3492873"/>
                </a:cubicBezTo>
                <a:cubicBezTo>
                  <a:pt x="2928941" y="3492838"/>
                  <a:pt x="2932527" y="3492628"/>
                  <a:pt x="2937342" y="3492244"/>
                </a:cubicBezTo>
                <a:cubicBezTo>
                  <a:pt x="2942157" y="3491860"/>
                  <a:pt x="2945883" y="3491510"/>
                  <a:pt x="2948519" y="3491195"/>
                </a:cubicBezTo>
                <a:cubicBezTo>
                  <a:pt x="2955702" y="3491418"/>
                  <a:pt x="2963692" y="3489847"/>
                  <a:pt x="2972492" y="3486484"/>
                </a:cubicBezTo>
                <a:cubicBezTo>
                  <a:pt x="2981291" y="3483120"/>
                  <a:pt x="2989984" y="3474939"/>
                  <a:pt x="2998573" y="3461941"/>
                </a:cubicBezTo>
                <a:cubicBezTo>
                  <a:pt x="3005626" y="3448863"/>
                  <a:pt x="3010078" y="3435932"/>
                  <a:pt x="3011930" y="3423150"/>
                </a:cubicBezTo>
                <a:cubicBezTo>
                  <a:pt x="3013781" y="3410367"/>
                  <a:pt x="3014578" y="3401942"/>
                  <a:pt x="3014320" y="3397873"/>
                </a:cubicBezTo>
                <a:cubicBezTo>
                  <a:pt x="3013511" y="3373116"/>
                  <a:pt x="3007395" y="3356297"/>
                  <a:pt x="2995971" y="3347414"/>
                </a:cubicBezTo>
                <a:cubicBezTo>
                  <a:pt x="2984548" y="3338531"/>
                  <a:pt x="2972667" y="3334358"/>
                  <a:pt x="2960330" y="3334896"/>
                </a:cubicBezTo>
                <a:cubicBezTo>
                  <a:pt x="2949446" y="3334626"/>
                  <a:pt x="2936635" y="3336996"/>
                  <a:pt x="2921898" y="3342005"/>
                </a:cubicBezTo>
                <a:cubicBezTo>
                  <a:pt x="2907160" y="3347015"/>
                  <a:pt x="2895061" y="3356282"/>
                  <a:pt x="2885600" y="3369809"/>
                </a:cubicBezTo>
                <a:cubicBezTo>
                  <a:pt x="2890733" y="3369224"/>
                  <a:pt x="2897586" y="3370393"/>
                  <a:pt x="2906157" y="3373317"/>
                </a:cubicBezTo>
                <a:cubicBezTo>
                  <a:pt x="2914728" y="3376240"/>
                  <a:pt x="2919476" y="3384425"/>
                  <a:pt x="2920400" y="3397873"/>
                </a:cubicBezTo>
                <a:cubicBezTo>
                  <a:pt x="2920294" y="3406187"/>
                  <a:pt x="2917699" y="3412992"/>
                  <a:pt x="2912612" y="3418289"/>
                </a:cubicBezTo>
                <a:cubicBezTo>
                  <a:pt x="2907525" y="3423586"/>
                  <a:pt x="2900580" y="3426323"/>
                  <a:pt x="2891774" y="3426498"/>
                </a:cubicBezTo>
                <a:cubicBezTo>
                  <a:pt x="2883460" y="3426439"/>
                  <a:pt x="2876655" y="3423890"/>
                  <a:pt x="2871357" y="3418851"/>
                </a:cubicBezTo>
                <a:cubicBezTo>
                  <a:pt x="2866060" y="3413811"/>
                  <a:pt x="2863324" y="3406631"/>
                  <a:pt x="2863148" y="3397311"/>
                </a:cubicBezTo>
                <a:cubicBezTo>
                  <a:pt x="2863743" y="3375444"/>
                  <a:pt x="2873219" y="3357374"/>
                  <a:pt x="2891574" y="3343099"/>
                </a:cubicBezTo>
                <a:cubicBezTo>
                  <a:pt x="2909930" y="3328825"/>
                  <a:pt x="2933598" y="3321431"/>
                  <a:pt x="2962579" y="3320917"/>
                </a:cubicBezTo>
                <a:close/>
                <a:moveTo>
                  <a:pt x="4788913" y="3315297"/>
                </a:moveTo>
                <a:lnTo>
                  <a:pt x="4802892" y="3315297"/>
                </a:lnTo>
                <a:cubicBezTo>
                  <a:pt x="4803220" y="3318881"/>
                  <a:pt x="4804692" y="3322017"/>
                  <a:pt x="4807309" y="3324705"/>
                </a:cubicBezTo>
                <a:cubicBezTo>
                  <a:pt x="4809926" y="3327393"/>
                  <a:pt x="4816228" y="3329489"/>
                  <a:pt x="4826214" y="3330991"/>
                </a:cubicBezTo>
                <a:cubicBezTo>
                  <a:pt x="4836200" y="3332493"/>
                  <a:pt x="4852410" y="3333256"/>
                  <a:pt x="4874845" y="3333280"/>
                </a:cubicBezTo>
                <a:lnTo>
                  <a:pt x="5011385" y="3333280"/>
                </a:lnTo>
                <a:cubicBezTo>
                  <a:pt x="5011490" y="3338833"/>
                  <a:pt x="5011280" y="3342736"/>
                  <a:pt x="5010753" y="3344992"/>
                </a:cubicBezTo>
                <a:cubicBezTo>
                  <a:pt x="5010226" y="3347248"/>
                  <a:pt x="5008751" y="3349890"/>
                  <a:pt x="5006327" y="3352917"/>
                </a:cubicBezTo>
                <a:lnTo>
                  <a:pt x="4930461" y="3459655"/>
                </a:lnTo>
                <a:cubicBezTo>
                  <a:pt x="4922287" y="3471570"/>
                  <a:pt x="4915780" y="3484079"/>
                  <a:pt x="4910937" y="3497182"/>
                </a:cubicBezTo>
                <a:cubicBezTo>
                  <a:pt x="4906094" y="3510284"/>
                  <a:pt x="4902501" y="3522169"/>
                  <a:pt x="4900156" y="3532836"/>
                </a:cubicBezTo>
                <a:cubicBezTo>
                  <a:pt x="4897810" y="3543503"/>
                  <a:pt x="4896298" y="3551142"/>
                  <a:pt x="4895618" y="3555752"/>
                </a:cubicBezTo>
                <a:cubicBezTo>
                  <a:pt x="4893394" y="3570937"/>
                  <a:pt x="4891802" y="3586228"/>
                  <a:pt x="4890841" y="3601623"/>
                </a:cubicBezTo>
                <a:cubicBezTo>
                  <a:pt x="4889881" y="3617019"/>
                  <a:pt x="4889413" y="3632450"/>
                  <a:pt x="4889437" y="3647916"/>
                </a:cubicBezTo>
                <a:lnTo>
                  <a:pt x="4889437" y="3676577"/>
                </a:lnTo>
                <a:cubicBezTo>
                  <a:pt x="4889974" y="3680323"/>
                  <a:pt x="4888899" y="3686177"/>
                  <a:pt x="4886209" y="3694138"/>
                </a:cubicBezTo>
                <a:cubicBezTo>
                  <a:pt x="4883520" y="3702100"/>
                  <a:pt x="4875991" y="3706549"/>
                  <a:pt x="4863621" y="3707485"/>
                </a:cubicBezTo>
                <a:cubicBezTo>
                  <a:pt x="4851251" y="3706549"/>
                  <a:pt x="4843721" y="3702100"/>
                  <a:pt x="4841032" y="3694138"/>
                </a:cubicBezTo>
                <a:cubicBezTo>
                  <a:pt x="4838343" y="3686177"/>
                  <a:pt x="4837267" y="3680323"/>
                  <a:pt x="4837805" y="3676577"/>
                </a:cubicBezTo>
                <a:cubicBezTo>
                  <a:pt x="4837524" y="3647436"/>
                  <a:pt x="4842716" y="3614537"/>
                  <a:pt x="4853382" y="3577880"/>
                </a:cubicBezTo>
                <a:cubicBezTo>
                  <a:pt x="4864047" y="3541223"/>
                  <a:pt x="4881872" y="3503688"/>
                  <a:pt x="4906858" y="3465274"/>
                </a:cubicBezTo>
                <a:lnTo>
                  <a:pt x="4969799" y="3376482"/>
                </a:lnTo>
                <a:lnTo>
                  <a:pt x="4853519" y="3376482"/>
                </a:lnTo>
                <a:cubicBezTo>
                  <a:pt x="4850614" y="3376461"/>
                  <a:pt x="4845062" y="3376503"/>
                  <a:pt x="4836861" y="3376607"/>
                </a:cubicBezTo>
                <a:cubicBezTo>
                  <a:pt x="4828660" y="3376711"/>
                  <a:pt x="4820647" y="3377003"/>
                  <a:pt x="4812823" y="3377481"/>
                </a:cubicBezTo>
                <a:cubicBezTo>
                  <a:pt x="4804998" y="3377960"/>
                  <a:pt x="4800196" y="3378751"/>
                  <a:pt x="4798419" y="3379854"/>
                </a:cubicBezTo>
                <a:cubicBezTo>
                  <a:pt x="4795988" y="3382442"/>
                  <a:pt x="4793822" y="3387194"/>
                  <a:pt x="4791920" y="3394111"/>
                </a:cubicBezTo>
                <a:cubicBezTo>
                  <a:pt x="4790019" y="3401029"/>
                  <a:pt x="4788425" y="3408071"/>
                  <a:pt x="4787141" y="3415238"/>
                </a:cubicBezTo>
                <a:cubicBezTo>
                  <a:pt x="4785857" y="3422404"/>
                  <a:pt x="4784925" y="3427656"/>
                  <a:pt x="4784347" y="3430994"/>
                </a:cubicBezTo>
                <a:lnTo>
                  <a:pt x="4770368" y="3430994"/>
                </a:lnTo>
                <a:close/>
                <a:moveTo>
                  <a:pt x="5032923" y="3279596"/>
                </a:moveTo>
                <a:cubicBezTo>
                  <a:pt x="5086340" y="3293682"/>
                  <a:pt x="5127363" y="3324095"/>
                  <a:pt x="5155992" y="3370835"/>
                </a:cubicBezTo>
                <a:cubicBezTo>
                  <a:pt x="5184621" y="3417575"/>
                  <a:pt x="5198936" y="3473964"/>
                  <a:pt x="5198936" y="3540004"/>
                </a:cubicBezTo>
                <a:cubicBezTo>
                  <a:pt x="5198936" y="3606226"/>
                  <a:pt x="5184667" y="3662616"/>
                  <a:pt x="5156130" y="3709172"/>
                </a:cubicBezTo>
                <a:cubicBezTo>
                  <a:pt x="5127592" y="3755729"/>
                  <a:pt x="5086523" y="3786051"/>
                  <a:pt x="5032923" y="3800137"/>
                </a:cubicBezTo>
                <a:lnTo>
                  <a:pt x="5026337" y="3779008"/>
                </a:lnTo>
                <a:cubicBezTo>
                  <a:pt x="5068595" y="3764922"/>
                  <a:pt x="5100014" y="3737116"/>
                  <a:pt x="5120595" y="3695590"/>
                </a:cubicBezTo>
                <a:cubicBezTo>
                  <a:pt x="5141175" y="3654063"/>
                  <a:pt x="5151465" y="3601287"/>
                  <a:pt x="5151465" y="3537260"/>
                </a:cubicBezTo>
                <a:cubicBezTo>
                  <a:pt x="5151465" y="3475428"/>
                  <a:pt x="5141221" y="3424069"/>
                  <a:pt x="5120732" y="3383183"/>
                </a:cubicBezTo>
                <a:cubicBezTo>
                  <a:pt x="5100243" y="3342297"/>
                  <a:pt x="5068504" y="3314811"/>
                  <a:pt x="5025514" y="3300725"/>
                </a:cubicBezTo>
                <a:close/>
                <a:moveTo>
                  <a:pt x="4287518" y="3279596"/>
                </a:moveTo>
                <a:lnTo>
                  <a:pt x="4294927" y="3300725"/>
                </a:lnTo>
                <a:cubicBezTo>
                  <a:pt x="4252120" y="3314811"/>
                  <a:pt x="4220427" y="3342297"/>
                  <a:pt x="4199846" y="3383183"/>
                </a:cubicBezTo>
                <a:cubicBezTo>
                  <a:pt x="4179266" y="3424069"/>
                  <a:pt x="4168976" y="3475428"/>
                  <a:pt x="4168976" y="3537260"/>
                </a:cubicBezTo>
                <a:cubicBezTo>
                  <a:pt x="4168976" y="3601287"/>
                  <a:pt x="4179266" y="3654063"/>
                  <a:pt x="4199846" y="3695590"/>
                </a:cubicBezTo>
                <a:cubicBezTo>
                  <a:pt x="4220427" y="3737116"/>
                  <a:pt x="4251846" y="3764922"/>
                  <a:pt x="4294103" y="3779008"/>
                </a:cubicBezTo>
                <a:lnTo>
                  <a:pt x="4287518" y="3800137"/>
                </a:lnTo>
                <a:cubicBezTo>
                  <a:pt x="4233918" y="3786051"/>
                  <a:pt x="4192849" y="3755729"/>
                  <a:pt x="4164311" y="3709172"/>
                </a:cubicBezTo>
                <a:cubicBezTo>
                  <a:pt x="4135774" y="3662616"/>
                  <a:pt x="4121505" y="3606226"/>
                  <a:pt x="4121505" y="3540004"/>
                </a:cubicBezTo>
                <a:cubicBezTo>
                  <a:pt x="4121505" y="3473964"/>
                  <a:pt x="4135819" y="3417575"/>
                  <a:pt x="4164449" y="3370835"/>
                </a:cubicBezTo>
                <a:cubicBezTo>
                  <a:pt x="4193078" y="3324095"/>
                  <a:pt x="4234101" y="3293682"/>
                  <a:pt x="4287518" y="3279596"/>
                </a:cubicBezTo>
                <a:close/>
                <a:moveTo>
                  <a:pt x="2124097" y="2902645"/>
                </a:moveTo>
                <a:lnTo>
                  <a:pt x="2475894" y="2902645"/>
                </a:lnTo>
                <a:cubicBezTo>
                  <a:pt x="2479066" y="2902727"/>
                  <a:pt x="2481712" y="2903824"/>
                  <a:pt x="2483832" y="2905937"/>
                </a:cubicBezTo>
                <a:cubicBezTo>
                  <a:pt x="2485951" y="2908049"/>
                  <a:pt x="2487051" y="2910687"/>
                  <a:pt x="2487133" y="2913850"/>
                </a:cubicBezTo>
                <a:cubicBezTo>
                  <a:pt x="2487051" y="2917013"/>
                  <a:pt x="2485951" y="2919651"/>
                  <a:pt x="2483832" y="2921763"/>
                </a:cubicBezTo>
                <a:cubicBezTo>
                  <a:pt x="2481712" y="2923876"/>
                  <a:pt x="2479066" y="2924973"/>
                  <a:pt x="2475894" y="2925054"/>
                </a:cubicBezTo>
                <a:lnTo>
                  <a:pt x="2124097" y="2925054"/>
                </a:lnTo>
                <a:cubicBezTo>
                  <a:pt x="2120924" y="2924973"/>
                  <a:pt x="2118278" y="2923876"/>
                  <a:pt x="2116159" y="2921763"/>
                </a:cubicBezTo>
                <a:cubicBezTo>
                  <a:pt x="2114040" y="2919651"/>
                  <a:pt x="2112940" y="2917013"/>
                  <a:pt x="2112858" y="2913850"/>
                </a:cubicBezTo>
                <a:cubicBezTo>
                  <a:pt x="2112940" y="2910687"/>
                  <a:pt x="2114040" y="2908050"/>
                  <a:pt x="2116159" y="2905937"/>
                </a:cubicBezTo>
                <a:cubicBezTo>
                  <a:pt x="2118278" y="2903824"/>
                  <a:pt x="2120924" y="2902727"/>
                  <a:pt x="2124097" y="2902645"/>
                </a:cubicBezTo>
                <a:close/>
                <a:moveTo>
                  <a:pt x="5029222" y="2848134"/>
                </a:moveTo>
                <a:lnTo>
                  <a:pt x="5381019" y="2848134"/>
                </a:lnTo>
                <a:cubicBezTo>
                  <a:pt x="5384191" y="2848216"/>
                  <a:pt x="5386838" y="2849313"/>
                  <a:pt x="5388957" y="2851425"/>
                </a:cubicBezTo>
                <a:cubicBezTo>
                  <a:pt x="5391076" y="2853538"/>
                  <a:pt x="5392176" y="2856175"/>
                  <a:pt x="5392258" y="2859339"/>
                </a:cubicBezTo>
                <a:cubicBezTo>
                  <a:pt x="5392176" y="2862501"/>
                  <a:pt x="5391076" y="2865139"/>
                  <a:pt x="5388957" y="2867251"/>
                </a:cubicBezTo>
                <a:cubicBezTo>
                  <a:pt x="5386838" y="2869364"/>
                  <a:pt x="5384191" y="2870461"/>
                  <a:pt x="5381019" y="2870543"/>
                </a:cubicBezTo>
                <a:lnTo>
                  <a:pt x="5029222" y="2870543"/>
                </a:lnTo>
                <a:cubicBezTo>
                  <a:pt x="5026050" y="2870461"/>
                  <a:pt x="5023403" y="2869364"/>
                  <a:pt x="5021284" y="2867251"/>
                </a:cubicBezTo>
                <a:cubicBezTo>
                  <a:pt x="5019165" y="2865139"/>
                  <a:pt x="5018065" y="2862501"/>
                  <a:pt x="5017983" y="2859339"/>
                </a:cubicBezTo>
                <a:cubicBezTo>
                  <a:pt x="5018065" y="2856175"/>
                  <a:pt x="5019165" y="2853538"/>
                  <a:pt x="5021284" y="2851425"/>
                </a:cubicBezTo>
                <a:cubicBezTo>
                  <a:pt x="5023403" y="2849313"/>
                  <a:pt x="5026050" y="2848216"/>
                  <a:pt x="5029222" y="2848134"/>
                </a:cubicBezTo>
                <a:close/>
                <a:moveTo>
                  <a:pt x="2124097" y="2793623"/>
                </a:moveTo>
                <a:lnTo>
                  <a:pt x="2475894" y="2793623"/>
                </a:lnTo>
                <a:cubicBezTo>
                  <a:pt x="2479066" y="2793704"/>
                  <a:pt x="2481712" y="2794801"/>
                  <a:pt x="2483832" y="2796914"/>
                </a:cubicBezTo>
                <a:cubicBezTo>
                  <a:pt x="2485951" y="2799026"/>
                  <a:pt x="2487051" y="2801664"/>
                  <a:pt x="2487133" y="2804827"/>
                </a:cubicBezTo>
                <a:cubicBezTo>
                  <a:pt x="2487051" y="2807990"/>
                  <a:pt x="2485951" y="2810627"/>
                  <a:pt x="2483832" y="2812740"/>
                </a:cubicBezTo>
                <a:cubicBezTo>
                  <a:pt x="2481712" y="2814852"/>
                  <a:pt x="2479066" y="2815949"/>
                  <a:pt x="2475894" y="2816031"/>
                </a:cubicBezTo>
                <a:lnTo>
                  <a:pt x="2124097" y="2816031"/>
                </a:lnTo>
                <a:cubicBezTo>
                  <a:pt x="2120924" y="2815949"/>
                  <a:pt x="2118278" y="2814852"/>
                  <a:pt x="2116159" y="2812740"/>
                </a:cubicBezTo>
                <a:cubicBezTo>
                  <a:pt x="2114040" y="2810627"/>
                  <a:pt x="2112940" y="2807990"/>
                  <a:pt x="2112858" y="2804827"/>
                </a:cubicBezTo>
                <a:cubicBezTo>
                  <a:pt x="2112940" y="2801664"/>
                  <a:pt x="2114040" y="2799026"/>
                  <a:pt x="2116159" y="2796914"/>
                </a:cubicBezTo>
                <a:cubicBezTo>
                  <a:pt x="2118278" y="2794801"/>
                  <a:pt x="2120924" y="2793704"/>
                  <a:pt x="2124097" y="2793623"/>
                </a:cubicBezTo>
                <a:close/>
                <a:moveTo>
                  <a:pt x="3728745" y="2672236"/>
                </a:moveTo>
                <a:cubicBezTo>
                  <a:pt x="3731908" y="2672318"/>
                  <a:pt x="3734546" y="2673418"/>
                  <a:pt x="3736659" y="2675538"/>
                </a:cubicBezTo>
                <a:cubicBezTo>
                  <a:pt x="3738771" y="2677657"/>
                  <a:pt x="3739868" y="2680302"/>
                  <a:pt x="3739950" y="2683475"/>
                </a:cubicBezTo>
                <a:lnTo>
                  <a:pt x="3739950" y="2848134"/>
                </a:lnTo>
                <a:lnTo>
                  <a:pt x="3904608" y="2848134"/>
                </a:lnTo>
                <a:cubicBezTo>
                  <a:pt x="3907781" y="2848216"/>
                  <a:pt x="3910427" y="2849313"/>
                  <a:pt x="3912546" y="2851425"/>
                </a:cubicBezTo>
                <a:cubicBezTo>
                  <a:pt x="3914665" y="2853538"/>
                  <a:pt x="3915766" y="2856176"/>
                  <a:pt x="3915848" y="2859339"/>
                </a:cubicBezTo>
                <a:cubicBezTo>
                  <a:pt x="3915766" y="2862501"/>
                  <a:pt x="3914665" y="2865139"/>
                  <a:pt x="3912546" y="2867251"/>
                </a:cubicBezTo>
                <a:cubicBezTo>
                  <a:pt x="3910427" y="2869364"/>
                  <a:pt x="3907781" y="2870461"/>
                  <a:pt x="3904608" y="2870543"/>
                </a:cubicBezTo>
                <a:lnTo>
                  <a:pt x="3739950" y="2870543"/>
                </a:lnTo>
                <a:lnTo>
                  <a:pt x="3739950" y="3035201"/>
                </a:lnTo>
                <a:cubicBezTo>
                  <a:pt x="3739868" y="3038374"/>
                  <a:pt x="3738771" y="3041020"/>
                  <a:pt x="3736659" y="3043139"/>
                </a:cubicBezTo>
                <a:cubicBezTo>
                  <a:pt x="3734546" y="3045258"/>
                  <a:pt x="3731908" y="3046359"/>
                  <a:pt x="3728745" y="3046441"/>
                </a:cubicBezTo>
                <a:cubicBezTo>
                  <a:pt x="3725582" y="3046359"/>
                  <a:pt x="3722945" y="3045258"/>
                  <a:pt x="3720832" y="3043139"/>
                </a:cubicBezTo>
                <a:cubicBezTo>
                  <a:pt x="3718720" y="3041020"/>
                  <a:pt x="3717623" y="3038374"/>
                  <a:pt x="3717541" y="3035201"/>
                </a:cubicBezTo>
                <a:lnTo>
                  <a:pt x="3717541" y="2870543"/>
                </a:lnTo>
                <a:lnTo>
                  <a:pt x="3552882" y="2870543"/>
                </a:lnTo>
                <a:cubicBezTo>
                  <a:pt x="3549709" y="2870461"/>
                  <a:pt x="3547064" y="2869364"/>
                  <a:pt x="3544944" y="2867251"/>
                </a:cubicBezTo>
                <a:cubicBezTo>
                  <a:pt x="3542825" y="2865139"/>
                  <a:pt x="3541725" y="2862501"/>
                  <a:pt x="3541643" y="2859339"/>
                </a:cubicBezTo>
                <a:cubicBezTo>
                  <a:pt x="3541725" y="2856176"/>
                  <a:pt x="3542825" y="2853538"/>
                  <a:pt x="3544944" y="2851425"/>
                </a:cubicBezTo>
                <a:cubicBezTo>
                  <a:pt x="3547064" y="2849313"/>
                  <a:pt x="3549709" y="2848216"/>
                  <a:pt x="3552882" y="2848134"/>
                </a:cubicBezTo>
                <a:lnTo>
                  <a:pt x="3717541" y="2848134"/>
                </a:lnTo>
                <a:lnTo>
                  <a:pt x="3717541" y="2683475"/>
                </a:lnTo>
                <a:cubicBezTo>
                  <a:pt x="3717623" y="2680302"/>
                  <a:pt x="3718720" y="2677657"/>
                  <a:pt x="3720832" y="2675538"/>
                </a:cubicBezTo>
                <a:cubicBezTo>
                  <a:pt x="3722945" y="2673418"/>
                  <a:pt x="3725582" y="2672318"/>
                  <a:pt x="3728745" y="2672236"/>
                </a:cubicBezTo>
                <a:close/>
                <a:moveTo>
                  <a:pt x="4442893" y="2639571"/>
                </a:moveTo>
                <a:cubicBezTo>
                  <a:pt x="4432889" y="2639290"/>
                  <a:pt x="4422956" y="2641679"/>
                  <a:pt x="4413093" y="2646739"/>
                </a:cubicBezTo>
                <a:cubicBezTo>
                  <a:pt x="4403229" y="2651799"/>
                  <a:pt x="4394420" y="2661215"/>
                  <a:pt x="4386665" y="2674988"/>
                </a:cubicBezTo>
                <a:cubicBezTo>
                  <a:pt x="4381008" y="2685423"/>
                  <a:pt x="4377564" y="2697157"/>
                  <a:pt x="4376334" y="2710192"/>
                </a:cubicBezTo>
                <a:cubicBezTo>
                  <a:pt x="4375104" y="2723227"/>
                  <a:pt x="4374612" y="2737351"/>
                  <a:pt x="4374858" y="2752564"/>
                </a:cubicBezTo>
                <a:cubicBezTo>
                  <a:pt x="4374647" y="2766501"/>
                  <a:pt x="4375069" y="2780086"/>
                  <a:pt x="4376123" y="2793320"/>
                </a:cubicBezTo>
                <a:cubicBezTo>
                  <a:pt x="4377178" y="2806554"/>
                  <a:pt x="4380130" y="2818452"/>
                  <a:pt x="4384980" y="2829016"/>
                </a:cubicBezTo>
                <a:cubicBezTo>
                  <a:pt x="4394219" y="2845986"/>
                  <a:pt x="4403986" y="2856315"/>
                  <a:pt x="4414282" y="2860004"/>
                </a:cubicBezTo>
                <a:cubicBezTo>
                  <a:pt x="4424578" y="2863694"/>
                  <a:pt x="4432239" y="2865169"/>
                  <a:pt x="4437265" y="2864431"/>
                </a:cubicBezTo>
                <a:cubicBezTo>
                  <a:pt x="4453690" y="2864046"/>
                  <a:pt x="4466950" y="2858758"/>
                  <a:pt x="4477043" y="2848566"/>
                </a:cubicBezTo>
                <a:cubicBezTo>
                  <a:pt x="4487137" y="2838375"/>
                  <a:pt x="4494482" y="2825591"/>
                  <a:pt x="4499078" y="2810215"/>
                </a:cubicBezTo>
                <a:cubicBezTo>
                  <a:pt x="4503673" y="2794840"/>
                  <a:pt x="4505936" y="2779183"/>
                  <a:pt x="4505867" y="2763245"/>
                </a:cubicBezTo>
                <a:lnTo>
                  <a:pt x="4505868" y="2763245"/>
                </a:lnTo>
                <a:cubicBezTo>
                  <a:pt x="4505915" y="2749753"/>
                  <a:pt x="4505259" y="2735559"/>
                  <a:pt x="4503900" y="2720662"/>
                </a:cubicBezTo>
                <a:cubicBezTo>
                  <a:pt x="4502541" y="2705765"/>
                  <a:pt x="4500198" y="2693539"/>
                  <a:pt x="4496872" y="2683982"/>
                </a:cubicBezTo>
                <a:cubicBezTo>
                  <a:pt x="4492057" y="2671065"/>
                  <a:pt x="4485099" y="2660501"/>
                  <a:pt x="4475997" y="2652290"/>
                </a:cubicBezTo>
                <a:cubicBezTo>
                  <a:pt x="4466895" y="2644080"/>
                  <a:pt x="4455861" y="2639841"/>
                  <a:pt x="4442893" y="2639571"/>
                </a:cubicBezTo>
                <a:close/>
                <a:moveTo>
                  <a:pt x="6240868" y="2637885"/>
                </a:moveTo>
                <a:cubicBezTo>
                  <a:pt x="6235815" y="2637535"/>
                  <a:pt x="6228742" y="2638797"/>
                  <a:pt x="6219648" y="2641674"/>
                </a:cubicBezTo>
                <a:cubicBezTo>
                  <a:pt x="6210556" y="2644550"/>
                  <a:pt x="6201650" y="2651142"/>
                  <a:pt x="6192932" y="2661450"/>
                </a:cubicBezTo>
                <a:cubicBezTo>
                  <a:pt x="6184213" y="2671758"/>
                  <a:pt x="6177890" y="2687885"/>
                  <a:pt x="6173961" y="2709831"/>
                </a:cubicBezTo>
                <a:cubicBezTo>
                  <a:pt x="6171806" y="2725171"/>
                  <a:pt x="6170494" y="2741706"/>
                  <a:pt x="6170025" y="2759435"/>
                </a:cubicBezTo>
                <a:cubicBezTo>
                  <a:pt x="6169556" y="2777164"/>
                  <a:pt x="6169369" y="2795104"/>
                  <a:pt x="6169463" y="2813254"/>
                </a:cubicBezTo>
                <a:cubicBezTo>
                  <a:pt x="6169334" y="2830597"/>
                  <a:pt x="6169592" y="2850294"/>
                  <a:pt x="6170236" y="2872344"/>
                </a:cubicBezTo>
                <a:cubicBezTo>
                  <a:pt x="6170880" y="2894394"/>
                  <a:pt x="6172684" y="2914231"/>
                  <a:pt x="6175648" y="2931855"/>
                </a:cubicBezTo>
                <a:cubicBezTo>
                  <a:pt x="6181422" y="2958296"/>
                  <a:pt x="6190816" y="2976377"/>
                  <a:pt x="6203830" y="2986096"/>
                </a:cubicBezTo>
                <a:cubicBezTo>
                  <a:pt x="6216844" y="2995815"/>
                  <a:pt x="6229190" y="3000406"/>
                  <a:pt x="6240868" y="2999867"/>
                </a:cubicBezTo>
                <a:cubicBezTo>
                  <a:pt x="6254152" y="3000277"/>
                  <a:pt x="6267224" y="2995242"/>
                  <a:pt x="6280086" y="2984761"/>
                </a:cubicBezTo>
                <a:cubicBezTo>
                  <a:pt x="6292947" y="2974281"/>
                  <a:pt x="6301802" y="2955896"/>
                  <a:pt x="6306652" y="2929606"/>
                </a:cubicBezTo>
                <a:cubicBezTo>
                  <a:pt x="6309616" y="2911655"/>
                  <a:pt x="6311420" y="2893036"/>
                  <a:pt x="6312064" y="2873749"/>
                </a:cubicBezTo>
                <a:cubicBezTo>
                  <a:pt x="6312708" y="2854462"/>
                  <a:pt x="6312966" y="2834298"/>
                  <a:pt x="6312836" y="2813254"/>
                </a:cubicBezTo>
                <a:cubicBezTo>
                  <a:pt x="6312954" y="2795163"/>
                  <a:pt x="6312720" y="2776403"/>
                  <a:pt x="6312134" y="2756976"/>
                </a:cubicBezTo>
                <a:cubicBezTo>
                  <a:pt x="6311548" y="2737549"/>
                  <a:pt x="6309908" y="2719773"/>
                  <a:pt x="6307214" y="2703648"/>
                </a:cubicBezTo>
                <a:cubicBezTo>
                  <a:pt x="6303376" y="2685317"/>
                  <a:pt x="6297434" y="2671390"/>
                  <a:pt x="6289388" y="2661866"/>
                </a:cubicBezTo>
                <a:cubicBezTo>
                  <a:pt x="6281344" y="2652342"/>
                  <a:pt x="6272861" y="2645910"/>
                  <a:pt x="6263942" y="2642569"/>
                </a:cubicBezTo>
                <a:cubicBezTo>
                  <a:pt x="6255022" y="2639228"/>
                  <a:pt x="6247330" y="2637667"/>
                  <a:pt x="6240868" y="2637885"/>
                </a:cubicBezTo>
                <a:close/>
                <a:moveTo>
                  <a:pt x="5964644" y="2637885"/>
                </a:moveTo>
                <a:cubicBezTo>
                  <a:pt x="5959590" y="2637535"/>
                  <a:pt x="5952517" y="2638797"/>
                  <a:pt x="5943424" y="2641674"/>
                </a:cubicBezTo>
                <a:cubicBezTo>
                  <a:pt x="5934330" y="2644550"/>
                  <a:pt x="5925425" y="2651142"/>
                  <a:pt x="5916706" y="2661450"/>
                </a:cubicBezTo>
                <a:cubicBezTo>
                  <a:pt x="5907988" y="2671758"/>
                  <a:pt x="5901664" y="2687885"/>
                  <a:pt x="5897736" y="2709831"/>
                </a:cubicBezTo>
                <a:cubicBezTo>
                  <a:pt x="5895580" y="2725171"/>
                  <a:pt x="5894268" y="2741706"/>
                  <a:pt x="5893800" y="2759435"/>
                </a:cubicBezTo>
                <a:cubicBezTo>
                  <a:pt x="5893332" y="2777164"/>
                  <a:pt x="5893144" y="2795104"/>
                  <a:pt x="5893238" y="2813254"/>
                </a:cubicBezTo>
                <a:cubicBezTo>
                  <a:pt x="5893109" y="2830597"/>
                  <a:pt x="5893367" y="2850294"/>
                  <a:pt x="5894011" y="2872344"/>
                </a:cubicBezTo>
                <a:cubicBezTo>
                  <a:pt x="5894655" y="2894394"/>
                  <a:pt x="5896459" y="2914231"/>
                  <a:pt x="5899422" y="2931855"/>
                </a:cubicBezTo>
                <a:cubicBezTo>
                  <a:pt x="5905198" y="2958296"/>
                  <a:pt x="5914592" y="2976377"/>
                  <a:pt x="5927606" y="2986096"/>
                </a:cubicBezTo>
                <a:cubicBezTo>
                  <a:pt x="5940619" y="2995815"/>
                  <a:pt x="5952965" y="3000406"/>
                  <a:pt x="5964644" y="2999867"/>
                </a:cubicBezTo>
                <a:cubicBezTo>
                  <a:pt x="5977927" y="3000277"/>
                  <a:pt x="5990998" y="2995242"/>
                  <a:pt x="6003860" y="2984761"/>
                </a:cubicBezTo>
                <a:cubicBezTo>
                  <a:pt x="6016722" y="2974281"/>
                  <a:pt x="6025578" y="2955896"/>
                  <a:pt x="6030426" y="2929606"/>
                </a:cubicBezTo>
                <a:cubicBezTo>
                  <a:pt x="6033390" y="2911655"/>
                  <a:pt x="6035194" y="2893036"/>
                  <a:pt x="6035838" y="2873749"/>
                </a:cubicBezTo>
                <a:cubicBezTo>
                  <a:pt x="6036482" y="2854462"/>
                  <a:pt x="6036740" y="2834298"/>
                  <a:pt x="6036612" y="2813254"/>
                </a:cubicBezTo>
                <a:cubicBezTo>
                  <a:pt x="6036729" y="2795163"/>
                  <a:pt x="6036495" y="2776403"/>
                  <a:pt x="6035909" y="2756976"/>
                </a:cubicBezTo>
                <a:cubicBezTo>
                  <a:pt x="6035324" y="2737549"/>
                  <a:pt x="6033684" y="2719773"/>
                  <a:pt x="6030988" y="2703648"/>
                </a:cubicBezTo>
                <a:cubicBezTo>
                  <a:pt x="6027150" y="2685317"/>
                  <a:pt x="6021208" y="2671390"/>
                  <a:pt x="6013164" y="2661866"/>
                </a:cubicBezTo>
                <a:cubicBezTo>
                  <a:pt x="6005119" y="2652342"/>
                  <a:pt x="5996636" y="2645910"/>
                  <a:pt x="5987716" y="2642569"/>
                </a:cubicBezTo>
                <a:cubicBezTo>
                  <a:pt x="5978797" y="2639228"/>
                  <a:pt x="5971106" y="2637667"/>
                  <a:pt x="5964644" y="2637885"/>
                </a:cubicBezTo>
                <a:close/>
                <a:moveTo>
                  <a:pt x="6241430" y="2625592"/>
                </a:moveTo>
                <a:cubicBezTo>
                  <a:pt x="6254129" y="2624841"/>
                  <a:pt x="6269776" y="2628578"/>
                  <a:pt x="6288372" y="2636804"/>
                </a:cubicBezTo>
                <a:cubicBezTo>
                  <a:pt x="6306968" y="2645031"/>
                  <a:pt x="6323166" y="2662253"/>
                  <a:pt x="6336966" y="2688471"/>
                </a:cubicBezTo>
                <a:cubicBezTo>
                  <a:pt x="6346492" y="2709339"/>
                  <a:pt x="6352688" y="2730839"/>
                  <a:pt x="6355552" y="2752971"/>
                </a:cubicBezTo>
                <a:cubicBezTo>
                  <a:pt x="6358416" y="2775103"/>
                  <a:pt x="6359703" y="2797446"/>
                  <a:pt x="6359410" y="2820000"/>
                </a:cubicBezTo>
                <a:cubicBezTo>
                  <a:pt x="6359668" y="2842296"/>
                  <a:pt x="6358452" y="2864170"/>
                  <a:pt x="6355763" y="2885623"/>
                </a:cubicBezTo>
                <a:cubicBezTo>
                  <a:pt x="6353074" y="2907076"/>
                  <a:pt x="6347370" y="2927545"/>
                  <a:pt x="6338648" y="2947031"/>
                </a:cubicBezTo>
                <a:cubicBezTo>
                  <a:pt x="6325670" y="2973105"/>
                  <a:pt x="6310082" y="2990634"/>
                  <a:pt x="6291886" y="2999619"/>
                </a:cubicBezTo>
                <a:cubicBezTo>
                  <a:pt x="6273688" y="3008603"/>
                  <a:pt x="6256682" y="3012784"/>
                  <a:pt x="6240868" y="3012160"/>
                </a:cubicBezTo>
                <a:cubicBezTo>
                  <a:pt x="6226460" y="3012643"/>
                  <a:pt x="6210578" y="3008884"/>
                  <a:pt x="6193223" y="3000882"/>
                </a:cubicBezTo>
                <a:cubicBezTo>
                  <a:pt x="6175868" y="2992881"/>
                  <a:pt x="6160840" y="2977741"/>
                  <a:pt x="6148140" y="2955462"/>
                </a:cubicBezTo>
                <a:cubicBezTo>
                  <a:pt x="6137022" y="2933764"/>
                  <a:pt x="6129938" y="2911116"/>
                  <a:pt x="6126887" y="2887520"/>
                </a:cubicBezTo>
                <a:cubicBezTo>
                  <a:pt x="6123836" y="2863924"/>
                  <a:pt x="6122504" y="2841418"/>
                  <a:pt x="6122889" y="2820000"/>
                </a:cubicBezTo>
                <a:cubicBezTo>
                  <a:pt x="6122632" y="2797434"/>
                  <a:pt x="6123848" y="2775396"/>
                  <a:pt x="6126536" y="2753884"/>
                </a:cubicBezTo>
                <a:cubicBezTo>
                  <a:pt x="6129225" y="2732373"/>
                  <a:pt x="6134930" y="2711880"/>
                  <a:pt x="6143651" y="2692406"/>
                </a:cubicBezTo>
                <a:cubicBezTo>
                  <a:pt x="6155682" y="2666752"/>
                  <a:pt x="6170637" y="2649082"/>
                  <a:pt x="6188518" y="2639396"/>
                </a:cubicBezTo>
                <a:cubicBezTo>
                  <a:pt x="6206398" y="2629710"/>
                  <a:pt x="6224036" y="2625109"/>
                  <a:pt x="6241430" y="2625592"/>
                </a:cubicBezTo>
                <a:close/>
                <a:moveTo>
                  <a:pt x="5965206" y="2625592"/>
                </a:moveTo>
                <a:cubicBezTo>
                  <a:pt x="5977904" y="2624841"/>
                  <a:pt x="5993552" y="2628578"/>
                  <a:pt x="6012148" y="2636804"/>
                </a:cubicBezTo>
                <a:cubicBezTo>
                  <a:pt x="6030744" y="2645031"/>
                  <a:pt x="6046941" y="2662253"/>
                  <a:pt x="6060740" y="2688471"/>
                </a:cubicBezTo>
                <a:cubicBezTo>
                  <a:pt x="6070268" y="2709339"/>
                  <a:pt x="6076464" y="2730839"/>
                  <a:pt x="6079328" y="2752971"/>
                </a:cubicBezTo>
                <a:cubicBezTo>
                  <a:pt x="6082192" y="2775103"/>
                  <a:pt x="6083478" y="2797446"/>
                  <a:pt x="6083186" y="2820000"/>
                </a:cubicBezTo>
                <a:cubicBezTo>
                  <a:pt x="6083442" y="2842296"/>
                  <a:pt x="6082227" y="2864170"/>
                  <a:pt x="6079538" y="2885623"/>
                </a:cubicBezTo>
                <a:cubicBezTo>
                  <a:pt x="6076850" y="2907076"/>
                  <a:pt x="6071144" y="2927545"/>
                  <a:pt x="6062424" y="2947031"/>
                </a:cubicBezTo>
                <a:cubicBezTo>
                  <a:pt x="6049445" y="2973105"/>
                  <a:pt x="6033858" y="2990634"/>
                  <a:pt x="6015660" y="2999619"/>
                </a:cubicBezTo>
                <a:cubicBezTo>
                  <a:pt x="5997464" y="3008603"/>
                  <a:pt x="5980458" y="3012784"/>
                  <a:pt x="5964644" y="3012160"/>
                </a:cubicBezTo>
                <a:cubicBezTo>
                  <a:pt x="5950235" y="3012643"/>
                  <a:pt x="5934354" y="3008884"/>
                  <a:pt x="5916998" y="3000882"/>
                </a:cubicBezTo>
                <a:cubicBezTo>
                  <a:pt x="5899643" y="2992881"/>
                  <a:pt x="5884615" y="2977741"/>
                  <a:pt x="5871914" y="2955462"/>
                </a:cubicBezTo>
                <a:cubicBezTo>
                  <a:pt x="5860798" y="2933764"/>
                  <a:pt x="5853714" y="2911116"/>
                  <a:pt x="5850662" y="2887520"/>
                </a:cubicBezTo>
                <a:cubicBezTo>
                  <a:pt x="5847611" y="2863924"/>
                  <a:pt x="5846278" y="2841418"/>
                  <a:pt x="5846664" y="2820000"/>
                </a:cubicBezTo>
                <a:cubicBezTo>
                  <a:pt x="5846407" y="2797434"/>
                  <a:pt x="5847622" y="2775396"/>
                  <a:pt x="5850312" y="2753884"/>
                </a:cubicBezTo>
                <a:cubicBezTo>
                  <a:pt x="5853000" y="2732373"/>
                  <a:pt x="5858705" y="2711880"/>
                  <a:pt x="5867426" y="2692406"/>
                </a:cubicBezTo>
                <a:cubicBezTo>
                  <a:pt x="5879456" y="2666752"/>
                  <a:pt x="5894412" y="2649082"/>
                  <a:pt x="5912292" y="2639396"/>
                </a:cubicBezTo>
                <a:cubicBezTo>
                  <a:pt x="5930173" y="2629710"/>
                  <a:pt x="5947810" y="2625109"/>
                  <a:pt x="5965206" y="2625592"/>
                </a:cubicBezTo>
                <a:close/>
                <a:moveTo>
                  <a:pt x="5700769" y="2625592"/>
                </a:moveTo>
                <a:cubicBezTo>
                  <a:pt x="5706952" y="2625358"/>
                  <a:pt x="5710715" y="2626107"/>
                  <a:pt x="5712060" y="2627840"/>
                </a:cubicBezTo>
                <a:cubicBezTo>
                  <a:pt x="5713404" y="2629573"/>
                  <a:pt x="5713941" y="2633694"/>
                  <a:pt x="5713672" y="2640203"/>
                </a:cubicBezTo>
                <a:lnTo>
                  <a:pt x="5713672" y="2955465"/>
                </a:lnTo>
                <a:cubicBezTo>
                  <a:pt x="5713382" y="2962346"/>
                  <a:pt x="5714151" y="2967758"/>
                  <a:pt x="5715983" y="2971703"/>
                </a:cubicBezTo>
                <a:cubicBezTo>
                  <a:pt x="5717814" y="2975649"/>
                  <a:pt x="5722456" y="2978439"/>
                  <a:pt x="5729907" y="2980073"/>
                </a:cubicBezTo>
                <a:cubicBezTo>
                  <a:pt x="5737359" y="2981707"/>
                  <a:pt x="5749368" y="2982498"/>
                  <a:pt x="5765936" y="2982446"/>
                </a:cubicBezTo>
                <a:lnTo>
                  <a:pt x="5783920" y="2982446"/>
                </a:lnTo>
                <a:lnTo>
                  <a:pt x="5783920" y="2999797"/>
                </a:lnTo>
                <a:cubicBezTo>
                  <a:pt x="5777020" y="2999248"/>
                  <a:pt x="5767903" y="2998854"/>
                  <a:pt x="5756571" y="2998616"/>
                </a:cubicBezTo>
                <a:cubicBezTo>
                  <a:pt x="5745240" y="2998377"/>
                  <a:pt x="5733753" y="2998232"/>
                  <a:pt x="5722113" y="2998180"/>
                </a:cubicBezTo>
                <a:cubicBezTo>
                  <a:pt x="5710472" y="2998128"/>
                  <a:pt x="5700740" y="2998107"/>
                  <a:pt x="5692914" y="2998118"/>
                </a:cubicBezTo>
                <a:cubicBezTo>
                  <a:pt x="5685090" y="2998107"/>
                  <a:pt x="5675357" y="2998128"/>
                  <a:pt x="5663716" y="2998180"/>
                </a:cubicBezTo>
                <a:cubicBezTo>
                  <a:pt x="5652076" y="2998232"/>
                  <a:pt x="5640590" y="2998377"/>
                  <a:pt x="5629258" y="2998616"/>
                </a:cubicBezTo>
                <a:cubicBezTo>
                  <a:pt x="5617926" y="2998854"/>
                  <a:pt x="5608810" y="2999248"/>
                  <a:pt x="5601910" y="2999797"/>
                </a:cubicBezTo>
                <a:lnTo>
                  <a:pt x="5601910" y="2982446"/>
                </a:lnTo>
                <a:lnTo>
                  <a:pt x="5619893" y="2982446"/>
                </a:lnTo>
                <a:cubicBezTo>
                  <a:pt x="5636461" y="2982488"/>
                  <a:pt x="5648470" y="2981655"/>
                  <a:pt x="5655922" y="2979948"/>
                </a:cubicBezTo>
                <a:cubicBezTo>
                  <a:pt x="5663374" y="2978241"/>
                  <a:pt x="5668015" y="2975409"/>
                  <a:pt x="5669846" y="2971454"/>
                </a:cubicBezTo>
                <a:cubicBezTo>
                  <a:pt x="5671678" y="2967498"/>
                  <a:pt x="5672448" y="2962169"/>
                  <a:pt x="5672156" y="2955465"/>
                </a:cubicBezTo>
                <a:lnTo>
                  <a:pt x="5672156" y="2664357"/>
                </a:lnTo>
                <a:cubicBezTo>
                  <a:pt x="5657007" y="2671330"/>
                  <a:pt x="5642489" y="2675574"/>
                  <a:pt x="5628604" y="2677090"/>
                </a:cubicBezTo>
                <a:cubicBezTo>
                  <a:pt x="5614718" y="2678606"/>
                  <a:pt x="5604696" y="2679212"/>
                  <a:pt x="5598538" y="2678909"/>
                </a:cubicBezTo>
                <a:lnTo>
                  <a:pt x="5598538" y="2661558"/>
                </a:lnTo>
                <a:cubicBezTo>
                  <a:pt x="5604817" y="2661780"/>
                  <a:pt x="5613738" y="2661336"/>
                  <a:pt x="5625303" y="2660226"/>
                </a:cubicBezTo>
                <a:cubicBezTo>
                  <a:pt x="5636867" y="2659116"/>
                  <a:pt x="5649365" y="2656008"/>
                  <a:pt x="5662796" y="2650902"/>
                </a:cubicBezTo>
                <a:cubicBezTo>
                  <a:pt x="5676229" y="2645795"/>
                  <a:pt x="5688886" y="2637359"/>
                  <a:pt x="5700769" y="2625592"/>
                </a:cubicBezTo>
                <a:close/>
                <a:moveTo>
                  <a:pt x="4715180" y="2625592"/>
                </a:moveTo>
                <a:cubicBezTo>
                  <a:pt x="4743105" y="2625942"/>
                  <a:pt x="4767082" y="2633101"/>
                  <a:pt x="4787110" y="2647070"/>
                </a:cubicBezTo>
                <a:cubicBezTo>
                  <a:pt x="4807138" y="2661039"/>
                  <a:pt x="4817618" y="2679718"/>
                  <a:pt x="4818551" y="2703109"/>
                </a:cubicBezTo>
                <a:cubicBezTo>
                  <a:pt x="4818155" y="2725699"/>
                  <a:pt x="4810811" y="2745838"/>
                  <a:pt x="4796520" y="2763525"/>
                </a:cubicBezTo>
                <a:cubicBezTo>
                  <a:pt x="4782228" y="2781213"/>
                  <a:pt x="4763370" y="2794045"/>
                  <a:pt x="4739945" y="2802022"/>
                </a:cubicBezTo>
                <a:cubicBezTo>
                  <a:pt x="4769411" y="2808527"/>
                  <a:pt x="4792342" y="2821191"/>
                  <a:pt x="4808741" y="2840014"/>
                </a:cubicBezTo>
                <a:cubicBezTo>
                  <a:pt x="4825140" y="2858837"/>
                  <a:pt x="4833468" y="2880084"/>
                  <a:pt x="4833725" y="2903756"/>
                </a:cubicBezTo>
                <a:cubicBezTo>
                  <a:pt x="4833517" y="2923126"/>
                  <a:pt x="4828257" y="2940979"/>
                  <a:pt x="4817942" y="2957317"/>
                </a:cubicBezTo>
                <a:cubicBezTo>
                  <a:pt x="4807627" y="2973655"/>
                  <a:pt x="4793502" y="2986810"/>
                  <a:pt x="4775566" y="2996784"/>
                </a:cubicBezTo>
                <a:cubicBezTo>
                  <a:pt x="4757630" y="3006757"/>
                  <a:pt x="4737127" y="3011883"/>
                  <a:pt x="4714055" y="3012160"/>
                </a:cubicBezTo>
                <a:cubicBezTo>
                  <a:pt x="4682520" y="3011682"/>
                  <a:pt x="4655947" y="3003375"/>
                  <a:pt x="4634338" y="2987240"/>
                </a:cubicBezTo>
                <a:cubicBezTo>
                  <a:pt x="4612728" y="2971105"/>
                  <a:pt x="4601474" y="2950013"/>
                  <a:pt x="4600575" y="2923964"/>
                </a:cubicBezTo>
                <a:cubicBezTo>
                  <a:pt x="4601043" y="2911802"/>
                  <a:pt x="4604598" y="2903288"/>
                  <a:pt x="4611241" y="2898423"/>
                </a:cubicBezTo>
                <a:cubicBezTo>
                  <a:pt x="4617884" y="2893558"/>
                  <a:pt x="4624807" y="2891219"/>
                  <a:pt x="4632011" y="2891406"/>
                </a:cubicBezTo>
                <a:cubicBezTo>
                  <a:pt x="4640443" y="2891453"/>
                  <a:pt x="4647717" y="2894166"/>
                  <a:pt x="4653833" y="2899546"/>
                </a:cubicBezTo>
                <a:cubicBezTo>
                  <a:pt x="4659949" y="2904925"/>
                  <a:pt x="4663154" y="2912691"/>
                  <a:pt x="4663446" y="2922841"/>
                </a:cubicBezTo>
                <a:cubicBezTo>
                  <a:pt x="4663131" y="2933636"/>
                  <a:pt x="4659412" y="2941800"/>
                  <a:pt x="4652289" y="2947333"/>
                </a:cubicBezTo>
                <a:cubicBezTo>
                  <a:pt x="4645167" y="2952866"/>
                  <a:pt x="4636537" y="2954993"/>
                  <a:pt x="4626397" y="2953715"/>
                </a:cubicBezTo>
                <a:cubicBezTo>
                  <a:pt x="4637064" y="2970027"/>
                  <a:pt x="4650826" y="2981309"/>
                  <a:pt x="4667683" y="2987560"/>
                </a:cubicBezTo>
                <a:cubicBezTo>
                  <a:pt x="4684540" y="2993810"/>
                  <a:pt x="4699436" y="2996789"/>
                  <a:pt x="4712369" y="2996495"/>
                </a:cubicBezTo>
                <a:cubicBezTo>
                  <a:pt x="4720942" y="2996766"/>
                  <a:pt x="4730099" y="2994411"/>
                  <a:pt x="4739839" y="2989433"/>
                </a:cubicBezTo>
                <a:cubicBezTo>
                  <a:pt x="4749579" y="2984454"/>
                  <a:pt x="4757945" y="2975231"/>
                  <a:pt x="4764936" y="2961762"/>
                </a:cubicBezTo>
                <a:cubicBezTo>
                  <a:pt x="4771927" y="2948293"/>
                  <a:pt x="4775585" y="2928958"/>
                  <a:pt x="4775912" y="2903756"/>
                </a:cubicBezTo>
                <a:cubicBezTo>
                  <a:pt x="4776005" y="2875761"/>
                  <a:pt x="4770616" y="2853317"/>
                  <a:pt x="4759744" y="2836422"/>
                </a:cubicBezTo>
                <a:cubicBezTo>
                  <a:pt x="4748872" y="2819528"/>
                  <a:pt x="4731955" y="2810857"/>
                  <a:pt x="4708993" y="2810411"/>
                </a:cubicBezTo>
                <a:lnTo>
                  <a:pt x="4684248" y="2810411"/>
                </a:lnTo>
                <a:cubicBezTo>
                  <a:pt x="4679503" y="2810539"/>
                  <a:pt x="4676059" y="2810283"/>
                  <a:pt x="4673916" y="2809642"/>
                </a:cubicBezTo>
                <a:cubicBezTo>
                  <a:pt x="4671773" y="2809002"/>
                  <a:pt x="4670720" y="2807207"/>
                  <a:pt x="4670755" y="2804259"/>
                </a:cubicBezTo>
                <a:cubicBezTo>
                  <a:pt x="4670825" y="2801568"/>
                  <a:pt x="4671668" y="2799820"/>
                  <a:pt x="4673283" y="2799016"/>
                </a:cubicBezTo>
                <a:cubicBezTo>
                  <a:pt x="4674899" y="2798212"/>
                  <a:pt x="4676866" y="2797723"/>
                  <a:pt x="4679186" y="2797548"/>
                </a:cubicBezTo>
                <a:cubicBezTo>
                  <a:pt x="4681541" y="2797513"/>
                  <a:pt x="4685126" y="2797303"/>
                  <a:pt x="4689942" y="2796919"/>
                </a:cubicBezTo>
                <a:cubicBezTo>
                  <a:pt x="4694758" y="2796535"/>
                  <a:pt x="4698484" y="2796185"/>
                  <a:pt x="4701120" y="2795870"/>
                </a:cubicBezTo>
                <a:cubicBezTo>
                  <a:pt x="4708302" y="2796093"/>
                  <a:pt x="4716292" y="2794522"/>
                  <a:pt x="4725092" y="2791159"/>
                </a:cubicBezTo>
                <a:cubicBezTo>
                  <a:pt x="4733891" y="2787795"/>
                  <a:pt x="4742584" y="2779614"/>
                  <a:pt x="4751173" y="2766616"/>
                </a:cubicBezTo>
                <a:cubicBezTo>
                  <a:pt x="4758226" y="2753538"/>
                  <a:pt x="4762679" y="2740607"/>
                  <a:pt x="4764530" y="2727825"/>
                </a:cubicBezTo>
                <a:cubicBezTo>
                  <a:pt x="4766381" y="2715042"/>
                  <a:pt x="4767178" y="2706617"/>
                  <a:pt x="4766920" y="2702548"/>
                </a:cubicBezTo>
                <a:cubicBezTo>
                  <a:pt x="4766112" y="2677791"/>
                  <a:pt x="4759996" y="2660972"/>
                  <a:pt x="4748572" y="2652089"/>
                </a:cubicBezTo>
                <a:cubicBezTo>
                  <a:pt x="4737148" y="2643206"/>
                  <a:pt x="4725267" y="2639033"/>
                  <a:pt x="4712930" y="2639571"/>
                </a:cubicBezTo>
                <a:cubicBezTo>
                  <a:pt x="4702046" y="2639301"/>
                  <a:pt x="4689235" y="2641671"/>
                  <a:pt x="4674498" y="2646680"/>
                </a:cubicBezTo>
                <a:cubicBezTo>
                  <a:pt x="4659760" y="2651690"/>
                  <a:pt x="4647661" y="2660957"/>
                  <a:pt x="4638200" y="2674484"/>
                </a:cubicBezTo>
                <a:cubicBezTo>
                  <a:pt x="4643334" y="2673899"/>
                  <a:pt x="4650186" y="2675068"/>
                  <a:pt x="4658757" y="2677992"/>
                </a:cubicBezTo>
                <a:cubicBezTo>
                  <a:pt x="4667329" y="2680915"/>
                  <a:pt x="4672076" y="2689100"/>
                  <a:pt x="4673000" y="2702548"/>
                </a:cubicBezTo>
                <a:cubicBezTo>
                  <a:pt x="4672895" y="2710862"/>
                  <a:pt x="4670299" y="2717667"/>
                  <a:pt x="4665212" y="2722964"/>
                </a:cubicBezTo>
                <a:cubicBezTo>
                  <a:pt x="4660126" y="2728261"/>
                  <a:pt x="4653179" y="2730998"/>
                  <a:pt x="4644374" y="2731173"/>
                </a:cubicBezTo>
                <a:cubicBezTo>
                  <a:pt x="4636060" y="2731114"/>
                  <a:pt x="4629255" y="2728565"/>
                  <a:pt x="4623957" y="2723526"/>
                </a:cubicBezTo>
                <a:cubicBezTo>
                  <a:pt x="4618660" y="2718486"/>
                  <a:pt x="4615924" y="2711306"/>
                  <a:pt x="4615749" y="2701986"/>
                </a:cubicBezTo>
                <a:cubicBezTo>
                  <a:pt x="4616343" y="2680119"/>
                  <a:pt x="4625819" y="2662049"/>
                  <a:pt x="4644174" y="2647774"/>
                </a:cubicBezTo>
                <a:cubicBezTo>
                  <a:pt x="4662530" y="2633500"/>
                  <a:pt x="4686198" y="2626106"/>
                  <a:pt x="4715180" y="2625592"/>
                </a:cubicBezTo>
                <a:close/>
                <a:moveTo>
                  <a:pt x="4442893" y="2625592"/>
                </a:moveTo>
                <a:cubicBezTo>
                  <a:pt x="4460062" y="2625130"/>
                  <a:pt x="4477380" y="2630294"/>
                  <a:pt x="4494847" y="2641084"/>
                </a:cubicBezTo>
                <a:cubicBezTo>
                  <a:pt x="4512314" y="2651875"/>
                  <a:pt x="4527001" y="2671066"/>
                  <a:pt x="4538907" y="2698659"/>
                </a:cubicBezTo>
                <a:cubicBezTo>
                  <a:pt x="4550814" y="2726251"/>
                  <a:pt x="4557011" y="2765019"/>
                  <a:pt x="4557500" y="2814962"/>
                </a:cubicBezTo>
                <a:cubicBezTo>
                  <a:pt x="4557102" y="2855434"/>
                  <a:pt x="4550286" y="2890376"/>
                  <a:pt x="4537053" y="2919787"/>
                </a:cubicBezTo>
                <a:cubicBezTo>
                  <a:pt x="4523820" y="2949199"/>
                  <a:pt x="4506557" y="2971898"/>
                  <a:pt x="4485265" y="2987885"/>
                </a:cubicBezTo>
                <a:cubicBezTo>
                  <a:pt x="4463972" y="3003872"/>
                  <a:pt x="4441037" y="3011964"/>
                  <a:pt x="4416460" y="3012160"/>
                </a:cubicBezTo>
                <a:cubicBezTo>
                  <a:pt x="4392315" y="3011987"/>
                  <a:pt x="4373335" y="3006585"/>
                  <a:pt x="4359522" y="2995954"/>
                </a:cubicBezTo>
                <a:cubicBezTo>
                  <a:pt x="4345708" y="2985324"/>
                  <a:pt x="4338668" y="2970506"/>
                  <a:pt x="4338400" y="2951501"/>
                </a:cubicBezTo>
                <a:cubicBezTo>
                  <a:pt x="4338914" y="2940803"/>
                  <a:pt x="4342094" y="2933577"/>
                  <a:pt x="4347940" y="2929824"/>
                </a:cubicBezTo>
                <a:cubicBezTo>
                  <a:pt x="4353786" y="2926071"/>
                  <a:pt x="4359211" y="2924317"/>
                  <a:pt x="4364215" y="2924562"/>
                </a:cubicBezTo>
                <a:cubicBezTo>
                  <a:pt x="4370693" y="2924551"/>
                  <a:pt x="4376539" y="2926679"/>
                  <a:pt x="4381753" y="2930946"/>
                </a:cubicBezTo>
                <a:cubicBezTo>
                  <a:pt x="4386968" y="2935214"/>
                  <a:pt x="4389727" y="2941691"/>
                  <a:pt x="4390031" y="2950378"/>
                </a:cubicBezTo>
                <a:cubicBezTo>
                  <a:pt x="4390359" y="2955628"/>
                  <a:pt x="4388581" y="2961123"/>
                  <a:pt x="4384697" y="2966864"/>
                </a:cubicBezTo>
                <a:cubicBezTo>
                  <a:pt x="4380813" y="2972605"/>
                  <a:pt x="4372857" y="2975715"/>
                  <a:pt x="4360828" y="2976194"/>
                </a:cubicBezTo>
                <a:cubicBezTo>
                  <a:pt x="4369156" y="2985428"/>
                  <a:pt x="4379034" y="2991209"/>
                  <a:pt x="4390464" y="2993535"/>
                </a:cubicBezTo>
                <a:cubicBezTo>
                  <a:pt x="4401895" y="2995861"/>
                  <a:pt x="4410374" y="2996848"/>
                  <a:pt x="4415904" y="2996495"/>
                </a:cubicBezTo>
                <a:cubicBezTo>
                  <a:pt x="4427295" y="2996987"/>
                  <a:pt x="4439998" y="2993125"/>
                  <a:pt x="4454014" y="2984909"/>
                </a:cubicBezTo>
                <a:cubicBezTo>
                  <a:pt x="4468029" y="2976693"/>
                  <a:pt x="4480232" y="2961174"/>
                  <a:pt x="4490624" y="2938353"/>
                </a:cubicBezTo>
                <a:cubicBezTo>
                  <a:pt x="4501015" y="2915532"/>
                  <a:pt x="4506472" y="2882459"/>
                  <a:pt x="4506992" y="2839135"/>
                </a:cubicBezTo>
                <a:lnTo>
                  <a:pt x="4506992" y="2821146"/>
                </a:lnTo>
                <a:cubicBezTo>
                  <a:pt x="4500550" y="2837750"/>
                  <a:pt x="4491506" y="2851182"/>
                  <a:pt x="4479863" y="2861443"/>
                </a:cubicBezTo>
                <a:cubicBezTo>
                  <a:pt x="4468219" y="2871704"/>
                  <a:pt x="4453834" y="2876985"/>
                  <a:pt x="4436708" y="2877287"/>
                </a:cubicBezTo>
                <a:cubicBezTo>
                  <a:pt x="4404476" y="2876458"/>
                  <a:pt x="4377878" y="2864361"/>
                  <a:pt x="4356914" y="2840995"/>
                </a:cubicBezTo>
                <a:cubicBezTo>
                  <a:pt x="4335951" y="2817629"/>
                  <a:pt x="4325096" y="2787964"/>
                  <a:pt x="4324350" y="2752002"/>
                </a:cubicBezTo>
                <a:cubicBezTo>
                  <a:pt x="4324409" y="2731343"/>
                  <a:pt x="4327519" y="2714057"/>
                  <a:pt x="4333680" y="2700144"/>
                </a:cubicBezTo>
                <a:cubicBezTo>
                  <a:pt x="4339842" y="2686231"/>
                  <a:pt x="4348704" y="2673161"/>
                  <a:pt x="4360267" y="2660934"/>
                </a:cubicBezTo>
                <a:cubicBezTo>
                  <a:pt x="4372342" y="2648403"/>
                  <a:pt x="4385266" y="2639353"/>
                  <a:pt x="4399039" y="2633784"/>
                </a:cubicBezTo>
                <a:cubicBezTo>
                  <a:pt x="4412812" y="2628215"/>
                  <a:pt x="4427430" y="2625485"/>
                  <a:pt x="4442893" y="2625592"/>
                </a:cubicBezTo>
                <a:close/>
                <a:moveTo>
                  <a:pt x="3252844" y="2625592"/>
                </a:moveTo>
                <a:cubicBezTo>
                  <a:pt x="3259027" y="2625358"/>
                  <a:pt x="3262791" y="2626107"/>
                  <a:pt x="3264135" y="2627840"/>
                </a:cubicBezTo>
                <a:cubicBezTo>
                  <a:pt x="3265479" y="2629573"/>
                  <a:pt x="3266017" y="2633694"/>
                  <a:pt x="3265748" y="2640203"/>
                </a:cubicBezTo>
                <a:lnTo>
                  <a:pt x="3265748" y="2955465"/>
                </a:lnTo>
                <a:cubicBezTo>
                  <a:pt x="3265456" y="2962346"/>
                  <a:pt x="3266226" y="2967758"/>
                  <a:pt x="3268058" y="2971703"/>
                </a:cubicBezTo>
                <a:cubicBezTo>
                  <a:pt x="3269890" y="2975649"/>
                  <a:pt x="3274531" y="2978439"/>
                  <a:pt x="3281983" y="2980073"/>
                </a:cubicBezTo>
                <a:cubicBezTo>
                  <a:pt x="3289434" y="2981707"/>
                  <a:pt x="3301444" y="2982498"/>
                  <a:pt x="3318011" y="2982446"/>
                </a:cubicBezTo>
                <a:lnTo>
                  <a:pt x="3335995" y="2982446"/>
                </a:lnTo>
                <a:lnTo>
                  <a:pt x="3335995" y="2999797"/>
                </a:lnTo>
                <a:cubicBezTo>
                  <a:pt x="3329094" y="2999248"/>
                  <a:pt x="3319978" y="2998854"/>
                  <a:pt x="3308646" y="2998616"/>
                </a:cubicBezTo>
                <a:cubicBezTo>
                  <a:pt x="3297314" y="2998377"/>
                  <a:pt x="3285828" y="2998232"/>
                  <a:pt x="3274188" y="2998180"/>
                </a:cubicBezTo>
                <a:cubicBezTo>
                  <a:pt x="3262547" y="2998128"/>
                  <a:pt x="3252815" y="2998107"/>
                  <a:pt x="3244990" y="2998118"/>
                </a:cubicBezTo>
                <a:cubicBezTo>
                  <a:pt x="3237165" y="2998107"/>
                  <a:pt x="3227432" y="2998128"/>
                  <a:pt x="3215792" y="2998180"/>
                </a:cubicBezTo>
                <a:cubicBezTo>
                  <a:pt x="3204151" y="2998232"/>
                  <a:pt x="3192665" y="2998377"/>
                  <a:pt x="3181333" y="2998616"/>
                </a:cubicBezTo>
                <a:cubicBezTo>
                  <a:pt x="3170001" y="2998854"/>
                  <a:pt x="3160885" y="2999248"/>
                  <a:pt x="3153985" y="2999797"/>
                </a:cubicBezTo>
                <a:lnTo>
                  <a:pt x="3153985" y="2982446"/>
                </a:lnTo>
                <a:lnTo>
                  <a:pt x="3171968" y="2982446"/>
                </a:lnTo>
                <a:cubicBezTo>
                  <a:pt x="3188536" y="2982488"/>
                  <a:pt x="3200546" y="2981655"/>
                  <a:pt x="3207997" y="2979948"/>
                </a:cubicBezTo>
                <a:cubicBezTo>
                  <a:pt x="3215448" y="2978241"/>
                  <a:pt x="3220090" y="2975409"/>
                  <a:pt x="3221921" y="2971454"/>
                </a:cubicBezTo>
                <a:cubicBezTo>
                  <a:pt x="3223753" y="2967498"/>
                  <a:pt x="3224523" y="2962169"/>
                  <a:pt x="3224232" y="2955465"/>
                </a:cubicBezTo>
                <a:lnTo>
                  <a:pt x="3224232" y="2664357"/>
                </a:lnTo>
                <a:cubicBezTo>
                  <a:pt x="3209082" y="2671330"/>
                  <a:pt x="3194564" y="2675574"/>
                  <a:pt x="3180679" y="2677090"/>
                </a:cubicBezTo>
                <a:cubicBezTo>
                  <a:pt x="3166793" y="2678606"/>
                  <a:pt x="3156771" y="2679212"/>
                  <a:pt x="3150613" y="2678909"/>
                </a:cubicBezTo>
                <a:lnTo>
                  <a:pt x="3150613" y="2661558"/>
                </a:lnTo>
                <a:cubicBezTo>
                  <a:pt x="3156892" y="2661780"/>
                  <a:pt x="3165814" y="2661336"/>
                  <a:pt x="3177378" y="2660226"/>
                </a:cubicBezTo>
                <a:cubicBezTo>
                  <a:pt x="3188942" y="2659116"/>
                  <a:pt x="3201440" y="2656008"/>
                  <a:pt x="3214872" y="2650902"/>
                </a:cubicBezTo>
                <a:cubicBezTo>
                  <a:pt x="3228304" y="2645795"/>
                  <a:pt x="3240961" y="2637359"/>
                  <a:pt x="3252844" y="2625592"/>
                </a:cubicBezTo>
                <a:close/>
                <a:moveTo>
                  <a:pt x="2962579" y="2625592"/>
                </a:moveTo>
                <a:cubicBezTo>
                  <a:pt x="2990505" y="2625942"/>
                  <a:pt x="3014482" y="2633101"/>
                  <a:pt x="3034510" y="2647070"/>
                </a:cubicBezTo>
                <a:cubicBezTo>
                  <a:pt x="3054538" y="2661039"/>
                  <a:pt x="3065018" y="2679718"/>
                  <a:pt x="3065951" y="2703109"/>
                </a:cubicBezTo>
                <a:cubicBezTo>
                  <a:pt x="3065554" y="2725699"/>
                  <a:pt x="3058210" y="2745838"/>
                  <a:pt x="3043919" y="2763525"/>
                </a:cubicBezTo>
                <a:cubicBezTo>
                  <a:pt x="3029628" y="2781213"/>
                  <a:pt x="3010770" y="2794045"/>
                  <a:pt x="2987345" y="2802022"/>
                </a:cubicBezTo>
                <a:cubicBezTo>
                  <a:pt x="3016810" y="2808527"/>
                  <a:pt x="3039743" y="2821191"/>
                  <a:pt x="3056142" y="2840014"/>
                </a:cubicBezTo>
                <a:cubicBezTo>
                  <a:pt x="3072541" y="2858837"/>
                  <a:pt x="3080868" y="2880084"/>
                  <a:pt x="3081125" y="2903756"/>
                </a:cubicBezTo>
                <a:cubicBezTo>
                  <a:pt x="3080917" y="2923126"/>
                  <a:pt x="3075656" y="2940979"/>
                  <a:pt x="3065342" y="2957317"/>
                </a:cubicBezTo>
                <a:cubicBezTo>
                  <a:pt x="3055027" y="2973655"/>
                  <a:pt x="3040902" y="2986810"/>
                  <a:pt x="3022966" y="2996784"/>
                </a:cubicBezTo>
                <a:cubicBezTo>
                  <a:pt x="3005030" y="3006757"/>
                  <a:pt x="2984527" y="3011883"/>
                  <a:pt x="2961456" y="3012160"/>
                </a:cubicBezTo>
                <a:cubicBezTo>
                  <a:pt x="2929919" y="3011682"/>
                  <a:pt x="2903347" y="3003375"/>
                  <a:pt x="2881737" y="2987240"/>
                </a:cubicBezTo>
                <a:cubicBezTo>
                  <a:pt x="2860128" y="2971105"/>
                  <a:pt x="2848874" y="2950013"/>
                  <a:pt x="2847975" y="2923964"/>
                </a:cubicBezTo>
                <a:cubicBezTo>
                  <a:pt x="2848443" y="2911802"/>
                  <a:pt x="2851998" y="2903288"/>
                  <a:pt x="2858641" y="2898423"/>
                </a:cubicBezTo>
                <a:cubicBezTo>
                  <a:pt x="2865284" y="2893558"/>
                  <a:pt x="2872207" y="2891219"/>
                  <a:pt x="2879411" y="2891406"/>
                </a:cubicBezTo>
                <a:cubicBezTo>
                  <a:pt x="2887843" y="2891453"/>
                  <a:pt x="2895117" y="2894166"/>
                  <a:pt x="2901233" y="2899546"/>
                </a:cubicBezTo>
                <a:cubicBezTo>
                  <a:pt x="2907350" y="2904925"/>
                  <a:pt x="2910554" y="2912691"/>
                  <a:pt x="2910846" y="2922841"/>
                </a:cubicBezTo>
                <a:cubicBezTo>
                  <a:pt x="2910530" y="2933636"/>
                  <a:pt x="2906812" y="2941800"/>
                  <a:pt x="2899689" y="2947333"/>
                </a:cubicBezTo>
                <a:cubicBezTo>
                  <a:pt x="2892567" y="2952866"/>
                  <a:pt x="2883937" y="2954993"/>
                  <a:pt x="2873797" y="2953715"/>
                </a:cubicBezTo>
                <a:cubicBezTo>
                  <a:pt x="2884464" y="2970027"/>
                  <a:pt x="2898226" y="2981309"/>
                  <a:pt x="2915083" y="2987560"/>
                </a:cubicBezTo>
                <a:cubicBezTo>
                  <a:pt x="2931940" y="2993810"/>
                  <a:pt x="2946836" y="2996789"/>
                  <a:pt x="2959768" y="2996495"/>
                </a:cubicBezTo>
                <a:cubicBezTo>
                  <a:pt x="2968342" y="2996766"/>
                  <a:pt x="2977499" y="2994411"/>
                  <a:pt x="2987239" y="2989433"/>
                </a:cubicBezTo>
                <a:cubicBezTo>
                  <a:pt x="2996979" y="2984454"/>
                  <a:pt x="3005345" y="2975231"/>
                  <a:pt x="3012336" y="2961762"/>
                </a:cubicBezTo>
                <a:cubicBezTo>
                  <a:pt x="3019326" y="2948293"/>
                  <a:pt x="3022985" y="2928958"/>
                  <a:pt x="3023311" y="2903756"/>
                </a:cubicBezTo>
                <a:cubicBezTo>
                  <a:pt x="3023405" y="2875761"/>
                  <a:pt x="3018016" y="2853317"/>
                  <a:pt x="3007144" y="2836422"/>
                </a:cubicBezTo>
                <a:cubicBezTo>
                  <a:pt x="2996273" y="2819528"/>
                  <a:pt x="2979355" y="2810857"/>
                  <a:pt x="2956393" y="2810411"/>
                </a:cubicBezTo>
                <a:lnTo>
                  <a:pt x="2931647" y="2810411"/>
                </a:lnTo>
                <a:cubicBezTo>
                  <a:pt x="2926903" y="2810539"/>
                  <a:pt x="2923459" y="2810283"/>
                  <a:pt x="2921316" y="2809642"/>
                </a:cubicBezTo>
                <a:cubicBezTo>
                  <a:pt x="2919173" y="2809002"/>
                  <a:pt x="2918120" y="2807207"/>
                  <a:pt x="2918155" y="2804259"/>
                </a:cubicBezTo>
                <a:cubicBezTo>
                  <a:pt x="2918225" y="2801568"/>
                  <a:pt x="2919068" y="2799820"/>
                  <a:pt x="2920683" y="2799016"/>
                </a:cubicBezTo>
                <a:cubicBezTo>
                  <a:pt x="2922299" y="2798212"/>
                  <a:pt x="2924266" y="2797723"/>
                  <a:pt x="2926586" y="2797548"/>
                </a:cubicBezTo>
                <a:cubicBezTo>
                  <a:pt x="2928941" y="2797513"/>
                  <a:pt x="2932527" y="2797303"/>
                  <a:pt x="2937342" y="2796919"/>
                </a:cubicBezTo>
                <a:cubicBezTo>
                  <a:pt x="2942157" y="2796535"/>
                  <a:pt x="2945883" y="2796185"/>
                  <a:pt x="2948519" y="2795870"/>
                </a:cubicBezTo>
                <a:cubicBezTo>
                  <a:pt x="2955702" y="2796093"/>
                  <a:pt x="2963692" y="2794522"/>
                  <a:pt x="2972492" y="2791159"/>
                </a:cubicBezTo>
                <a:cubicBezTo>
                  <a:pt x="2981291" y="2787795"/>
                  <a:pt x="2989984" y="2779614"/>
                  <a:pt x="2998573" y="2766616"/>
                </a:cubicBezTo>
                <a:cubicBezTo>
                  <a:pt x="3005626" y="2753538"/>
                  <a:pt x="3010078" y="2740607"/>
                  <a:pt x="3011930" y="2727825"/>
                </a:cubicBezTo>
                <a:cubicBezTo>
                  <a:pt x="3013781" y="2715042"/>
                  <a:pt x="3014578" y="2706617"/>
                  <a:pt x="3014320" y="2702548"/>
                </a:cubicBezTo>
                <a:cubicBezTo>
                  <a:pt x="3013511" y="2677791"/>
                  <a:pt x="3007395" y="2660972"/>
                  <a:pt x="2995971" y="2652089"/>
                </a:cubicBezTo>
                <a:cubicBezTo>
                  <a:pt x="2984548" y="2643206"/>
                  <a:pt x="2972667" y="2639033"/>
                  <a:pt x="2960330" y="2639571"/>
                </a:cubicBezTo>
                <a:cubicBezTo>
                  <a:pt x="2949446" y="2639301"/>
                  <a:pt x="2936635" y="2641671"/>
                  <a:pt x="2921898" y="2646680"/>
                </a:cubicBezTo>
                <a:cubicBezTo>
                  <a:pt x="2907160" y="2651690"/>
                  <a:pt x="2895061" y="2660957"/>
                  <a:pt x="2885600" y="2674484"/>
                </a:cubicBezTo>
                <a:cubicBezTo>
                  <a:pt x="2890733" y="2673899"/>
                  <a:pt x="2897586" y="2675068"/>
                  <a:pt x="2906157" y="2677992"/>
                </a:cubicBezTo>
                <a:cubicBezTo>
                  <a:pt x="2914728" y="2680915"/>
                  <a:pt x="2919476" y="2689100"/>
                  <a:pt x="2920400" y="2702548"/>
                </a:cubicBezTo>
                <a:cubicBezTo>
                  <a:pt x="2920294" y="2710862"/>
                  <a:pt x="2917699" y="2717667"/>
                  <a:pt x="2912612" y="2722964"/>
                </a:cubicBezTo>
                <a:cubicBezTo>
                  <a:pt x="2907525" y="2728261"/>
                  <a:pt x="2900580" y="2730998"/>
                  <a:pt x="2891774" y="2731173"/>
                </a:cubicBezTo>
                <a:cubicBezTo>
                  <a:pt x="2883460" y="2731114"/>
                  <a:pt x="2876655" y="2728565"/>
                  <a:pt x="2871357" y="2723526"/>
                </a:cubicBezTo>
                <a:cubicBezTo>
                  <a:pt x="2866060" y="2718486"/>
                  <a:pt x="2863324" y="2711306"/>
                  <a:pt x="2863148" y="2701986"/>
                </a:cubicBezTo>
                <a:cubicBezTo>
                  <a:pt x="2863743" y="2680119"/>
                  <a:pt x="2873219" y="2662049"/>
                  <a:pt x="2891574" y="2647774"/>
                </a:cubicBezTo>
                <a:cubicBezTo>
                  <a:pt x="2909930" y="2633500"/>
                  <a:pt x="2933598" y="2626106"/>
                  <a:pt x="2962579" y="2625592"/>
                </a:cubicBezTo>
                <a:close/>
                <a:moveTo>
                  <a:pt x="6394998" y="2584271"/>
                </a:moveTo>
                <a:cubicBezTo>
                  <a:pt x="6448415" y="2598357"/>
                  <a:pt x="6489438" y="2628770"/>
                  <a:pt x="6518067" y="2675510"/>
                </a:cubicBezTo>
                <a:cubicBezTo>
                  <a:pt x="6546696" y="2722250"/>
                  <a:pt x="6561011" y="2778639"/>
                  <a:pt x="6561011" y="2844679"/>
                </a:cubicBezTo>
                <a:cubicBezTo>
                  <a:pt x="6561011" y="2910901"/>
                  <a:pt x="6546742" y="2967291"/>
                  <a:pt x="6518204" y="3013847"/>
                </a:cubicBezTo>
                <a:cubicBezTo>
                  <a:pt x="6489666" y="3060404"/>
                  <a:pt x="6448598" y="3090726"/>
                  <a:pt x="6394998" y="3104812"/>
                </a:cubicBezTo>
                <a:lnTo>
                  <a:pt x="6388412" y="3083683"/>
                </a:lnTo>
                <a:cubicBezTo>
                  <a:pt x="6430670" y="3069597"/>
                  <a:pt x="6462089" y="3041791"/>
                  <a:pt x="6482670" y="3000265"/>
                </a:cubicBezTo>
                <a:cubicBezTo>
                  <a:pt x="6503250" y="2958738"/>
                  <a:pt x="6513540" y="2905962"/>
                  <a:pt x="6513540" y="2841935"/>
                </a:cubicBezTo>
                <a:cubicBezTo>
                  <a:pt x="6513540" y="2780103"/>
                  <a:pt x="6503296" y="2728744"/>
                  <a:pt x="6482806" y="2687858"/>
                </a:cubicBezTo>
                <a:cubicBezTo>
                  <a:pt x="6462318" y="2646972"/>
                  <a:pt x="6430579" y="2619486"/>
                  <a:pt x="6387589" y="2605400"/>
                </a:cubicBezTo>
                <a:close/>
                <a:moveTo>
                  <a:pt x="4287518" y="2584271"/>
                </a:moveTo>
                <a:lnTo>
                  <a:pt x="4294927" y="2605400"/>
                </a:lnTo>
                <a:cubicBezTo>
                  <a:pt x="4252120" y="2619486"/>
                  <a:pt x="4220427" y="2646972"/>
                  <a:pt x="4199846" y="2687858"/>
                </a:cubicBezTo>
                <a:cubicBezTo>
                  <a:pt x="4179266" y="2728744"/>
                  <a:pt x="4168976" y="2780103"/>
                  <a:pt x="4168976" y="2841935"/>
                </a:cubicBezTo>
                <a:cubicBezTo>
                  <a:pt x="4168976" y="2905962"/>
                  <a:pt x="4179266" y="2958738"/>
                  <a:pt x="4199846" y="3000265"/>
                </a:cubicBezTo>
                <a:cubicBezTo>
                  <a:pt x="4220427" y="3041791"/>
                  <a:pt x="4251846" y="3069597"/>
                  <a:pt x="4294103" y="3083683"/>
                </a:cubicBezTo>
                <a:lnTo>
                  <a:pt x="4287518" y="3104812"/>
                </a:lnTo>
                <a:cubicBezTo>
                  <a:pt x="4233918" y="3090726"/>
                  <a:pt x="4192849" y="3060404"/>
                  <a:pt x="4164311" y="3013847"/>
                </a:cubicBezTo>
                <a:cubicBezTo>
                  <a:pt x="4135774" y="2967291"/>
                  <a:pt x="4121505" y="2910901"/>
                  <a:pt x="4121505" y="2844679"/>
                </a:cubicBezTo>
                <a:cubicBezTo>
                  <a:pt x="4121505" y="2778639"/>
                  <a:pt x="4135819" y="2722250"/>
                  <a:pt x="4164449" y="2675510"/>
                </a:cubicBezTo>
                <a:cubicBezTo>
                  <a:pt x="4193078" y="2628770"/>
                  <a:pt x="4234101" y="2598357"/>
                  <a:pt x="4287518" y="2584271"/>
                </a:cubicBezTo>
                <a:close/>
                <a:moveTo>
                  <a:pt x="2124097" y="2245420"/>
                </a:moveTo>
                <a:lnTo>
                  <a:pt x="2475894" y="2245420"/>
                </a:lnTo>
                <a:cubicBezTo>
                  <a:pt x="2479066" y="2245502"/>
                  <a:pt x="2481712" y="2246599"/>
                  <a:pt x="2483832" y="2248712"/>
                </a:cubicBezTo>
                <a:cubicBezTo>
                  <a:pt x="2485951" y="2250824"/>
                  <a:pt x="2487051" y="2253462"/>
                  <a:pt x="2487133" y="2256625"/>
                </a:cubicBezTo>
                <a:cubicBezTo>
                  <a:pt x="2487051" y="2259788"/>
                  <a:pt x="2485951" y="2262426"/>
                  <a:pt x="2483832" y="2264538"/>
                </a:cubicBezTo>
                <a:cubicBezTo>
                  <a:pt x="2481712" y="2266651"/>
                  <a:pt x="2479066" y="2267748"/>
                  <a:pt x="2475894" y="2267829"/>
                </a:cubicBezTo>
                <a:lnTo>
                  <a:pt x="2124097" y="2267829"/>
                </a:lnTo>
                <a:cubicBezTo>
                  <a:pt x="2120924" y="2267748"/>
                  <a:pt x="2118278" y="2266651"/>
                  <a:pt x="2116159" y="2264538"/>
                </a:cubicBezTo>
                <a:cubicBezTo>
                  <a:pt x="2114040" y="2262426"/>
                  <a:pt x="2112940" y="2259788"/>
                  <a:pt x="2112858" y="2256625"/>
                </a:cubicBezTo>
                <a:cubicBezTo>
                  <a:pt x="2112940" y="2253462"/>
                  <a:pt x="2114040" y="2250824"/>
                  <a:pt x="2116159" y="2248712"/>
                </a:cubicBezTo>
                <a:cubicBezTo>
                  <a:pt x="2118278" y="2246599"/>
                  <a:pt x="2120924" y="2245502"/>
                  <a:pt x="2124097" y="2245420"/>
                </a:cubicBezTo>
                <a:close/>
                <a:moveTo>
                  <a:pt x="4800622" y="2190909"/>
                </a:moveTo>
                <a:lnTo>
                  <a:pt x="5152419" y="2190909"/>
                </a:lnTo>
                <a:cubicBezTo>
                  <a:pt x="5155591" y="2190991"/>
                  <a:pt x="5158238" y="2192088"/>
                  <a:pt x="5160357" y="2194200"/>
                </a:cubicBezTo>
                <a:cubicBezTo>
                  <a:pt x="5162476" y="2196313"/>
                  <a:pt x="5163576" y="2198951"/>
                  <a:pt x="5163658" y="2202113"/>
                </a:cubicBezTo>
                <a:cubicBezTo>
                  <a:pt x="5163576" y="2205276"/>
                  <a:pt x="5162476" y="2207914"/>
                  <a:pt x="5160357" y="2210026"/>
                </a:cubicBezTo>
                <a:cubicBezTo>
                  <a:pt x="5158238" y="2212139"/>
                  <a:pt x="5155591" y="2213236"/>
                  <a:pt x="5152419" y="2213318"/>
                </a:cubicBezTo>
                <a:lnTo>
                  <a:pt x="4800622" y="2213318"/>
                </a:lnTo>
                <a:cubicBezTo>
                  <a:pt x="4797450" y="2213236"/>
                  <a:pt x="4794803" y="2212139"/>
                  <a:pt x="4792684" y="2210026"/>
                </a:cubicBezTo>
                <a:cubicBezTo>
                  <a:pt x="4790565" y="2207914"/>
                  <a:pt x="4789465" y="2205276"/>
                  <a:pt x="4789383" y="2202113"/>
                </a:cubicBezTo>
                <a:cubicBezTo>
                  <a:pt x="4789465" y="2198951"/>
                  <a:pt x="4790565" y="2196313"/>
                  <a:pt x="4792684" y="2194200"/>
                </a:cubicBezTo>
                <a:cubicBezTo>
                  <a:pt x="4794803" y="2192088"/>
                  <a:pt x="4797450" y="2190991"/>
                  <a:pt x="4800622" y="2190909"/>
                </a:cubicBezTo>
                <a:close/>
                <a:moveTo>
                  <a:pt x="2124097" y="2136397"/>
                </a:moveTo>
                <a:lnTo>
                  <a:pt x="2475894" y="2136397"/>
                </a:lnTo>
                <a:cubicBezTo>
                  <a:pt x="2479066" y="2136479"/>
                  <a:pt x="2481712" y="2137576"/>
                  <a:pt x="2483832" y="2139689"/>
                </a:cubicBezTo>
                <a:cubicBezTo>
                  <a:pt x="2485951" y="2141801"/>
                  <a:pt x="2487051" y="2144439"/>
                  <a:pt x="2487133" y="2147602"/>
                </a:cubicBezTo>
                <a:cubicBezTo>
                  <a:pt x="2487051" y="2150765"/>
                  <a:pt x="2485951" y="2153402"/>
                  <a:pt x="2483832" y="2155515"/>
                </a:cubicBezTo>
                <a:cubicBezTo>
                  <a:pt x="2481712" y="2157627"/>
                  <a:pt x="2479066" y="2158724"/>
                  <a:pt x="2475894" y="2158806"/>
                </a:cubicBezTo>
                <a:lnTo>
                  <a:pt x="2124097" y="2158806"/>
                </a:lnTo>
                <a:cubicBezTo>
                  <a:pt x="2120924" y="2158724"/>
                  <a:pt x="2118278" y="2157627"/>
                  <a:pt x="2116159" y="2155515"/>
                </a:cubicBezTo>
                <a:cubicBezTo>
                  <a:pt x="2114040" y="2153402"/>
                  <a:pt x="2112940" y="2150765"/>
                  <a:pt x="2112858" y="2147602"/>
                </a:cubicBezTo>
                <a:cubicBezTo>
                  <a:pt x="2112940" y="2144439"/>
                  <a:pt x="2114040" y="2141801"/>
                  <a:pt x="2116159" y="2139689"/>
                </a:cubicBezTo>
                <a:cubicBezTo>
                  <a:pt x="2118278" y="2137576"/>
                  <a:pt x="2120924" y="2136479"/>
                  <a:pt x="2124097" y="2136397"/>
                </a:cubicBezTo>
                <a:close/>
                <a:moveTo>
                  <a:pt x="3728745" y="2015011"/>
                </a:moveTo>
                <a:cubicBezTo>
                  <a:pt x="3731908" y="2015093"/>
                  <a:pt x="3734546" y="2016193"/>
                  <a:pt x="3736659" y="2018312"/>
                </a:cubicBezTo>
                <a:cubicBezTo>
                  <a:pt x="3738771" y="2020431"/>
                  <a:pt x="3739868" y="2023078"/>
                  <a:pt x="3739950" y="2026250"/>
                </a:cubicBezTo>
                <a:lnTo>
                  <a:pt x="3739950" y="2190909"/>
                </a:lnTo>
                <a:lnTo>
                  <a:pt x="3904608" y="2190909"/>
                </a:lnTo>
                <a:cubicBezTo>
                  <a:pt x="3907781" y="2190991"/>
                  <a:pt x="3910427" y="2192088"/>
                  <a:pt x="3912546" y="2194200"/>
                </a:cubicBezTo>
                <a:cubicBezTo>
                  <a:pt x="3914665" y="2196313"/>
                  <a:pt x="3915766" y="2198951"/>
                  <a:pt x="3915848" y="2202113"/>
                </a:cubicBezTo>
                <a:cubicBezTo>
                  <a:pt x="3915766" y="2205276"/>
                  <a:pt x="3914665" y="2207914"/>
                  <a:pt x="3912546" y="2210026"/>
                </a:cubicBezTo>
                <a:cubicBezTo>
                  <a:pt x="3910427" y="2212139"/>
                  <a:pt x="3907781" y="2213236"/>
                  <a:pt x="3904608" y="2213318"/>
                </a:cubicBezTo>
                <a:lnTo>
                  <a:pt x="3739950" y="2213318"/>
                </a:lnTo>
                <a:lnTo>
                  <a:pt x="3739950" y="2377976"/>
                </a:lnTo>
                <a:cubicBezTo>
                  <a:pt x="3739868" y="2381149"/>
                  <a:pt x="3738771" y="2383795"/>
                  <a:pt x="3736659" y="2385914"/>
                </a:cubicBezTo>
                <a:cubicBezTo>
                  <a:pt x="3734546" y="2388033"/>
                  <a:pt x="3731908" y="2389134"/>
                  <a:pt x="3728745" y="2389216"/>
                </a:cubicBezTo>
                <a:cubicBezTo>
                  <a:pt x="3725582" y="2389134"/>
                  <a:pt x="3722945" y="2388033"/>
                  <a:pt x="3720832" y="2385914"/>
                </a:cubicBezTo>
                <a:cubicBezTo>
                  <a:pt x="3718720" y="2383795"/>
                  <a:pt x="3717623" y="2381149"/>
                  <a:pt x="3717541" y="2377976"/>
                </a:cubicBezTo>
                <a:lnTo>
                  <a:pt x="3717541" y="2213318"/>
                </a:lnTo>
                <a:lnTo>
                  <a:pt x="3552882" y="2213318"/>
                </a:lnTo>
                <a:cubicBezTo>
                  <a:pt x="3549709" y="2213236"/>
                  <a:pt x="3547064" y="2212139"/>
                  <a:pt x="3544944" y="2210026"/>
                </a:cubicBezTo>
                <a:cubicBezTo>
                  <a:pt x="3542825" y="2207914"/>
                  <a:pt x="3541725" y="2205276"/>
                  <a:pt x="3541643" y="2202113"/>
                </a:cubicBezTo>
                <a:cubicBezTo>
                  <a:pt x="3541725" y="2198951"/>
                  <a:pt x="3542825" y="2196313"/>
                  <a:pt x="3544944" y="2194200"/>
                </a:cubicBezTo>
                <a:cubicBezTo>
                  <a:pt x="3547064" y="2192088"/>
                  <a:pt x="3549709" y="2190991"/>
                  <a:pt x="3552882" y="2190909"/>
                </a:cubicBezTo>
                <a:lnTo>
                  <a:pt x="3717541" y="2190909"/>
                </a:lnTo>
                <a:lnTo>
                  <a:pt x="3717541" y="2026250"/>
                </a:lnTo>
                <a:cubicBezTo>
                  <a:pt x="3717623" y="2023078"/>
                  <a:pt x="3718720" y="2020431"/>
                  <a:pt x="3720832" y="2018312"/>
                </a:cubicBezTo>
                <a:cubicBezTo>
                  <a:pt x="3722945" y="2016193"/>
                  <a:pt x="3725582" y="2015093"/>
                  <a:pt x="3728745" y="2015011"/>
                </a:cubicBezTo>
                <a:close/>
                <a:moveTo>
                  <a:pt x="4214293" y="1982346"/>
                </a:moveTo>
                <a:cubicBezTo>
                  <a:pt x="4204289" y="1982065"/>
                  <a:pt x="4194356" y="1984454"/>
                  <a:pt x="4184493" y="1989514"/>
                </a:cubicBezTo>
                <a:cubicBezTo>
                  <a:pt x="4174629" y="1994574"/>
                  <a:pt x="4165820" y="2003990"/>
                  <a:pt x="4158065" y="2017763"/>
                </a:cubicBezTo>
                <a:cubicBezTo>
                  <a:pt x="4152408" y="2028198"/>
                  <a:pt x="4148964" y="2039933"/>
                  <a:pt x="4147734" y="2052967"/>
                </a:cubicBezTo>
                <a:cubicBezTo>
                  <a:pt x="4146504" y="2066002"/>
                  <a:pt x="4146012" y="2080126"/>
                  <a:pt x="4146258" y="2095339"/>
                </a:cubicBezTo>
                <a:cubicBezTo>
                  <a:pt x="4146047" y="2109276"/>
                  <a:pt x="4146469" y="2122861"/>
                  <a:pt x="4147523" y="2136095"/>
                </a:cubicBezTo>
                <a:cubicBezTo>
                  <a:pt x="4148578" y="2149329"/>
                  <a:pt x="4151530" y="2161227"/>
                  <a:pt x="4156380" y="2171791"/>
                </a:cubicBezTo>
                <a:cubicBezTo>
                  <a:pt x="4165619" y="2188761"/>
                  <a:pt x="4175386" y="2199090"/>
                  <a:pt x="4185682" y="2202779"/>
                </a:cubicBezTo>
                <a:cubicBezTo>
                  <a:pt x="4195978" y="2206469"/>
                  <a:pt x="4203639" y="2207944"/>
                  <a:pt x="4208665" y="2207206"/>
                </a:cubicBezTo>
                <a:cubicBezTo>
                  <a:pt x="4225090" y="2206821"/>
                  <a:pt x="4238350" y="2201533"/>
                  <a:pt x="4248443" y="2191341"/>
                </a:cubicBezTo>
                <a:cubicBezTo>
                  <a:pt x="4258537" y="2181150"/>
                  <a:pt x="4265882" y="2168366"/>
                  <a:pt x="4270478" y="2152990"/>
                </a:cubicBezTo>
                <a:cubicBezTo>
                  <a:pt x="4275073" y="2137615"/>
                  <a:pt x="4277336" y="2121958"/>
                  <a:pt x="4277267" y="2106020"/>
                </a:cubicBezTo>
                <a:lnTo>
                  <a:pt x="4277268" y="2106020"/>
                </a:lnTo>
                <a:cubicBezTo>
                  <a:pt x="4277315" y="2092528"/>
                  <a:pt x="4276659" y="2078334"/>
                  <a:pt x="4275300" y="2063437"/>
                </a:cubicBezTo>
                <a:cubicBezTo>
                  <a:pt x="4273941" y="2048540"/>
                  <a:pt x="4271598" y="2036314"/>
                  <a:pt x="4268272" y="2026757"/>
                </a:cubicBezTo>
                <a:cubicBezTo>
                  <a:pt x="4263457" y="2013840"/>
                  <a:pt x="4256499" y="2003276"/>
                  <a:pt x="4247397" y="1995065"/>
                </a:cubicBezTo>
                <a:cubicBezTo>
                  <a:pt x="4238295" y="1986855"/>
                  <a:pt x="4227261" y="1982615"/>
                  <a:pt x="4214293" y="1982346"/>
                </a:cubicBezTo>
                <a:close/>
                <a:moveTo>
                  <a:pt x="6002744" y="1980660"/>
                </a:moveTo>
                <a:cubicBezTo>
                  <a:pt x="5997690" y="1980310"/>
                  <a:pt x="5990617" y="1981573"/>
                  <a:pt x="5981524" y="1984449"/>
                </a:cubicBezTo>
                <a:cubicBezTo>
                  <a:pt x="5972430" y="1987325"/>
                  <a:pt x="5963525" y="1993917"/>
                  <a:pt x="5954806" y="2004225"/>
                </a:cubicBezTo>
                <a:cubicBezTo>
                  <a:pt x="5946088" y="2014533"/>
                  <a:pt x="5939764" y="2030660"/>
                  <a:pt x="5935836" y="2052606"/>
                </a:cubicBezTo>
                <a:cubicBezTo>
                  <a:pt x="5933680" y="2067946"/>
                  <a:pt x="5932368" y="2084481"/>
                  <a:pt x="5931900" y="2102210"/>
                </a:cubicBezTo>
                <a:cubicBezTo>
                  <a:pt x="5931432" y="2119939"/>
                  <a:pt x="5931244" y="2137879"/>
                  <a:pt x="5931338" y="2156030"/>
                </a:cubicBezTo>
                <a:cubicBezTo>
                  <a:pt x="5931209" y="2173372"/>
                  <a:pt x="5931467" y="2193069"/>
                  <a:pt x="5932111" y="2215119"/>
                </a:cubicBezTo>
                <a:cubicBezTo>
                  <a:pt x="5932755" y="2237169"/>
                  <a:pt x="5934559" y="2257006"/>
                  <a:pt x="5937523" y="2274630"/>
                </a:cubicBezTo>
                <a:cubicBezTo>
                  <a:pt x="5943298" y="2301071"/>
                  <a:pt x="5952692" y="2319152"/>
                  <a:pt x="5965706" y="2328871"/>
                </a:cubicBezTo>
                <a:cubicBezTo>
                  <a:pt x="5978719" y="2338590"/>
                  <a:pt x="5991065" y="2343181"/>
                  <a:pt x="6002744" y="2342642"/>
                </a:cubicBezTo>
                <a:cubicBezTo>
                  <a:pt x="6016027" y="2343052"/>
                  <a:pt x="6029098" y="2338017"/>
                  <a:pt x="6041960" y="2327536"/>
                </a:cubicBezTo>
                <a:cubicBezTo>
                  <a:pt x="6054822" y="2317056"/>
                  <a:pt x="6063678" y="2298671"/>
                  <a:pt x="6068526" y="2272381"/>
                </a:cubicBezTo>
                <a:cubicBezTo>
                  <a:pt x="6071490" y="2254430"/>
                  <a:pt x="6073294" y="2235811"/>
                  <a:pt x="6073938" y="2216524"/>
                </a:cubicBezTo>
                <a:cubicBezTo>
                  <a:pt x="6074582" y="2197238"/>
                  <a:pt x="6074840" y="2177073"/>
                  <a:pt x="6074712" y="2156030"/>
                </a:cubicBezTo>
                <a:cubicBezTo>
                  <a:pt x="6074829" y="2137937"/>
                  <a:pt x="6074595" y="2119178"/>
                  <a:pt x="6074009" y="2099751"/>
                </a:cubicBezTo>
                <a:cubicBezTo>
                  <a:pt x="6073424" y="2080323"/>
                  <a:pt x="6071784" y="2062548"/>
                  <a:pt x="6069088" y="2046423"/>
                </a:cubicBezTo>
                <a:cubicBezTo>
                  <a:pt x="6065250" y="2028092"/>
                  <a:pt x="6059308" y="2014165"/>
                  <a:pt x="6051264" y="2004641"/>
                </a:cubicBezTo>
                <a:cubicBezTo>
                  <a:pt x="6043219" y="1995117"/>
                  <a:pt x="6034736" y="1988685"/>
                  <a:pt x="6025816" y="1985344"/>
                </a:cubicBezTo>
                <a:cubicBezTo>
                  <a:pt x="6016897" y="1982003"/>
                  <a:pt x="6009206" y="1980441"/>
                  <a:pt x="6002744" y="1980660"/>
                </a:cubicBezTo>
                <a:close/>
                <a:moveTo>
                  <a:pt x="5726518" y="1980660"/>
                </a:moveTo>
                <a:cubicBezTo>
                  <a:pt x="5721465" y="1980310"/>
                  <a:pt x="5714392" y="1981573"/>
                  <a:pt x="5705298" y="1984449"/>
                </a:cubicBezTo>
                <a:cubicBezTo>
                  <a:pt x="5696206" y="1987325"/>
                  <a:pt x="5687300" y="1993917"/>
                  <a:pt x="5678582" y="2004225"/>
                </a:cubicBezTo>
                <a:cubicBezTo>
                  <a:pt x="5669863" y="2014533"/>
                  <a:pt x="5663540" y="2030660"/>
                  <a:pt x="5659611" y="2052606"/>
                </a:cubicBezTo>
                <a:cubicBezTo>
                  <a:pt x="5657456" y="2067946"/>
                  <a:pt x="5656144" y="2084481"/>
                  <a:pt x="5655675" y="2102210"/>
                </a:cubicBezTo>
                <a:cubicBezTo>
                  <a:pt x="5655206" y="2119939"/>
                  <a:pt x="5655019" y="2137879"/>
                  <a:pt x="5655113" y="2156030"/>
                </a:cubicBezTo>
                <a:cubicBezTo>
                  <a:pt x="5654984" y="2173372"/>
                  <a:pt x="5655242" y="2193069"/>
                  <a:pt x="5655886" y="2215119"/>
                </a:cubicBezTo>
                <a:cubicBezTo>
                  <a:pt x="5656530" y="2237169"/>
                  <a:pt x="5658334" y="2257006"/>
                  <a:pt x="5661298" y="2274630"/>
                </a:cubicBezTo>
                <a:cubicBezTo>
                  <a:pt x="5667072" y="2301071"/>
                  <a:pt x="5676466" y="2319152"/>
                  <a:pt x="5689480" y="2328871"/>
                </a:cubicBezTo>
                <a:cubicBezTo>
                  <a:pt x="5702494" y="2338590"/>
                  <a:pt x="5714840" y="2343181"/>
                  <a:pt x="5726518" y="2342642"/>
                </a:cubicBezTo>
                <a:cubicBezTo>
                  <a:pt x="5739802" y="2343052"/>
                  <a:pt x="5752874" y="2338017"/>
                  <a:pt x="5765735" y="2327536"/>
                </a:cubicBezTo>
                <a:cubicBezTo>
                  <a:pt x="5778597" y="2317056"/>
                  <a:pt x="5787452" y="2298671"/>
                  <a:pt x="5792302" y="2272381"/>
                </a:cubicBezTo>
                <a:cubicBezTo>
                  <a:pt x="5795266" y="2254430"/>
                  <a:pt x="5797070" y="2235811"/>
                  <a:pt x="5797714" y="2216524"/>
                </a:cubicBezTo>
                <a:cubicBezTo>
                  <a:pt x="5798358" y="2197238"/>
                  <a:pt x="5798616" y="2177073"/>
                  <a:pt x="5798486" y="2156030"/>
                </a:cubicBezTo>
                <a:cubicBezTo>
                  <a:pt x="5798604" y="2137937"/>
                  <a:pt x="5798370" y="2119178"/>
                  <a:pt x="5797784" y="2099751"/>
                </a:cubicBezTo>
                <a:cubicBezTo>
                  <a:pt x="5797198" y="2080323"/>
                  <a:pt x="5795558" y="2062548"/>
                  <a:pt x="5792864" y="2046423"/>
                </a:cubicBezTo>
                <a:cubicBezTo>
                  <a:pt x="5789026" y="2028092"/>
                  <a:pt x="5783084" y="2014165"/>
                  <a:pt x="5775038" y="2004641"/>
                </a:cubicBezTo>
                <a:cubicBezTo>
                  <a:pt x="5766994" y="1995117"/>
                  <a:pt x="5758511" y="1988685"/>
                  <a:pt x="5749592" y="1985344"/>
                </a:cubicBezTo>
                <a:cubicBezTo>
                  <a:pt x="5740672" y="1982003"/>
                  <a:pt x="5732980" y="1980441"/>
                  <a:pt x="5726518" y="1980660"/>
                </a:cubicBezTo>
                <a:close/>
                <a:moveTo>
                  <a:pt x="6003306" y="1968367"/>
                </a:moveTo>
                <a:cubicBezTo>
                  <a:pt x="6016004" y="1967616"/>
                  <a:pt x="6031652" y="1971353"/>
                  <a:pt x="6050248" y="1979579"/>
                </a:cubicBezTo>
                <a:cubicBezTo>
                  <a:pt x="6068844" y="1987806"/>
                  <a:pt x="6085041" y="2005028"/>
                  <a:pt x="6098840" y="2031246"/>
                </a:cubicBezTo>
                <a:cubicBezTo>
                  <a:pt x="6108368" y="2052114"/>
                  <a:pt x="6114564" y="2073614"/>
                  <a:pt x="6117428" y="2095746"/>
                </a:cubicBezTo>
                <a:cubicBezTo>
                  <a:pt x="6120292" y="2117878"/>
                  <a:pt x="6121578" y="2140221"/>
                  <a:pt x="6121286" y="2162775"/>
                </a:cubicBezTo>
                <a:cubicBezTo>
                  <a:pt x="6121542" y="2185071"/>
                  <a:pt x="6120327" y="2206945"/>
                  <a:pt x="6117638" y="2228398"/>
                </a:cubicBezTo>
                <a:cubicBezTo>
                  <a:pt x="6114950" y="2249851"/>
                  <a:pt x="6109244" y="2270320"/>
                  <a:pt x="6100524" y="2289806"/>
                </a:cubicBezTo>
                <a:cubicBezTo>
                  <a:pt x="6087545" y="2315880"/>
                  <a:pt x="6071958" y="2333409"/>
                  <a:pt x="6053760" y="2342394"/>
                </a:cubicBezTo>
                <a:cubicBezTo>
                  <a:pt x="6035564" y="2351378"/>
                  <a:pt x="6018558" y="2355559"/>
                  <a:pt x="6002744" y="2354935"/>
                </a:cubicBezTo>
                <a:cubicBezTo>
                  <a:pt x="5988335" y="2355418"/>
                  <a:pt x="5972454" y="2351659"/>
                  <a:pt x="5955098" y="2343657"/>
                </a:cubicBezTo>
                <a:cubicBezTo>
                  <a:pt x="5937743" y="2335656"/>
                  <a:pt x="5922716" y="2320516"/>
                  <a:pt x="5910014" y="2298237"/>
                </a:cubicBezTo>
                <a:cubicBezTo>
                  <a:pt x="5898898" y="2276539"/>
                  <a:pt x="5891814" y="2253891"/>
                  <a:pt x="5888762" y="2230295"/>
                </a:cubicBezTo>
                <a:cubicBezTo>
                  <a:pt x="5885711" y="2206699"/>
                  <a:pt x="5884378" y="2184192"/>
                  <a:pt x="5884764" y="2162775"/>
                </a:cubicBezTo>
                <a:cubicBezTo>
                  <a:pt x="5884507" y="2140209"/>
                  <a:pt x="5885722" y="2118171"/>
                  <a:pt x="5888412" y="2096659"/>
                </a:cubicBezTo>
                <a:cubicBezTo>
                  <a:pt x="5891100" y="2075148"/>
                  <a:pt x="5896805" y="2054655"/>
                  <a:pt x="5905526" y="2035181"/>
                </a:cubicBezTo>
                <a:cubicBezTo>
                  <a:pt x="5917556" y="2009527"/>
                  <a:pt x="5932512" y="1991857"/>
                  <a:pt x="5950392" y="1982171"/>
                </a:cubicBezTo>
                <a:cubicBezTo>
                  <a:pt x="5968273" y="1972485"/>
                  <a:pt x="5985910" y="1967884"/>
                  <a:pt x="6003306" y="1968367"/>
                </a:cubicBezTo>
                <a:close/>
                <a:moveTo>
                  <a:pt x="5727080" y="1968367"/>
                </a:moveTo>
                <a:cubicBezTo>
                  <a:pt x="5739779" y="1967616"/>
                  <a:pt x="5755426" y="1971353"/>
                  <a:pt x="5774022" y="1979579"/>
                </a:cubicBezTo>
                <a:cubicBezTo>
                  <a:pt x="5792619" y="1987806"/>
                  <a:pt x="5808816" y="2005028"/>
                  <a:pt x="5822616" y="2031246"/>
                </a:cubicBezTo>
                <a:cubicBezTo>
                  <a:pt x="5832142" y="2052114"/>
                  <a:pt x="5838338" y="2073614"/>
                  <a:pt x="5841202" y="2095746"/>
                </a:cubicBezTo>
                <a:cubicBezTo>
                  <a:pt x="5844066" y="2117878"/>
                  <a:pt x="5845352" y="2140221"/>
                  <a:pt x="5845060" y="2162775"/>
                </a:cubicBezTo>
                <a:cubicBezTo>
                  <a:pt x="5845318" y="2185071"/>
                  <a:pt x="5844102" y="2206945"/>
                  <a:pt x="5841413" y="2228398"/>
                </a:cubicBezTo>
                <a:cubicBezTo>
                  <a:pt x="5838724" y="2249851"/>
                  <a:pt x="5833020" y="2270320"/>
                  <a:pt x="5824298" y="2289806"/>
                </a:cubicBezTo>
                <a:cubicBezTo>
                  <a:pt x="5811320" y="2315880"/>
                  <a:pt x="5795732" y="2333409"/>
                  <a:pt x="5777536" y="2342394"/>
                </a:cubicBezTo>
                <a:cubicBezTo>
                  <a:pt x="5759338" y="2351378"/>
                  <a:pt x="5742332" y="2355559"/>
                  <a:pt x="5726518" y="2354935"/>
                </a:cubicBezTo>
                <a:cubicBezTo>
                  <a:pt x="5712110" y="2355418"/>
                  <a:pt x="5696228" y="2351659"/>
                  <a:pt x="5678873" y="2343657"/>
                </a:cubicBezTo>
                <a:cubicBezTo>
                  <a:pt x="5661518" y="2335656"/>
                  <a:pt x="5646490" y="2320516"/>
                  <a:pt x="5633790" y="2298237"/>
                </a:cubicBezTo>
                <a:cubicBezTo>
                  <a:pt x="5622672" y="2276539"/>
                  <a:pt x="5615588" y="2253891"/>
                  <a:pt x="5612537" y="2230295"/>
                </a:cubicBezTo>
                <a:cubicBezTo>
                  <a:pt x="5609486" y="2206699"/>
                  <a:pt x="5608154" y="2184192"/>
                  <a:pt x="5608539" y="2162775"/>
                </a:cubicBezTo>
                <a:cubicBezTo>
                  <a:pt x="5608282" y="2140209"/>
                  <a:pt x="5609498" y="2118171"/>
                  <a:pt x="5612186" y="2096659"/>
                </a:cubicBezTo>
                <a:cubicBezTo>
                  <a:pt x="5614875" y="2075148"/>
                  <a:pt x="5620580" y="2054655"/>
                  <a:pt x="5629301" y="2035181"/>
                </a:cubicBezTo>
                <a:cubicBezTo>
                  <a:pt x="5641332" y="2009527"/>
                  <a:pt x="5656287" y="1991857"/>
                  <a:pt x="5674168" y="1982171"/>
                </a:cubicBezTo>
                <a:cubicBezTo>
                  <a:pt x="5692048" y="1972485"/>
                  <a:pt x="5709686" y="1967884"/>
                  <a:pt x="5727080" y="1968367"/>
                </a:cubicBezTo>
                <a:close/>
                <a:moveTo>
                  <a:pt x="5462644" y="1968367"/>
                </a:moveTo>
                <a:cubicBezTo>
                  <a:pt x="5468827" y="1968133"/>
                  <a:pt x="5472590" y="1968882"/>
                  <a:pt x="5473934" y="1970615"/>
                </a:cubicBezTo>
                <a:cubicBezTo>
                  <a:pt x="5475278" y="1972347"/>
                  <a:pt x="5475816" y="1976469"/>
                  <a:pt x="5475548" y="1982978"/>
                </a:cubicBezTo>
                <a:lnTo>
                  <a:pt x="5475548" y="2298240"/>
                </a:lnTo>
                <a:cubicBezTo>
                  <a:pt x="5475256" y="2305121"/>
                  <a:pt x="5476026" y="2310533"/>
                  <a:pt x="5477858" y="2314478"/>
                </a:cubicBezTo>
                <a:cubicBezTo>
                  <a:pt x="5479689" y="2318424"/>
                  <a:pt x="5484331" y="2321214"/>
                  <a:pt x="5491782" y="2322848"/>
                </a:cubicBezTo>
                <a:cubicBezTo>
                  <a:pt x="5499234" y="2324482"/>
                  <a:pt x="5511243" y="2325273"/>
                  <a:pt x="5527812" y="2325221"/>
                </a:cubicBezTo>
                <a:lnTo>
                  <a:pt x="5545794" y="2325221"/>
                </a:lnTo>
                <a:lnTo>
                  <a:pt x="5545794" y="2342572"/>
                </a:lnTo>
                <a:cubicBezTo>
                  <a:pt x="5538894" y="2342023"/>
                  <a:pt x="5529778" y="2341629"/>
                  <a:pt x="5518446" y="2341391"/>
                </a:cubicBezTo>
                <a:cubicBezTo>
                  <a:pt x="5507114" y="2341152"/>
                  <a:pt x="5495628" y="2341007"/>
                  <a:pt x="5483988" y="2340955"/>
                </a:cubicBezTo>
                <a:cubicBezTo>
                  <a:pt x="5472347" y="2340903"/>
                  <a:pt x="5462614" y="2340882"/>
                  <a:pt x="5454790" y="2340893"/>
                </a:cubicBezTo>
                <a:cubicBezTo>
                  <a:pt x="5446965" y="2340882"/>
                  <a:pt x="5437232" y="2340903"/>
                  <a:pt x="5425592" y="2340955"/>
                </a:cubicBezTo>
                <a:cubicBezTo>
                  <a:pt x="5413952" y="2341007"/>
                  <a:pt x="5402465" y="2341152"/>
                  <a:pt x="5391133" y="2341391"/>
                </a:cubicBezTo>
                <a:cubicBezTo>
                  <a:pt x="5379801" y="2341629"/>
                  <a:pt x="5370685" y="2342023"/>
                  <a:pt x="5363785" y="2342572"/>
                </a:cubicBezTo>
                <a:lnTo>
                  <a:pt x="5363785" y="2325221"/>
                </a:lnTo>
                <a:lnTo>
                  <a:pt x="5381768" y="2325221"/>
                </a:lnTo>
                <a:cubicBezTo>
                  <a:pt x="5398336" y="2325263"/>
                  <a:pt x="5410345" y="2324430"/>
                  <a:pt x="5417797" y="2322723"/>
                </a:cubicBezTo>
                <a:cubicBezTo>
                  <a:pt x="5425249" y="2321016"/>
                  <a:pt x="5429890" y="2318184"/>
                  <a:pt x="5431721" y="2314229"/>
                </a:cubicBezTo>
                <a:cubicBezTo>
                  <a:pt x="5433553" y="2310273"/>
                  <a:pt x="5434323" y="2304944"/>
                  <a:pt x="5434032" y="2298240"/>
                </a:cubicBezTo>
                <a:lnTo>
                  <a:pt x="5434032" y="2007132"/>
                </a:lnTo>
                <a:cubicBezTo>
                  <a:pt x="5418882" y="2014105"/>
                  <a:pt x="5404364" y="2018349"/>
                  <a:pt x="5390479" y="2019865"/>
                </a:cubicBezTo>
                <a:cubicBezTo>
                  <a:pt x="5376593" y="2021381"/>
                  <a:pt x="5366571" y="2021987"/>
                  <a:pt x="5360413" y="2021684"/>
                </a:cubicBezTo>
                <a:lnTo>
                  <a:pt x="5360413" y="2004333"/>
                </a:lnTo>
                <a:cubicBezTo>
                  <a:pt x="5366692" y="2004555"/>
                  <a:pt x="5375614" y="2004111"/>
                  <a:pt x="5387178" y="2003001"/>
                </a:cubicBezTo>
                <a:cubicBezTo>
                  <a:pt x="5398742" y="2001891"/>
                  <a:pt x="5411240" y="1998783"/>
                  <a:pt x="5424672" y="1993677"/>
                </a:cubicBezTo>
                <a:cubicBezTo>
                  <a:pt x="5438104" y="1988570"/>
                  <a:pt x="5450762" y="1980134"/>
                  <a:pt x="5462644" y="1968367"/>
                </a:cubicBezTo>
                <a:close/>
                <a:moveTo>
                  <a:pt x="4486579" y="1968367"/>
                </a:moveTo>
                <a:cubicBezTo>
                  <a:pt x="4514505" y="1968717"/>
                  <a:pt x="4538482" y="1975876"/>
                  <a:pt x="4558510" y="1989845"/>
                </a:cubicBezTo>
                <a:cubicBezTo>
                  <a:pt x="4578538" y="2003814"/>
                  <a:pt x="4589018" y="2022493"/>
                  <a:pt x="4589951" y="2045884"/>
                </a:cubicBezTo>
                <a:cubicBezTo>
                  <a:pt x="4589555" y="2068474"/>
                  <a:pt x="4582211" y="2088613"/>
                  <a:pt x="4567919" y="2106300"/>
                </a:cubicBezTo>
                <a:cubicBezTo>
                  <a:pt x="4553628" y="2123988"/>
                  <a:pt x="4534770" y="2136820"/>
                  <a:pt x="4511345" y="2144797"/>
                </a:cubicBezTo>
                <a:cubicBezTo>
                  <a:pt x="4540810" y="2151302"/>
                  <a:pt x="4563743" y="2163966"/>
                  <a:pt x="4580142" y="2182789"/>
                </a:cubicBezTo>
                <a:cubicBezTo>
                  <a:pt x="4596541" y="2201612"/>
                  <a:pt x="4604868" y="2222859"/>
                  <a:pt x="4605125" y="2246531"/>
                </a:cubicBezTo>
                <a:cubicBezTo>
                  <a:pt x="4604918" y="2265901"/>
                  <a:pt x="4599657" y="2283754"/>
                  <a:pt x="4589342" y="2300092"/>
                </a:cubicBezTo>
                <a:cubicBezTo>
                  <a:pt x="4579027" y="2316430"/>
                  <a:pt x="4564902" y="2329585"/>
                  <a:pt x="4546966" y="2339559"/>
                </a:cubicBezTo>
                <a:cubicBezTo>
                  <a:pt x="4529030" y="2349532"/>
                  <a:pt x="4508527" y="2354658"/>
                  <a:pt x="4485456" y="2354935"/>
                </a:cubicBezTo>
                <a:cubicBezTo>
                  <a:pt x="4453920" y="2354457"/>
                  <a:pt x="4427347" y="2346150"/>
                  <a:pt x="4405738" y="2330015"/>
                </a:cubicBezTo>
                <a:cubicBezTo>
                  <a:pt x="4384128" y="2313880"/>
                  <a:pt x="4372874" y="2292788"/>
                  <a:pt x="4371975" y="2266739"/>
                </a:cubicBezTo>
                <a:cubicBezTo>
                  <a:pt x="4372443" y="2254577"/>
                  <a:pt x="4375998" y="2246063"/>
                  <a:pt x="4382641" y="2241198"/>
                </a:cubicBezTo>
                <a:cubicBezTo>
                  <a:pt x="4389284" y="2236333"/>
                  <a:pt x="4396207" y="2233994"/>
                  <a:pt x="4403411" y="2234181"/>
                </a:cubicBezTo>
                <a:cubicBezTo>
                  <a:pt x="4411843" y="2234228"/>
                  <a:pt x="4419117" y="2236941"/>
                  <a:pt x="4425233" y="2242321"/>
                </a:cubicBezTo>
                <a:cubicBezTo>
                  <a:pt x="4431350" y="2247700"/>
                  <a:pt x="4434554" y="2255465"/>
                  <a:pt x="4434846" y="2265616"/>
                </a:cubicBezTo>
                <a:cubicBezTo>
                  <a:pt x="4434531" y="2276411"/>
                  <a:pt x="4430812" y="2284575"/>
                  <a:pt x="4423689" y="2290108"/>
                </a:cubicBezTo>
                <a:cubicBezTo>
                  <a:pt x="4416567" y="2295641"/>
                  <a:pt x="4407937" y="2297768"/>
                  <a:pt x="4397797" y="2296490"/>
                </a:cubicBezTo>
                <a:cubicBezTo>
                  <a:pt x="4408464" y="2312802"/>
                  <a:pt x="4422226" y="2324084"/>
                  <a:pt x="4439083" y="2330335"/>
                </a:cubicBezTo>
                <a:cubicBezTo>
                  <a:pt x="4455941" y="2336585"/>
                  <a:pt x="4470836" y="2339564"/>
                  <a:pt x="4483769" y="2339270"/>
                </a:cubicBezTo>
                <a:cubicBezTo>
                  <a:pt x="4492342" y="2339541"/>
                  <a:pt x="4501499" y="2337186"/>
                  <a:pt x="4511239" y="2332208"/>
                </a:cubicBezTo>
                <a:cubicBezTo>
                  <a:pt x="4520979" y="2327229"/>
                  <a:pt x="4529345" y="2318006"/>
                  <a:pt x="4536336" y="2304537"/>
                </a:cubicBezTo>
                <a:cubicBezTo>
                  <a:pt x="4543327" y="2291068"/>
                  <a:pt x="4546985" y="2271732"/>
                  <a:pt x="4547312" y="2246531"/>
                </a:cubicBezTo>
                <a:cubicBezTo>
                  <a:pt x="4547405" y="2218537"/>
                  <a:pt x="4542016" y="2196092"/>
                  <a:pt x="4531144" y="2179197"/>
                </a:cubicBezTo>
                <a:cubicBezTo>
                  <a:pt x="4520273" y="2162302"/>
                  <a:pt x="4503355" y="2153632"/>
                  <a:pt x="4480393" y="2153186"/>
                </a:cubicBezTo>
                <a:lnTo>
                  <a:pt x="4455648" y="2153186"/>
                </a:lnTo>
                <a:cubicBezTo>
                  <a:pt x="4450903" y="2153315"/>
                  <a:pt x="4447459" y="2153058"/>
                  <a:pt x="4445316" y="2152417"/>
                </a:cubicBezTo>
                <a:cubicBezTo>
                  <a:pt x="4443173" y="2151777"/>
                  <a:pt x="4442120" y="2149982"/>
                  <a:pt x="4442155" y="2147034"/>
                </a:cubicBezTo>
                <a:cubicBezTo>
                  <a:pt x="4442225" y="2144343"/>
                  <a:pt x="4443068" y="2142595"/>
                  <a:pt x="4444683" y="2141791"/>
                </a:cubicBezTo>
                <a:cubicBezTo>
                  <a:pt x="4446299" y="2140987"/>
                  <a:pt x="4448266" y="2140498"/>
                  <a:pt x="4450586" y="2140323"/>
                </a:cubicBezTo>
                <a:cubicBezTo>
                  <a:pt x="4452941" y="2140288"/>
                  <a:pt x="4456527" y="2140078"/>
                  <a:pt x="4461342" y="2139694"/>
                </a:cubicBezTo>
                <a:cubicBezTo>
                  <a:pt x="4466157" y="2139309"/>
                  <a:pt x="4469883" y="2138960"/>
                  <a:pt x="4472520" y="2138645"/>
                </a:cubicBezTo>
                <a:cubicBezTo>
                  <a:pt x="4479702" y="2138868"/>
                  <a:pt x="4487692" y="2137297"/>
                  <a:pt x="4496492" y="2133934"/>
                </a:cubicBezTo>
                <a:cubicBezTo>
                  <a:pt x="4505291" y="2130570"/>
                  <a:pt x="4513984" y="2122389"/>
                  <a:pt x="4522573" y="2109391"/>
                </a:cubicBezTo>
                <a:cubicBezTo>
                  <a:pt x="4529626" y="2096313"/>
                  <a:pt x="4534079" y="2083382"/>
                  <a:pt x="4535930" y="2070600"/>
                </a:cubicBezTo>
                <a:cubicBezTo>
                  <a:pt x="4537781" y="2057818"/>
                  <a:pt x="4538578" y="2049392"/>
                  <a:pt x="4538320" y="2045323"/>
                </a:cubicBezTo>
                <a:cubicBezTo>
                  <a:pt x="4537512" y="2020566"/>
                  <a:pt x="4531395" y="2003747"/>
                  <a:pt x="4519972" y="1994864"/>
                </a:cubicBezTo>
                <a:cubicBezTo>
                  <a:pt x="4508548" y="1985981"/>
                  <a:pt x="4496667" y="1981808"/>
                  <a:pt x="4484330" y="1982346"/>
                </a:cubicBezTo>
                <a:cubicBezTo>
                  <a:pt x="4473446" y="1982076"/>
                  <a:pt x="4460635" y="1984446"/>
                  <a:pt x="4445898" y="1989455"/>
                </a:cubicBezTo>
                <a:cubicBezTo>
                  <a:pt x="4431160" y="1994465"/>
                  <a:pt x="4419061" y="2003732"/>
                  <a:pt x="4409600" y="2017259"/>
                </a:cubicBezTo>
                <a:cubicBezTo>
                  <a:pt x="4414734" y="2016674"/>
                  <a:pt x="4421586" y="2017843"/>
                  <a:pt x="4430157" y="2020767"/>
                </a:cubicBezTo>
                <a:cubicBezTo>
                  <a:pt x="4438729" y="2023690"/>
                  <a:pt x="4443476" y="2031875"/>
                  <a:pt x="4444400" y="2045323"/>
                </a:cubicBezTo>
                <a:cubicBezTo>
                  <a:pt x="4444295" y="2053637"/>
                  <a:pt x="4441699" y="2060442"/>
                  <a:pt x="4436612" y="2065739"/>
                </a:cubicBezTo>
                <a:cubicBezTo>
                  <a:pt x="4431526" y="2071036"/>
                  <a:pt x="4424580" y="2073773"/>
                  <a:pt x="4415774" y="2073948"/>
                </a:cubicBezTo>
                <a:cubicBezTo>
                  <a:pt x="4407460" y="2073890"/>
                  <a:pt x="4400655" y="2071340"/>
                  <a:pt x="4395357" y="2066300"/>
                </a:cubicBezTo>
                <a:cubicBezTo>
                  <a:pt x="4390060" y="2061261"/>
                  <a:pt x="4387324" y="2054081"/>
                  <a:pt x="4387149" y="2044761"/>
                </a:cubicBezTo>
                <a:cubicBezTo>
                  <a:pt x="4387743" y="2022894"/>
                  <a:pt x="4397219" y="2004823"/>
                  <a:pt x="4415574" y="1990549"/>
                </a:cubicBezTo>
                <a:cubicBezTo>
                  <a:pt x="4433930" y="1976275"/>
                  <a:pt x="4457598" y="1968881"/>
                  <a:pt x="4486579" y="1968367"/>
                </a:cubicBezTo>
                <a:close/>
                <a:moveTo>
                  <a:pt x="4214293" y="1968367"/>
                </a:moveTo>
                <a:cubicBezTo>
                  <a:pt x="4231462" y="1967904"/>
                  <a:pt x="4248780" y="1973069"/>
                  <a:pt x="4266247" y="1983859"/>
                </a:cubicBezTo>
                <a:cubicBezTo>
                  <a:pt x="4283714" y="1994650"/>
                  <a:pt x="4298401" y="2013841"/>
                  <a:pt x="4310307" y="2041434"/>
                </a:cubicBezTo>
                <a:cubicBezTo>
                  <a:pt x="4322214" y="2069026"/>
                  <a:pt x="4328411" y="2107794"/>
                  <a:pt x="4328900" y="2157737"/>
                </a:cubicBezTo>
                <a:cubicBezTo>
                  <a:pt x="4328502" y="2198209"/>
                  <a:pt x="4321686" y="2233151"/>
                  <a:pt x="4308453" y="2262562"/>
                </a:cubicBezTo>
                <a:cubicBezTo>
                  <a:pt x="4295220" y="2291974"/>
                  <a:pt x="4277957" y="2314673"/>
                  <a:pt x="4256665" y="2330660"/>
                </a:cubicBezTo>
                <a:cubicBezTo>
                  <a:pt x="4235372" y="2346647"/>
                  <a:pt x="4212437" y="2354739"/>
                  <a:pt x="4187860" y="2354935"/>
                </a:cubicBezTo>
                <a:cubicBezTo>
                  <a:pt x="4163715" y="2354762"/>
                  <a:pt x="4144735" y="2349360"/>
                  <a:pt x="4130922" y="2338729"/>
                </a:cubicBezTo>
                <a:cubicBezTo>
                  <a:pt x="4117108" y="2328099"/>
                  <a:pt x="4110068" y="2313281"/>
                  <a:pt x="4109800" y="2294276"/>
                </a:cubicBezTo>
                <a:cubicBezTo>
                  <a:pt x="4110314" y="2283578"/>
                  <a:pt x="4113494" y="2276352"/>
                  <a:pt x="4119340" y="2272599"/>
                </a:cubicBezTo>
                <a:cubicBezTo>
                  <a:pt x="4125186" y="2268846"/>
                  <a:pt x="4130611" y="2267092"/>
                  <a:pt x="4135615" y="2267338"/>
                </a:cubicBezTo>
                <a:cubicBezTo>
                  <a:pt x="4142093" y="2267326"/>
                  <a:pt x="4147939" y="2269454"/>
                  <a:pt x="4153153" y="2273721"/>
                </a:cubicBezTo>
                <a:cubicBezTo>
                  <a:pt x="4158368" y="2277989"/>
                  <a:pt x="4161127" y="2284466"/>
                  <a:pt x="4161431" y="2293153"/>
                </a:cubicBezTo>
                <a:cubicBezTo>
                  <a:pt x="4161759" y="2298403"/>
                  <a:pt x="4159981" y="2303898"/>
                  <a:pt x="4156097" y="2309639"/>
                </a:cubicBezTo>
                <a:cubicBezTo>
                  <a:pt x="4152213" y="2315380"/>
                  <a:pt x="4144257" y="2318490"/>
                  <a:pt x="4132228" y="2318969"/>
                </a:cubicBezTo>
                <a:cubicBezTo>
                  <a:pt x="4140556" y="2328203"/>
                  <a:pt x="4150434" y="2333984"/>
                  <a:pt x="4161864" y="2336310"/>
                </a:cubicBezTo>
                <a:cubicBezTo>
                  <a:pt x="4173295" y="2338636"/>
                  <a:pt x="4181774" y="2339623"/>
                  <a:pt x="4187304" y="2339270"/>
                </a:cubicBezTo>
                <a:cubicBezTo>
                  <a:pt x="4198695" y="2339762"/>
                  <a:pt x="4211398" y="2335900"/>
                  <a:pt x="4225414" y="2327684"/>
                </a:cubicBezTo>
                <a:cubicBezTo>
                  <a:pt x="4239429" y="2319468"/>
                  <a:pt x="4251632" y="2303949"/>
                  <a:pt x="4262024" y="2281128"/>
                </a:cubicBezTo>
                <a:cubicBezTo>
                  <a:pt x="4272415" y="2258307"/>
                  <a:pt x="4277872" y="2225234"/>
                  <a:pt x="4278392" y="2181910"/>
                </a:cubicBezTo>
                <a:lnTo>
                  <a:pt x="4278392" y="2163921"/>
                </a:lnTo>
                <a:cubicBezTo>
                  <a:pt x="4271950" y="2180525"/>
                  <a:pt x="4262906" y="2193957"/>
                  <a:pt x="4251263" y="2204218"/>
                </a:cubicBezTo>
                <a:cubicBezTo>
                  <a:pt x="4239619" y="2214479"/>
                  <a:pt x="4225234" y="2219760"/>
                  <a:pt x="4208108" y="2220061"/>
                </a:cubicBezTo>
                <a:cubicBezTo>
                  <a:pt x="4175876" y="2219233"/>
                  <a:pt x="4149278" y="2207136"/>
                  <a:pt x="4128314" y="2183770"/>
                </a:cubicBezTo>
                <a:cubicBezTo>
                  <a:pt x="4107351" y="2160404"/>
                  <a:pt x="4096496" y="2130740"/>
                  <a:pt x="4095750" y="2094777"/>
                </a:cubicBezTo>
                <a:cubicBezTo>
                  <a:pt x="4095809" y="2074118"/>
                  <a:pt x="4098919" y="2056832"/>
                  <a:pt x="4105080" y="2042919"/>
                </a:cubicBezTo>
                <a:cubicBezTo>
                  <a:pt x="4111242" y="2029006"/>
                  <a:pt x="4120104" y="2015936"/>
                  <a:pt x="4131667" y="2003709"/>
                </a:cubicBezTo>
                <a:cubicBezTo>
                  <a:pt x="4143742" y="1991178"/>
                  <a:pt x="4156666" y="1982128"/>
                  <a:pt x="4170439" y="1976559"/>
                </a:cubicBezTo>
                <a:cubicBezTo>
                  <a:pt x="4184212" y="1970990"/>
                  <a:pt x="4198830" y="1968260"/>
                  <a:pt x="4214293" y="1968367"/>
                </a:cubicBezTo>
                <a:close/>
                <a:moveTo>
                  <a:pt x="3252844" y="1968367"/>
                </a:moveTo>
                <a:cubicBezTo>
                  <a:pt x="3259027" y="1968133"/>
                  <a:pt x="3262791" y="1968882"/>
                  <a:pt x="3264135" y="1970615"/>
                </a:cubicBezTo>
                <a:cubicBezTo>
                  <a:pt x="3265479" y="1972347"/>
                  <a:pt x="3266017" y="1976469"/>
                  <a:pt x="3265748" y="1982978"/>
                </a:cubicBezTo>
                <a:lnTo>
                  <a:pt x="3265748" y="2298240"/>
                </a:lnTo>
                <a:cubicBezTo>
                  <a:pt x="3265456" y="2305121"/>
                  <a:pt x="3266226" y="2310533"/>
                  <a:pt x="3268058" y="2314478"/>
                </a:cubicBezTo>
                <a:cubicBezTo>
                  <a:pt x="3269890" y="2318424"/>
                  <a:pt x="3274531" y="2321214"/>
                  <a:pt x="3281983" y="2322848"/>
                </a:cubicBezTo>
                <a:cubicBezTo>
                  <a:pt x="3289434" y="2324482"/>
                  <a:pt x="3301444" y="2325273"/>
                  <a:pt x="3318011" y="2325221"/>
                </a:cubicBezTo>
                <a:lnTo>
                  <a:pt x="3335995" y="2325221"/>
                </a:lnTo>
                <a:lnTo>
                  <a:pt x="3335995" y="2342572"/>
                </a:lnTo>
                <a:cubicBezTo>
                  <a:pt x="3329094" y="2342023"/>
                  <a:pt x="3319978" y="2341629"/>
                  <a:pt x="3308646" y="2341391"/>
                </a:cubicBezTo>
                <a:cubicBezTo>
                  <a:pt x="3297314" y="2341152"/>
                  <a:pt x="3285828" y="2341007"/>
                  <a:pt x="3274188" y="2340955"/>
                </a:cubicBezTo>
                <a:cubicBezTo>
                  <a:pt x="3262547" y="2340903"/>
                  <a:pt x="3252815" y="2340882"/>
                  <a:pt x="3244990" y="2340893"/>
                </a:cubicBezTo>
                <a:cubicBezTo>
                  <a:pt x="3237165" y="2340882"/>
                  <a:pt x="3227432" y="2340903"/>
                  <a:pt x="3215792" y="2340955"/>
                </a:cubicBezTo>
                <a:cubicBezTo>
                  <a:pt x="3204151" y="2341007"/>
                  <a:pt x="3192665" y="2341152"/>
                  <a:pt x="3181333" y="2341391"/>
                </a:cubicBezTo>
                <a:cubicBezTo>
                  <a:pt x="3170001" y="2341629"/>
                  <a:pt x="3160885" y="2342023"/>
                  <a:pt x="3153985" y="2342572"/>
                </a:cubicBezTo>
                <a:lnTo>
                  <a:pt x="3153985" y="2325221"/>
                </a:lnTo>
                <a:lnTo>
                  <a:pt x="3171968" y="2325221"/>
                </a:lnTo>
                <a:cubicBezTo>
                  <a:pt x="3188536" y="2325263"/>
                  <a:pt x="3200546" y="2324430"/>
                  <a:pt x="3207997" y="2322723"/>
                </a:cubicBezTo>
                <a:cubicBezTo>
                  <a:pt x="3215448" y="2321016"/>
                  <a:pt x="3220090" y="2318184"/>
                  <a:pt x="3221921" y="2314229"/>
                </a:cubicBezTo>
                <a:cubicBezTo>
                  <a:pt x="3223753" y="2310273"/>
                  <a:pt x="3224523" y="2304944"/>
                  <a:pt x="3224232" y="2298240"/>
                </a:cubicBezTo>
                <a:lnTo>
                  <a:pt x="3224232" y="2007132"/>
                </a:lnTo>
                <a:cubicBezTo>
                  <a:pt x="3209082" y="2014105"/>
                  <a:pt x="3194564" y="2018349"/>
                  <a:pt x="3180679" y="2019865"/>
                </a:cubicBezTo>
                <a:cubicBezTo>
                  <a:pt x="3166793" y="2021381"/>
                  <a:pt x="3156771" y="2021987"/>
                  <a:pt x="3150613" y="2021684"/>
                </a:cubicBezTo>
                <a:lnTo>
                  <a:pt x="3150613" y="2004333"/>
                </a:lnTo>
                <a:cubicBezTo>
                  <a:pt x="3156892" y="2004555"/>
                  <a:pt x="3165814" y="2004111"/>
                  <a:pt x="3177378" y="2003001"/>
                </a:cubicBezTo>
                <a:cubicBezTo>
                  <a:pt x="3188942" y="2001891"/>
                  <a:pt x="3201440" y="1998783"/>
                  <a:pt x="3214872" y="1993677"/>
                </a:cubicBezTo>
                <a:cubicBezTo>
                  <a:pt x="3228304" y="1988570"/>
                  <a:pt x="3240961" y="1980134"/>
                  <a:pt x="3252844" y="1968367"/>
                </a:cubicBezTo>
                <a:close/>
                <a:moveTo>
                  <a:pt x="2962579" y="1968367"/>
                </a:moveTo>
                <a:cubicBezTo>
                  <a:pt x="2990505" y="1968717"/>
                  <a:pt x="3014482" y="1975876"/>
                  <a:pt x="3034510" y="1989845"/>
                </a:cubicBezTo>
                <a:cubicBezTo>
                  <a:pt x="3054538" y="2003814"/>
                  <a:pt x="3065018" y="2022493"/>
                  <a:pt x="3065951" y="2045884"/>
                </a:cubicBezTo>
                <a:cubicBezTo>
                  <a:pt x="3065554" y="2068474"/>
                  <a:pt x="3058210" y="2088613"/>
                  <a:pt x="3043919" y="2106300"/>
                </a:cubicBezTo>
                <a:cubicBezTo>
                  <a:pt x="3029628" y="2123988"/>
                  <a:pt x="3010770" y="2136820"/>
                  <a:pt x="2987345" y="2144797"/>
                </a:cubicBezTo>
                <a:cubicBezTo>
                  <a:pt x="3016810" y="2151302"/>
                  <a:pt x="3039743" y="2163966"/>
                  <a:pt x="3056142" y="2182789"/>
                </a:cubicBezTo>
                <a:cubicBezTo>
                  <a:pt x="3072541" y="2201612"/>
                  <a:pt x="3080868" y="2222859"/>
                  <a:pt x="3081125" y="2246531"/>
                </a:cubicBezTo>
                <a:cubicBezTo>
                  <a:pt x="3080917" y="2265901"/>
                  <a:pt x="3075656" y="2283754"/>
                  <a:pt x="3065342" y="2300092"/>
                </a:cubicBezTo>
                <a:cubicBezTo>
                  <a:pt x="3055027" y="2316430"/>
                  <a:pt x="3040902" y="2329585"/>
                  <a:pt x="3022966" y="2339559"/>
                </a:cubicBezTo>
                <a:cubicBezTo>
                  <a:pt x="3005030" y="2349532"/>
                  <a:pt x="2984527" y="2354658"/>
                  <a:pt x="2961456" y="2354935"/>
                </a:cubicBezTo>
                <a:cubicBezTo>
                  <a:pt x="2929919" y="2354457"/>
                  <a:pt x="2903347" y="2346150"/>
                  <a:pt x="2881737" y="2330015"/>
                </a:cubicBezTo>
                <a:cubicBezTo>
                  <a:pt x="2860128" y="2313880"/>
                  <a:pt x="2848874" y="2292788"/>
                  <a:pt x="2847975" y="2266739"/>
                </a:cubicBezTo>
                <a:cubicBezTo>
                  <a:pt x="2848443" y="2254577"/>
                  <a:pt x="2851998" y="2246063"/>
                  <a:pt x="2858641" y="2241198"/>
                </a:cubicBezTo>
                <a:cubicBezTo>
                  <a:pt x="2865284" y="2236333"/>
                  <a:pt x="2872207" y="2233994"/>
                  <a:pt x="2879411" y="2234181"/>
                </a:cubicBezTo>
                <a:cubicBezTo>
                  <a:pt x="2887843" y="2234228"/>
                  <a:pt x="2895117" y="2236941"/>
                  <a:pt x="2901233" y="2242321"/>
                </a:cubicBezTo>
                <a:cubicBezTo>
                  <a:pt x="2907350" y="2247700"/>
                  <a:pt x="2910554" y="2255465"/>
                  <a:pt x="2910846" y="2265616"/>
                </a:cubicBezTo>
                <a:cubicBezTo>
                  <a:pt x="2910530" y="2276411"/>
                  <a:pt x="2906812" y="2284575"/>
                  <a:pt x="2899689" y="2290108"/>
                </a:cubicBezTo>
                <a:cubicBezTo>
                  <a:pt x="2892567" y="2295641"/>
                  <a:pt x="2883937" y="2297768"/>
                  <a:pt x="2873797" y="2296490"/>
                </a:cubicBezTo>
                <a:cubicBezTo>
                  <a:pt x="2884464" y="2312802"/>
                  <a:pt x="2898226" y="2324084"/>
                  <a:pt x="2915083" y="2330335"/>
                </a:cubicBezTo>
                <a:cubicBezTo>
                  <a:pt x="2931940" y="2336585"/>
                  <a:pt x="2946836" y="2339564"/>
                  <a:pt x="2959768" y="2339270"/>
                </a:cubicBezTo>
                <a:cubicBezTo>
                  <a:pt x="2968342" y="2339541"/>
                  <a:pt x="2977499" y="2337186"/>
                  <a:pt x="2987239" y="2332208"/>
                </a:cubicBezTo>
                <a:cubicBezTo>
                  <a:pt x="2996979" y="2327229"/>
                  <a:pt x="3005345" y="2318006"/>
                  <a:pt x="3012336" y="2304537"/>
                </a:cubicBezTo>
                <a:cubicBezTo>
                  <a:pt x="3019326" y="2291068"/>
                  <a:pt x="3022985" y="2271732"/>
                  <a:pt x="3023311" y="2246531"/>
                </a:cubicBezTo>
                <a:cubicBezTo>
                  <a:pt x="3023405" y="2218537"/>
                  <a:pt x="3018016" y="2196092"/>
                  <a:pt x="3007144" y="2179197"/>
                </a:cubicBezTo>
                <a:cubicBezTo>
                  <a:pt x="2996273" y="2162302"/>
                  <a:pt x="2979355" y="2153632"/>
                  <a:pt x="2956393" y="2153186"/>
                </a:cubicBezTo>
                <a:lnTo>
                  <a:pt x="2931647" y="2153186"/>
                </a:lnTo>
                <a:cubicBezTo>
                  <a:pt x="2926903" y="2153315"/>
                  <a:pt x="2923459" y="2153058"/>
                  <a:pt x="2921316" y="2152417"/>
                </a:cubicBezTo>
                <a:cubicBezTo>
                  <a:pt x="2919173" y="2151777"/>
                  <a:pt x="2918120" y="2149982"/>
                  <a:pt x="2918155" y="2147034"/>
                </a:cubicBezTo>
                <a:cubicBezTo>
                  <a:pt x="2918225" y="2144343"/>
                  <a:pt x="2919068" y="2142595"/>
                  <a:pt x="2920683" y="2141791"/>
                </a:cubicBezTo>
                <a:cubicBezTo>
                  <a:pt x="2922299" y="2140987"/>
                  <a:pt x="2924266" y="2140498"/>
                  <a:pt x="2926586" y="2140323"/>
                </a:cubicBezTo>
                <a:cubicBezTo>
                  <a:pt x="2928941" y="2140288"/>
                  <a:pt x="2932527" y="2140078"/>
                  <a:pt x="2937342" y="2139694"/>
                </a:cubicBezTo>
                <a:cubicBezTo>
                  <a:pt x="2942157" y="2139309"/>
                  <a:pt x="2945883" y="2138960"/>
                  <a:pt x="2948519" y="2138645"/>
                </a:cubicBezTo>
                <a:cubicBezTo>
                  <a:pt x="2955702" y="2138868"/>
                  <a:pt x="2963692" y="2137297"/>
                  <a:pt x="2972492" y="2133934"/>
                </a:cubicBezTo>
                <a:cubicBezTo>
                  <a:pt x="2981291" y="2130570"/>
                  <a:pt x="2989984" y="2122389"/>
                  <a:pt x="2998573" y="2109391"/>
                </a:cubicBezTo>
                <a:cubicBezTo>
                  <a:pt x="3005626" y="2096313"/>
                  <a:pt x="3010078" y="2083382"/>
                  <a:pt x="3011930" y="2070600"/>
                </a:cubicBezTo>
                <a:cubicBezTo>
                  <a:pt x="3013781" y="2057818"/>
                  <a:pt x="3014578" y="2049392"/>
                  <a:pt x="3014320" y="2045323"/>
                </a:cubicBezTo>
                <a:cubicBezTo>
                  <a:pt x="3013511" y="2020566"/>
                  <a:pt x="3007395" y="2003747"/>
                  <a:pt x="2995971" y="1994864"/>
                </a:cubicBezTo>
                <a:cubicBezTo>
                  <a:pt x="2984548" y="1985981"/>
                  <a:pt x="2972667" y="1981808"/>
                  <a:pt x="2960330" y="1982346"/>
                </a:cubicBezTo>
                <a:cubicBezTo>
                  <a:pt x="2949446" y="1982076"/>
                  <a:pt x="2936635" y="1984446"/>
                  <a:pt x="2921898" y="1989455"/>
                </a:cubicBezTo>
                <a:cubicBezTo>
                  <a:pt x="2907160" y="1994465"/>
                  <a:pt x="2895061" y="2003732"/>
                  <a:pt x="2885600" y="2017259"/>
                </a:cubicBezTo>
                <a:cubicBezTo>
                  <a:pt x="2890733" y="2016674"/>
                  <a:pt x="2897586" y="2017843"/>
                  <a:pt x="2906157" y="2020767"/>
                </a:cubicBezTo>
                <a:cubicBezTo>
                  <a:pt x="2914728" y="2023690"/>
                  <a:pt x="2919476" y="2031875"/>
                  <a:pt x="2920400" y="2045323"/>
                </a:cubicBezTo>
                <a:cubicBezTo>
                  <a:pt x="2920294" y="2053637"/>
                  <a:pt x="2917699" y="2060442"/>
                  <a:pt x="2912612" y="2065739"/>
                </a:cubicBezTo>
                <a:cubicBezTo>
                  <a:pt x="2907525" y="2071036"/>
                  <a:pt x="2900580" y="2073773"/>
                  <a:pt x="2891774" y="2073948"/>
                </a:cubicBezTo>
                <a:cubicBezTo>
                  <a:pt x="2883460" y="2073890"/>
                  <a:pt x="2876655" y="2071340"/>
                  <a:pt x="2871357" y="2066300"/>
                </a:cubicBezTo>
                <a:cubicBezTo>
                  <a:pt x="2866060" y="2061261"/>
                  <a:pt x="2863324" y="2054081"/>
                  <a:pt x="2863148" y="2044761"/>
                </a:cubicBezTo>
                <a:cubicBezTo>
                  <a:pt x="2863743" y="2022894"/>
                  <a:pt x="2873219" y="2004823"/>
                  <a:pt x="2891574" y="1990549"/>
                </a:cubicBezTo>
                <a:cubicBezTo>
                  <a:pt x="2909930" y="1976275"/>
                  <a:pt x="2933598" y="1968881"/>
                  <a:pt x="2962579" y="1968367"/>
                </a:cubicBezTo>
                <a:close/>
                <a:moveTo>
                  <a:pt x="2124097" y="1588196"/>
                </a:moveTo>
                <a:lnTo>
                  <a:pt x="2475894" y="1588196"/>
                </a:lnTo>
                <a:cubicBezTo>
                  <a:pt x="2479066" y="1588277"/>
                  <a:pt x="2481712" y="1589374"/>
                  <a:pt x="2483832" y="1591487"/>
                </a:cubicBezTo>
                <a:cubicBezTo>
                  <a:pt x="2485951" y="1593599"/>
                  <a:pt x="2487051" y="1596237"/>
                  <a:pt x="2487133" y="1599400"/>
                </a:cubicBezTo>
                <a:cubicBezTo>
                  <a:pt x="2487051" y="1602563"/>
                  <a:pt x="2485951" y="1605201"/>
                  <a:pt x="2483832" y="1607313"/>
                </a:cubicBezTo>
                <a:cubicBezTo>
                  <a:pt x="2481712" y="1609426"/>
                  <a:pt x="2479066" y="1610523"/>
                  <a:pt x="2475894" y="1610604"/>
                </a:cubicBezTo>
                <a:lnTo>
                  <a:pt x="2124097" y="1610604"/>
                </a:lnTo>
                <a:cubicBezTo>
                  <a:pt x="2120924" y="1610523"/>
                  <a:pt x="2118278" y="1609426"/>
                  <a:pt x="2116159" y="1607313"/>
                </a:cubicBezTo>
                <a:cubicBezTo>
                  <a:pt x="2114040" y="1605201"/>
                  <a:pt x="2112940" y="1602563"/>
                  <a:pt x="2112858" y="1599400"/>
                </a:cubicBezTo>
                <a:cubicBezTo>
                  <a:pt x="2112940" y="1596237"/>
                  <a:pt x="2114040" y="1593599"/>
                  <a:pt x="2116159" y="1591487"/>
                </a:cubicBezTo>
                <a:cubicBezTo>
                  <a:pt x="2118278" y="1589374"/>
                  <a:pt x="2120924" y="1588277"/>
                  <a:pt x="2124097" y="1588196"/>
                </a:cubicBezTo>
                <a:close/>
                <a:moveTo>
                  <a:pt x="3829072" y="1533684"/>
                </a:moveTo>
                <a:lnTo>
                  <a:pt x="4180869" y="1533684"/>
                </a:lnTo>
                <a:cubicBezTo>
                  <a:pt x="4184042" y="1533766"/>
                  <a:pt x="4186688" y="1534863"/>
                  <a:pt x="4188807" y="1536975"/>
                </a:cubicBezTo>
                <a:cubicBezTo>
                  <a:pt x="4190926" y="1539088"/>
                  <a:pt x="4192026" y="1541726"/>
                  <a:pt x="4192108" y="1544888"/>
                </a:cubicBezTo>
                <a:cubicBezTo>
                  <a:pt x="4192026" y="1548051"/>
                  <a:pt x="4190926" y="1550689"/>
                  <a:pt x="4188807" y="1552802"/>
                </a:cubicBezTo>
                <a:cubicBezTo>
                  <a:pt x="4186688" y="1554914"/>
                  <a:pt x="4184042" y="1556011"/>
                  <a:pt x="4180869" y="1556093"/>
                </a:cubicBezTo>
                <a:lnTo>
                  <a:pt x="3829072" y="1556093"/>
                </a:lnTo>
                <a:cubicBezTo>
                  <a:pt x="3825899" y="1556011"/>
                  <a:pt x="3823254" y="1554914"/>
                  <a:pt x="3821134" y="1552802"/>
                </a:cubicBezTo>
                <a:cubicBezTo>
                  <a:pt x="3819015" y="1550689"/>
                  <a:pt x="3817915" y="1548051"/>
                  <a:pt x="3817833" y="1544888"/>
                </a:cubicBezTo>
                <a:cubicBezTo>
                  <a:pt x="3817915" y="1541726"/>
                  <a:pt x="3819015" y="1539088"/>
                  <a:pt x="3821134" y="1536975"/>
                </a:cubicBezTo>
                <a:cubicBezTo>
                  <a:pt x="3823254" y="1534863"/>
                  <a:pt x="3825899" y="1533766"/>
                  <a:pt x="3829072" y="1533684"/>
                </a:cubicBezTo>
                <a:close/>
                <a:moveTo>
                  <a:pt x="2124097" y="1479172"/>
                </a:moveTo>
                <a:lnTo>
                  <a:pt x="2475894" y="1479172"/>
                </a:lnTo>
                <a:cubicBezTo>
                  <a:pt x="2479066" y="1479254"/>
                  <a:pt x="2481712" y="1480351"/>
                  <a:pt x="2483832" y="1482464"/>
                </a:cubicBezTo>
                <a:cubicBezTo>
                  <a:pt x="2485951" y="1484576"/>
                  <a:pt x="2487051" y="1487214"/>
                  <a:pt x="2487133" y="1490377"/>
                </a:cubicBezTo>
                <a:cubicBezTo>
                  <a:pt x="2487051" y="1493540"/>
                  <a:pt x="2485951" y="1496177"/>
                  <a:pt x="2483832" y="1498290"/>
                </a:cubicBezTo>
                <a:cubicBezTo>
                  <a:pt x="2481712" y="1500402"/>
                  <a:pt x="2479066" y="1501500"/>
                  <a:pt x="2475894" y="1501581"/>
                </a:cubicBezTo>
                <a:lnTo>
                  <a:pt x="2124097" y="1501581"/>
                </a:lnTo>
                <a:cubicBezTo>
                  <a:pt x="2120924" y="1501500"/>
                  <a:pt x="2118278" y="1500402"/>
                  <a:pt x="2116159" y="1498290"/>
                </a:cubicBezTo>
                <a:cubicBezTo>
                  <a:pt x="2114040" y="1496177"/>
                  <a:pt x="2112940" y="1493540"/>
                  <a:pt x="2112858" y="1490377"/>
                </a:cubicBezTo>
                <a:cubicBezTo>
                  <a:pt x="2112940" y="1487214"/>
                  <a:pt x="2114040" y="1484576"/>
                  <a:pt x="2116159" y="1482464"/>
                </a:cubicBezTo>
                <a:cubicBezTo>
                  <a:pt x="2118278" y="1480351"/>
                  <a:pt x="2120924" y="1479254"/>
                  <a:pt x="2124097" y="1479172"/>
                </a:cubicBezTo>
                <a:close/>
                <a:moveTo>
                  <a:pt x="3545415" y="1365653"/>
                </a:moveTo>
                <a:lnTo>
                  <a:pt x="3408293" y="1575270"/>
                </a:lnTo>
                <a:lnTo>
                  <a:pt x="3545415" y="1575270"/>
                </a:lnTo>
                <a:close/>
                <a:moveTo>
                  <a:pt x="5040719" y="1323435"/>
                </a:moveTo>
                <a:cubicBezTo>
                  <a:pt x="5035665" y="1323085"/>
                  <a:pt x="5028592" y="1324348"/>
                  <a:pt x="5019499" y="1327224"/>
                </a:cubicBezTo>
                <a:cubicBezTo>
                  <a:pt x="5010406" y="1330100"/>
                  <a:pt x="5001500" y="1336692"/>
                  <a:pt x="4992782" y="1347000"/>
                </a:cubicBezTo>
                <a:cubicBezTo>
                  <a:pt x="4984063" y="1357308"/>
                  <a:pt x="4977740" y="1373435"/>
                  <a:pt x="4973811" y="1395381"/>
                </a:cubicBezTo>
                <a:cubicBezTo>
                  <a:pt x="4971656" y="1410721"/>
                  <a:pt x="4970344" y="1427256"/>
                  <a:pt x="4969875" y="1444985"/>
                </a:cubicBezTo>
                <a:cubicBezTo>
                  <a:pt x="4969407" y="1462714"/>
                  <a:pt x="4969219" y="1480654"/>
                  <a:pt x="4969313" y="1498805"/>
                </a:cubicBezTo>
                <a:cubicBezTo>
                  <a:pt x="4969184" y="1516147"/>
                  <a:pt x="4969442" y="1535844"/>
                  <a:pt x="4970086" y="1557894"/>
                </a:cubicBezTo>
                <a:cubicBezTo>
                  <a:pt x="4970730" y="1579944"/>
                  <a:pt x="4972534" y="1599781"/>
                  <a:pt x="4975498" y="1617405"/>
                </a:cubicBezTo>
                <a:cubicBezTo>
                  <a:pt x="4981273" y="1643846"/>
                  <a:pt x="4990667" y="1661927"/>
                  <a:pt x="5003681" y="1671646"/>
                </a:cubicBezTo>
                <a:cubicBezTo>
                  <a:pt x="5016694" y="1681366"/>
                  <a:pt x="5029040" y="1685956"/>
                  <a:pt x="5040719" y="1685417"/>
                </a:cubicBezTo>
                <a:cubicBezTo>
                  <a:pt x="5054002" y="1685827"/>
                  <a:pt x="5067074" y="1680792"/>
                  <a:pt x="5079936" y="1670311"/>
                </a:cubicBezTo>
                <a:cubicBezTo>
                  <a:pt x="5092797" y="1659831"/>
                  <a:pt x="5101653" y="1641446"/>
                  <a:pt x="5106502" y="1615157"/>
                </a:cubicBezTo>
                <a:cubicBezTo>
                  <a:pt x="5109466" y="1597205"/>
                  <a:pt x="5111270" y="1578586"/>
                  <a:pt x="5111914" y="1559299"/>
                </a:cubicBezTo>
                <a:cubicBezTo>
                  <a:pt x="5112558" y="1540013"/>
                  <a:pt x="5112816" y="1519848"/>
                  <a:pt x="5112687" y="1498805"/>
                </a:cubicBezTo>
                <a:cubicBezTo>
                  <a:pt x="5112804" y="1480712"/>
                  <a:pt x="5112570" y="1461953"/>
                  <a:pt x="5111984" y="1442526"/>
                </a:cubicBezTo>
                <a:cubicBezTo>
                  <a:pt x="5111399" y="1423099"/>
                  <a:pt x="5109759" y="1405323"/>
                  <a:pt x="5107064" y="1389198"/>
                </a:cubicBezTo>
                <a:cubicBezTo>
                  <a:pt x="5103226" y="1370868"/>
                  <a:pt x="5097284" y="1356940"/>
                  <a:pt x="5089239" y="1347416"/>
                </a:cubicBezTo>
                <a:cubicBezTo>
                  <a:pt x="5081194" y="1337892"/>
                  <a:pt x="5072711" y="1331460"/>
                  <a:pt x="5063792" y="1328119"/>
                </a:cubicBezTo>
                <a:cubicBezTo>
                  <a:pt x="5054872" y="1324778"/>
                  <a:pt x="5047181" y="1323217"/>
                  <a:pt x="5040719" y="1323435"/>
                </a:cubicBezTo>
                <a:close/>
                <a:moveTo>
                  <a:pt x="4764494" y="1323435"/>
                </a:moveTo>
                <a:cubicBezTo>
                  <a:pt x="4759440" y="1323085"/>
                  <a:pt x="4752367" y="1324348"/>
                  <a:pt x="4743274" y="1327224"/>
                </a:cubicBezTo>
                <a:cubicBezTo>
                  <a:pt x="4734181" y="1330100"/>
                  <a:pt x="4725275" y="1336692"/>
                  <a:pt x="4716557" y="1347000"/>
                </a:cubicBezTo>
                <a:cubicBezTo>
                  <a:pt x="4707838" y="1357308"/>
                  <a:pt x="4701515" y="1373435"/>
                  <a:pt x="4697586" y="1395381"/>
                </a:cubicBezTo>
                <a:cubicBezTo>
                  <a:pt x="4695431" y="1410721"/>
                  <a:pt x="4694119" y="1427256"/>
                  <a:pt x="4693650" y="1444985"/>
                </a:cubicBezTo>
                <a:cubicBezTo>
                  <a:pt x="4693182" y="1462714"/>
                  <a:pt x="4692994" y="1480654"/>
                  <a:pt x="4693088" y="1498805"/>
                </a:cubicBezTo>
                <a:cubicBezTo>
                  <a:pt x="4692959" y="1516147"/>
                  <a:pt x="4693217" y="1535844"/>
                  <a:pt x="4693861" y="1557894"/>
                </a:cubicBezTo>
                <a:cubicBezTo>
                  <a:pt x="4694505" y="1579944"/>
                  <a:pt x="4696309" y="1599781"/>
                  <a:pt x="4699273" y="1617405"/>
                </a:cubicBezTo>
                <a:cubicBezTo>
                  <a:pt x="4705048" y="1643846"/>
                  <a:pt x="4714442" y="1661927"/>
                  <a:pt x="4727456" y="1671646"/>
                </a:cubicBezTo>
                <a:cubicBezTo>
                  <a:pt x="4740469" y="1681366"/>
                  <a:pt x="4752815" y="1685956"/>
                  <a:pt x="4764494" y="1685417"/>
                </a:cubicBezTo>
                <a:cubicBezTo>
                  <a:pt x="4777777" y="1685827"/>
                  <a:pt x="4790849" y="1680792"/>
                  <a:pt x="4803710" y="1670311"/>
                </a:cubicBezTo>
                <a:cubicBezTo>
                  <a:pt x="4816572" y="1659831"/>
                  <a:pt x="4825428" y="1641446"/>
                  <a:pt x="4830277" y="1615157"/>
                </a:cubicBezTo>
                <a:cubicBezTo>
                  <a:pt x="4833241" y="1597205"/>
                  <a:pt x="4835045" y="1578586"/>
                  <a:pt x="4835689" y="1559299"/>
                </a:cubicBezTo>
                <a:cubicBezTo>
                  <a:pt x="4836333" y="1540013"/>
                  <a:pt x="4836591" y="1519848"/>
                  <a:pt x="4836462" y="1498805"/>
                </a:cubicBezTo>
                <a:cubicBezTo>
                  <a:pt x="4836579" y="1480712"/>
                  <a:pt x="4836345" y="1461953"/>
                  <a:pt x="4835759" y="1442526"/>
                </a:cubicBezTo>
                <a:cubicBezTo>
                  <a:pt x="4835174" y="1423099"/>
                  <a:pt x="4833534" y="1405323"/>
                  <a:pt x="4830839" y="1389198"/>
                </a:cubicBezTo>
                <a:cubicBezTo>
                  <a:pt x="4827001" y="1370868"/>
                  <a:pt x="4821059" y="1356940"/>
                  <a:pt x="4813014" y="1347416"/>
                </a:cubicBezTo>
                <a:cubicBezTo>
                  <a:pt x="4804969" y="1337892"/>
                  <a:pt x="4796486" y="1331460"/>
                  <a:pt x="4787567" y="1328119"/>
                </a:cubicBezTo>
                <a:cubicBezTo>
                  <a:pt x="4778647" y="1324778"/>
                  <a:pt x="4770956" y="1323217"/>
                  <a:pt x="4764494" y="1323435"/>
                </a:cubicBezTo>
                <a:close/>
                <a:moveTo>
                  <a:pt x="5041281" y="1311142"/>
                </a:moveTo>
                <a:cubicBezTo>
                  <a:pt x="5053979" y="1310391"/>
                  <a:pt x="5069627" y="1314128"/>
                  <a:pt x="5088223" y="1322355"/>
                </a:cubicBezTo>
                <a:cubicBezTo>
                  <a:pt x="5106819" y="1330581"/>
                  <a:pt x="5123016" y="1347803"/>
                  <a:pt x="5136816" y="1374021"/>
                </a:cubicBezTo>
                <a:cubicBezTo>
                  <a:pt x="5146343" y="1394889"/>
                  <a:pt x="5152539" y="1416389"/>
                  <a:pt x="5155403" y="1438521"/>
                </a:cubicBezTo>
                <a:cubicBezTo>
                  <a:pt x="5158267" y="1460653"/>
                  <a:pt x="5159553" y="1482996"/>
                  <a:pt x="5159261" y="1505550"/>
                </a:cubicBezTo>
                <a:cubicBezTo>
                  <a:pt x="5159518" y="1527846"/>
                  <a:pt x="5158302" y="1549720"/>
                  <a:pt x="5155613" y="1571173"/>
                </a:cubicBezTo>
                <a:cubicBezTo>
                  <a:pt x="5152925" y="1592626"/>
                  <a:pt x="5147220" y="1613095"/>
                  <a:pt x="5138499" y="1632581"/>
                </a:cubicBezTo>
                <a:cubicBezTo>
                  <a:pt x="5125520" y="1658655"/>
                  <a:pt x="5109933" y="1676184"/>
                  <a:pt x="5091736" y="1685169"/>
                </a:cubicBezTo>
                <a:cubicBezTo>
                  <a:pt x="5073539" y="1694153"/>
                  <a:pt x="5056533" y="1698334"/>
                  <a:pt x="5040719" y="1697711"/>
                </a:cubicBezTo>
                <a:cubicBezTo>
                  <a:pt x="5026310" y="1698193"/>
                  <a:pt x="5010429" y="1694434"/>
                  <a:pt x="4993073" y="1686432"/>
                </a:cubicBezTo>
                <a:cubicBezTo>
                  <a:pt x="4975718" y="1678431"/>
                  <a:pt x="4960691" y="1663291"/>
                  <a:pt x="4947990" y="1641013"/>
                </a:cubicBezTo>
                <a:cubicBezTo>
                  <a:pt x="4936873" y="1619314"/>
                  <a:pt x="4929789" y="1596666"/>
                  <a:pt x="4926737" y="1573070"/>
                </a:cubicBezTo>
                <a:cubicBezTo>
                  <a:pt x="4923686" y="1549474"/>
                  <a:pt x="4922354" y="1526967"/>
                  <a:pt x="4922739" y="1505550"/>
                </a:cubicBezTo>
                <a:cubicBezTo>
                  <a:pt x="4922482" y="1482984"/>
                  <a:pt x="4923698" y="1460946"/>
                  <a:pt x="4926387" y="1439434"/>
                </a:cubicBezTo>
                <a:cubicBezTo>
                  <a:pt x="4929075" y="1417923"/>
                  <a:pt x="4934780" y="1397430"/>
                  <a:pt x="4943501" y="1377956"/>
                </a:cubicBezTo>
                <a:cubicBezTo>
                  <a:pt x="4955532" y="1352302"/>
                  <a:pt x="4970487" y="1334632"/>
                  <a:pt x="4988368" y="1324946"/>
                </a:cubicBezTo>
                <a:cubicBezTo>
                  <a:pt x="5006248" y="1315260"/>
                  <a:pt x="5023886" y="1310659"/>
                  <a:pt x="5041281" y="1311142"/>
                </a:cubicBezTo>
                <a:close/>
                <a:moveTo>
                  <a:pt x="4765056" y="1311142"/>
                </a:moveTo>
                <a:cubicBezTo>
                  <a:pt x="4777754" y="1310391"/>
                  <a:pt x="4793402" y="1314128"/>
                  <a:pt x="4811998" y="1322355"/>
                </a:cubicBezTo>
                <a:cubicBezTo>
                  <a:pt x="4830594" y="1330581"/>
                  <a:pt x="4846791" y="1347803"/>
                  <a:pt x="4860591" y="1374021"/>
                </a:cubicBezTo>
                <a:cubicBezTo>
                  <a:pt x="4870118" y="1394889"/>
                  <a:pt x="4876314" y="1416389"/>
                  <a:pt x="4879178" y="1438521"/>
                </a:cubicBezTo>
                <a:cubicBezTo>
                  <a:pt x="4882042" y="1460653"/>
                  <a:pt x="4883328" y="1482996"/>
                  <a:pt x="4883036" y="1505550"/>
                </a:cubicBezTo>
                <a:cubicBezTo>
                  <a:pt x="4883293" y="1527846"/>
                  <a:pt x="4882077" y="1549720"/>
                  <a:pt x="4879388" y="1571173"/>
                </a:cubicBezTo>
                <a:cubicBezTo>
                  <a:pt x="4876700" y="1592626"/>
                  <a:pt x="4870995" y="1613095"/>
                  <a:pt x="4862274" y="1632581"/>
                </a:cubicBezTo>
                <a:cubicBezTo>
                  <a:pt x="4849295" y="1658655"/>
                  <a:pt x="4833708" y="1676184"/>
                  <a:pt x="4815511" y="1685169"/>
                </a:cubicBezTo>
                <a:cubicBezTo>
                  <a:pt x="4797314" y="1694153"/>
                  <a:pt x="4780308" y="1698334"/>
                  <a:pt x="4764494" y="1697711"/>
                </a:cubicBezTo>
                <a:cubicBezTo>
                  <a:pt x="4750085" y="1698193"/>
                  <a:pt x="4734204" y="1694434"/>
                  <a:pt x="4716848" y="1686432"/>
                </a:cubicBezTo>
                <a:cubicBezTo>
                  <a:pt x="4699493" y="1678431"/>
                  <a:pt x="4684465" y="1663291"/>
                  <a:pt x="4671765" y="1641013"/>
                </a:cubicBezTo>
                <a:cubicBezTo>
                  <a:pt x="4660648" y="1619314"/>
                  <a:pt x="4653564" y="1596666"/>
                  <a:pt x="4650512" y="1573070"/>
                </a:cubicBezTo>
                <a:cubicBezTo>
                  <a:pt x="4647461" y="1549474"/>
                  <a:pt x="4646129" y="1526967"/>
                  <a:pt x="4646514" y="1505550"/>
                </a:cubicBezTo>
                <a:cubicBezTo>
                  <a:pt x="4646257" y="1482984"/>
                  <a:pt x="4647473" y="1460946"/>
                  <a:pt x="4650162" y="1439434"/>
                </a:cubicBezTo>
                <a:cubicBezTo>
                  <a:pt x="4652850" y="1417923"/>
                  <a:pt x="4658555" y="1397430"/>
                  <a:pt x="4667276" y="1377956"/>
                </a:cubicBezTo>
                <a:cubicBezTo>
                  <a:pt x="4679307" y="1352302"/>
                  <a:pt x="4694262" y="1334632"/>
                  <a:pt x="4712143" y="1324946"/>
                </a:cubicBezTo>
                <a:cubicBezTo>
                  <a:pt x="4730023" y="1315260"/>
                  <a:pt x="4747661" y="1310659"/>
                  <a:pt x="4765056" y="1311142"/>
                </a:cubicBezTo>
                <a:close/>
                <a:moveTo>
                  <a:pt x="4500619" y="1311142"/>
                </a:moveTo>
                <a:cubicBezTo>
                  <a:pt x="4506802" y="1310908"/>
                  <a:pt x="4510566" y="1311657"/>
                  <a:pt x="4511910" y="1313390"/>
                </a:cubicBezTo>
                <a:cubicBezTo>
                  <a:pt x="4513254" y="1315123"/>
                  <a:pt x="4513792" y="1319244"/>
                  <a:pt x="4513523" y="1325753"/>
                </a:cubicBezTo>
                <a:lnTo>
                  <a:pt x="4513523" y="1641015"/>
                </a:lnTo>
                <a:cubicBezTo>
                  <a:pt x="4513231" y="1647896"/>
                  <a:pt x="4514002" y="1653308"/>
                  <a:pt x="4515833" y="1657254"/>
                </a:cubicBezTo>
                <a:cubicBezTo>
                  <a:pt x="4517665" y="1661199"/>
                  <a:pt x="4522306" y="1663988"/>
                  <a:pt x="4529758" y="1665623"/>
                </a:cubicBezTo>
                <a:cubicBezTo>
                  <a:pt x="4537209" y="1667257"/>
                  <a:pt x="4549219" y="1668048"/>
                  <a:pt x="4565787" y="1667996"/>
                </a:cubicBezTo>
                <a:lnTo>
                  <a:pt x="4583770" y="1667996"/>
                </a:lnTo>
                <a:lnTo>
                  <a:pt x="4583770" y="1685347"/>
                </a:lnTo>
                <a:cubicBezTo>
                  <a:pt x="4576870" y="1684798"/>
                  <a:pt x="4567754" y="1684404"/>
                  <a:pt x="4556421" y="1684165"/>
                </a:cubicBezTo>
                <a:cubicBezTo>
                  <a:pt x="4545090" y="1683927"/>
                  <a:pt x="4533603" y="1683782"/>
                  <a:pt x="4521963" y="1683730"/>
                </a:cubicBezTo>
                <a:cubicBezTo>
                  <a:pt x="4510322" y="1683678"/>
                  <a:pt x="4500590" y="1683658"/>
                  <a:pt x="4492765" y="1683668"/>
                </a:cubicBezTo>
                <a:cubicBezTo>
                  <a:pt x="4484940" y="1683658"/>
                  <a:pt x="4475207" y="1683678"/>
                  <a:pt x="4463567" y="1683730"/>
                </a:cubicBezTo>
                <a:cubicBezTo>
                  <a:pt x="4451926" y="1683782"/>
                  <a:pt x="4440440" y="1683927"/>
                  <a:pt x="4429108" y="1684165"/>
                </a:cubicBezTo>
                <a:cubicBezTo>
                  <a:pt x="4417776" y="1684404"/>
                  <a:pt x="4408660" y="1684798"/>
                  <a:pt x="4401760" y="1685347"/>
                </a:cubicBezTo>
                <a:lnTo>
                  <a:pt x="4401760" y="1667996"/>
                </a:lnTo>
                <a:lnTo>
                  <a:pt x="4419743" y="1667996"/>
                </a:lnTo>
                <a:cubicBezTo>
                  <a:pt x="4436311" y="1668038"/>
                  <a:pt x="4448321" y="1667205"/>
                  <a:pt x="4455772" y="1665498"/>
                </a:cubicBezTo>
                <a:cubicBezTo>
                  <a:pt x="4463223" y="1663791"/>
                  <a:pt x="4467865" y="1660959"/>
                  <a:pt x="4469696" y="1657004"/>
                </a:cubicBezTo>
                <a:cubicBezTo>
                  <a:pt x="4471528" y="1653048"/>
                  <a:pt x="4472298" y="1647719"/>
                  <a:pt x="4472007" y="1641015"/>
                </a:cubicBezTo>
                <a:lnTo>
                  <a:pt x="4472007" y="1349907"/>
                </a:lnTo>
                <a:cubicBezTo>
                  <a:pt x="4456857" y="1356880"/>
                  <a:pt x="4442339" y="1361124"/>
                  <a:pt x="4428454" y="1362640"/>
                </a:cubicBezTo>
                <a:cubicBezTo>
                  <a:pt x="4414568" y="1364156"/>
                  <a:pt x="4404546" y="1364763"/>
                  <a:pt x="4398388" y="1364459"/>
                </a:cubicBezTo>
                <a:lnTo>
                  <a:pt x="4398388" y="1347108"/>
                </a:lnTo>
                <a:cubicBezTo>
                  <a:pt x="4404667" y="1347330"/>
                  <a:pt x="4413589" y="1346886"/>
                  <a:pt x="4425153" y="1345776"/>
                </a:cubicBezTo>
                <a:cubicBezTo>
                  <a:pt x="4436717" y="1344666"/>
                  <a:pt x="4449215" y="1341558"/>
                  <a:pt x="4462647" y="1336452"/>
                </a:cubicBezTo>
                <a:cubicBezTo>
                  <a:pt x="4476079" y="1331345"/>
                  <a:pt x="4488736" y="1322909"/>
                  <a:pt x="4500619" y="1311142"/>
                </a:cubicBezTo>
                <a:close/>
                <a:moveTo>
                  <a:pt x="3233743" y="1311142"/>
                </a:moveTo>
                <a:cubicBezTo>
                  <a:pt x="3268720" y="1311679"/>
                  <a:pt x="3297147" y="1321835"/>
                  <a:pt x="3319024" y="1341610"/>
                </a:cubicBezTo>
                <a:cubicBezTo>
                  <a:pt x="3340902" y="1361386"/>
                  <a:pt x="3352179" y="1387557"/>
                  <a:pt x="3352854" y="1420124"/>
                </a:cubicBezTo>
                <a:cubicBezTo>
                  <a:pt x="3352979" y="1438400"/>
                  <a:pt x="3348987" y="1455159"/>
                  <a:pt x="3340876" y="1470402"/>
                </a:cubicBezTo>
                <a:cubicBezTo>
                  <a:pt x="3332765" y="1485645"/>
                  <a:pt x="3319783" y="1502077"/>
                  <a:pt x="3301928" y="1519697"/>
                </a:cubicBezTo>
                <a:cubicBezTo>
                  <a:pt x="3284073" y="1537318"/>
                  <a:pt x="3260593" y="1558833"/>
                  <a:pt x="3231487" y="1584241"/>
                </a:cubicBezTo>
                <a:lnTo>
                  <a:pt x="3171917" y="1642145"/>
                </a:lnTo>
                <a:lnTo>
                  <a:pt x="3273092" y="1642145"/>
                </a:lnTo>
                <a:cubicBezTo>
                  <a:pt x="3277573" y="1642173"/>
                  <a:pt x="3283730" y="1642117"/>
                  <a:pt x="3291563" y="1641979"/>
                </a:cubicBezTo>
                <a:cubicBezTo>
                  <a:pt x="3299396" y="1641840"/>
                  <a:pt x="3306760" y="1641451"/>
                  <a:pt x="3313656" y="1640813"/>
                </a:cubicBezTo>
                <a:cubicBezTo>
                  <a:pt x="3320553" y="1640174"/>
                  <a:pt x="3324835" y="1639119"/>
                  <a:pt x="3326504" y="1637648"/>
                </a:cubicBezTo>
                <a:cubicBezTo>
                  <a:pt x="3329304" y="1632928"/>
                  <a:pt x="3331717" y="1625643"/>
                  <a:pt x="3333743" y="1615793"/>
                </a:cubicBezTo>
                <a:cubicBezTo>
                  <a:pt x="3335770" y="1605944"/>
                  <a:pt x="3337480" y="1596551"/>
                  <a:pt x="3338875" y="1587614"/>
                </a:cubicBezTo>
                <a:lnTo>
                  <a:pt x="3352854" y="1587614"/>
                </a:lnTo>
                <a:lnTo>
                  <a:pt x="3337140" y="1685347"/>
                </a:lnTo>
                <a:lnTo>
                  <a:pt x="3128696" y="1685347"/>
                </a:lnTo>
                <a:cubicBezTo>
                  <a:pt x="3128567" y="1678977"/>
                  <a:pt x="3128825" y="1674605"/>
                  <a:pt x="3129468" y="1672232"/>
                </a:cubicBezTo>
                <a:cubicBezTo>
                  <a:pt x="3130111" y="1669859"/>
                  <a:pt x="3131912" y="1667311"/>
                  <a:pt x="3134870" y="1664588"/>
                </a:cubicBezTo>
                <a:lnTo>
                  <a:pt x="3242740" y="1544327"/>
                </a:lnTo>
                <a:cubicBezTo>
                  <a:pt x="3258731" y="1526712"/>
                  <a:pt x="3272438" y="1507272"/>
                  <a:pt x="3283860" y="1486006"/>
                </a:cubicBezTo>
                <a:cubicBezTo>
                  <a:pt x="3295282" y="1464741"/>
                  <a:pt x="3301257" y="1442780"/>
                  <a:pt x="3301784" y="1420124"/>
                </a:cubicBezTo>
                <a:cubicBezTo>
                  <a:pt x="3301802" y="1404494"/>
                  <a:pt x="3299080" y="1389752"/>
                  <a:pt x="3293620" y="1375899"/>
                </a:cubicBezTo>
                <a:cubicBezTo>
                  <a:pt x="3288160" y="1362046"/>
                  <a:pt x="3279857" y="1350751"/>
                  <a:pt x="3268711" y="1342015"/>
                </a:cubicBezTo>
                <a:cubicBezTo>
                  <a:pt x="3257565" y="1333279"/>
                  <a:pt x="3243473" y="1328771"/>
                  <a:pt x="3226433" y="1328493"/>
                </a:cubicBezTo>
                <a:cubicBezTo>
                  <a:pt x="3209811" y="1328598"/>
                  <a:pt x="3194707" y="1333592"/>
                  <a:pt x="3181121" y="1343474"/>
                </a:cubicBezTo>
                <a:cubicBezTo>
                  <a:pt x="3167535" y="1353356"/>
                  <a:pt x="3157357" y="1367492"/>
                  <a:pt x="3150587" y="1385884"/>
                </a:cubicBezTo>
                <a:cubicBezTo>
                  <a:pt x="3151347" y="1385615"/>
                  <a:pt x="3152213" y="1385451"/>
                  <a:pt x="3153183" y="1385393"/>
                </a:cubicBezTo>
                <a:cubicBezTo>
                  <a:pt x="3154154" y="1385334"/>
                  <a:pt x="3155720" y="1385311"/>
                  <a:pt x="3157884" y="1385323"/>
                </a:cubicBezTo>
                <a:cubicBezTo>
                  <a:pt x="3167719" y="1385627"/>
                  <a:pt x="3175132" y="1388667"/>
                  <a:pt x="3180126" y="1394444"/>
                </a:cubicBezTo>
                <a:cubicBezTo>
                  <a:pt x="3185119" y="1400221"/>
                  <a:pt x="3187621" y="1406910"/>
                  <a:pt x="3187633" y="1414511"/>
                </a:cubicBezTo>
                <a:cubicBezTo>
                  <a:pt x="3187013" y="1425819"/>
                  <a:pt x="3183341" y="1433653"/>
                  <a:pt x="3176617" y="1438015"/>
                </a:cubicBezTo>
                <a:cubicBezTo>
                  <a:pt x="3169893" y="1442377"/>
                  <a:pt x="3163836" y="1444459"/>
                  <a:pt x="3158445" y="1444260"/>
                </a:cubicBezTo>
                <a:cubicBezTo>
                  <a:pt x="3157548" y="1444454"/>
                  <a:pt x="3154727" y="1444066"/>
                  <a:pt x="3149984" y="1443096"/>
                </a:cubicBezTo>
                <a:cubicBezTo>
                  <a:pt x="3145241" y="1442125"/>
                  <a:pt x="3140591" y="1439409"/>
                  <a:pt x="3136034" y="1434946"/>
                </a:cubicBezTo>
                <a:cubicBezTo>
                  <a:pt x="3131478" y="1430484"/>
                  <a:pt x="3129032" y="1423110"/>
                  <a:pt x="3128696" y="1412827"/>
                </a:cubicBezTo>
                <a:cubicBezTo>
                  <a:pt x="3128817" y="1395827"/>
                  <a:pt x="3133190" y="1379631"/>
                  <a:pt x="3141817" y="1364237"/>
                </a:cubicBezTo>
                <a:cubicBezTo>
                  <a:pt x="3150444" y="1348843"/>
                  <a:pt x="3162599" y="1336228"/>
                  <a:pt x="3178282" y="1326391"/>
                </a:cubicBezTo>
                <a:cubicBezTo>
                  <a:pt x="3193965" y="1316554"/>
                  <a:pt x="3212452" y="1311471"/>
                  <a:pt x="3233743" y="1311142"/>
                </a:cubicBezTo>
                <a:close/>
                <a:moveTo>
                  <a:pt x="2976619" y="1311142"/>
                </a:moveTo>
                <a:cubicBezTo>
                  <a:pt x="2982802" y="1310908"/>
                  <a:pt x="2986566" y="1311657"/>
                  <a:pt x="2987910" y="1313390"/>
                </a:cubicBezTo>
                <a:cubicBezTo>
                  <a:pt x="2989254" y="1315123"/>
                  <a:pt x="2989792" y="1319244"/>
                  <a:pt x="2989523" y="1325753"/>
                </a:cubicBezTo>
                <a:lnTo>
                  <a:pt x="2989523" y="1641015"/>
                </a:lnTo>
                <a:cubicBezTo>
                  <a:pt x="2989231" y="1647896"/>
                  <a:pt x="2990001" y="1653308"/>
                  <a:pt x="2991833" y="1657254"/>
                </a:cubicBezTo>
                <a:cubicBezTo>
                  <a:pt x="2993665" y="1661199"/>
                  <a:pt x="2998306" y="1663988"/>
                  <a:pt x="3005758" y="1665623"/>
                </a:cubicBezTo>
                <a:cubicBezTo>
                  <a:pt x="3013209" y="1667257"/>
                  <a:pt x="3025219" y="1668048"/>
                  <a:pt x="3041786" y="1667996"/>
                </a:cubicBezTo>
                <a:lnTo>
                  <a:pt x="3059770" y="1667996"/>
                </a:lnTo>
                <a:lnTo>
                  <a:pt x="3059770" y="1685347"/>
                </a:lnTo>
                <a:cubicBezTo>
                  <a:pt x="3052869" y="1684798"/>
                  <a:pt x="3043753" y="1684404"/>
                  <a:pt x="3032421" y="1684165"/>
                </a:cubicBezTo>
                <a:cubicBezTo>
                  <a:pt x="3021089" y="1683927"/>
                  <a:pt x="3009603" y="1683782"/>
                  <a:pt x="2997963" y="1683730"/>
                </a:cubicBezTo>
                <a:cubicBezTo>
                  <a:pt x="2986322" y="1683678"/>
                  <a:pt x="2976590" y="1683658"/>
                  <a:pt x="2968765" y="1683668"/>
                </a:cubicBezTo>
                <a:cubicBezTo>
                  <a:pt x="2960940" y="1683658"/>
                  <a:pt x="2951207" y="1683678"/>
                  <a:pt x="2939567" y="1683730"/>
                </a:cubicBezTo>
                <a:cubicBezTo>
                  <a:pt x="2927926" y="1683782"/>
                  <a:pt x="2916440" y="1683927"/>
                  <a:pt x="2905108" y="1684165"/>
                </a:cubicBezTo>
                <a:cubicBezTo>
                  <a:pt x="2893776" y="1684404"/>
                  <a:pt x="2884660" y="1684798"/>
                  <a:pt x="2877760" y="1685347"/>
                </a:cubicBezTo>
                <a:lnTo>
                  <a:pt x="2877760" y="1667996"/>
                </a:lnTo>
                <a:lnTo>
                  <a:pt x="2895743" y="1667996"/>
                </a:lnTo>
                <a:cubicBezTo>
                  <a:pt x="2912311" y="1668038"/>
                  <a:pt x="2924321" y="1667205"/>
                  <a:pt x="2931772" y="1665498"/>
                </a:cubicBezTo>
                <a:cubicBezTo>
                  <a:pt x="2939223" y="1663791"/>
                  <a:pt x="2943865" y="1660959"/>
                  <a:pt x="2945696" y="1657004"/>
                </a:cubicBezTo>
                <a:cubicBezTo>
                  <a:pt x="2947528" y="1653048"/>
                  <a:pt x="2948298" y="1647719"/>
                  <a:pt x="2948007" y="1641015"/>
                </a:cubicBezTo>
                <a:lnTo>
                  <a:pt x="2948007" y="1349907"/>
                </a:lnTo>
                <a:cubicBezTo>
                  <a:pt x="2932857" y="1356880"/>
                  <a:pt x="2918339" y="1361124"/>
                  <a:pt x="2904454" y="1362640"/>
                </a:cubicBezTo>
                <a:cubicBezTo>
                  <a:pt x="2890568" y="1364156"/>
                  <a:pt x="2880546" y="1364763"/>
                  <a:pt x="2874388" y="1364459"/>
                </a:cubicBezTo>
                <a:lnTo>
                  <a:pt x="2874388" y="1347108"/>
                </a:lnTo>
                <a:cubicBezTo>
                  <a:pt x="2880667" y="1347330"/>
                  <a:pt x="2889589" y="1346886"/>
                  <a:pt x="2901153" y="1345776"/>
                </a:cubicBezTo>
                <a:cubicBezTo>
                  <a:pt x="2912717" y="1344666"/>
                  <a:pt x="2925215" y="1341558"/>
                  <a:pt x="2938647" y="1336452"/>
                </a:cubicBezTo>
                <a:cubicBezTo>
                  <a:pt x="2952079" y="1331345"/>
                  <a:pt x="2964736" y="1322909"/>
                  <a:pt x="2976619" y="1311142"/>
                </a:cubicBezTo>
                <a:close/>
                <a:moveTo>
                  <a:pt x="3576269" y="1304960"/>
                </a:moveTo>
                <a:cubicBezTo>
                  <a:pt x="3580570" y="1304867"/>
                  <a:pt x="3583188" y="1305897"/>
                  <a:pt x="3584123" y="1308051"/>
                </a:cubicBezTo>
                <a:cubicBezTo>
                  <a:pt x="3585058" y="1310205"/>
                  <a:pt x="3585432" y="1314046"/>
                  <a:pt x="3585245" y="1319572"/>
                </a:cubicBezTo>
                <a:lnTo>
                  <a:pt x="3585245" y="1575270"/>
                </a:lnTo>
                <a:lnTo>
                  <a:pt x="3641442" y="1575270"/>
                </a:lnTo>
                <a:lnTo>
                  <a:pt x="3641442" y="1592621"/>
                </a:lnTo>
                <a:lnTo>
                  <a:pt x="3585245" y="1592621"/>
                </a:lnTo>
                <a:lnTo>
                  <a:pt x="3585245" y="1641559"/>
                </a:lnTo>
                <a:cubicBezTo>
                  <a:pt x="3584425" y="1651520"/>
                  <a:pt x="3586345" y="1658457"/>
                  <a:pt x="3591005" y="1662371"/>
                </a:cubicBezTo>
                <a:cubicBezTo>
                  <a:pt x="3595665" y="1666285"/>
                  <a:pt x="3607981" y="1668160"/>
                  <a:pt x="3627955" y="1667996"/>
                </a:cubicBezTo>
                <a:lnTo>
                  <a:pt x="3639756" y="1667996"/>
                </a:lnTo>
                <a:lnTo>
                  <a:pt x="3639756" y="1685347"/>
                </a:lnTo>
                <a:cubicBezTo>
                  <a:pt x="3627966" y="1684542"/>
                  <a:pt x="3615300" y="1684053"/>
                  <a:pt x="3601757" y="1683878"/>
                </a:cubicBezTo>
                <a:cubicBezTo>
                  <a:pt x="3588216" y="1683703"/>
                  <a:pt x="3575419" y="1683633"/>
                  <a:pt x="3563366" y="1683668"/>
                </a:cubicBezTo>
                <a:cubicBezTo>
                  <a:pt x="3551334" y="1683633"/>
                  <a:pt x="3538629" y="1683703"/>
                  <a:pt x="3525250" y="1683878"/>
                </a:cubicBezTo>
                <a:cubicBezTo>
                  <a:pt x="3511871" y="1684053"/>
                  <a:pt x="3499298" y="1684542"/>
                  <a:pt x="3487531" y="1685347"/>
                </a:cubicBezTo>
                <a:lnTo>
                  <a:pt x="3487531" y="1667996"/>
                </a:lnTo>
                <a:lnTo>
                  <a:pt x="3499333" y="1667996"/>
                </a:lnTo>
                <a:cubicBezTo>
                  <a:pt x="3519306" y="1668160"/>
                  <a:pt x="3531623" y="1666285"/>
                  <a:pt x="3536283" y="1662371"/>
                </a:cubicBezTo>
                <a:cubicBezTo>
                  <a:pt x="3540942" y="1658457"/>
                  <a:pt x="3542863" y="1651520"/>
                  <a:pt x="3542043" y="1641559"/>
                </a:cubicBezTo>
                <a:lnTo>
                  <a:pt x="3542043" y="1592621"/>
                </a:lnTo>
                <a:lnTo>
                  <a:pt x="3392557" y="1592621"/>
                </a:lnTo>
                <a:lnTo>
                  <a:pt x="3392557" y="1575270"/>
                </a:lnTo>
                <a:lnTo>
                  <a:pt x="3565049" y="1311704"/>
                </a:lnTo>
                <a:cubicBezTo>
                  <a:pt x="3567165" y="1308473"/>
                  <a:pt x="3568965" y="1306506"/>
                  <a:pt x="3570449" y="1305803"/>
                </a:cubicBezTo>
                <a:cubicBezTo>
                  <a:pt x="3571933" y="1305101"/>
                  <a:pt x="3573873" y="1304820"/>
                  <a:pt x="3576269" y="1304960"/>
                </a:cubicBezTo>
                <a:close/>
                <a:moveTo>
                  <a:pt x="2124097" y="940496"/>
                </a:moveTo>
                <a:lnTo>
                  <a:pt x="2475894" y="940496"/>
                </a:lnTo>
                <a:cubicBezTo>
                  <a:pt x="2479066" y="940577"/>
                  <a:pt x="2481712" y="941674"/>
                  <a:pt x="2483832" y="943787"/>
                </a:cubicBezTo>
                <a:cubicBezTo>
                  <a:pt x="2485951" y="945899"/>
                  <a:pt x="2487051" y="948537"/>
                  <a:pt x="2487133" y="951700"/>
                </a:cubicBezTo>
                <a:cubicBezTo>
                  <a:pt x="2487051" y="954863"/>
                  <a:pt x="2485951" y="957501"/>
                  <a:pt x="2483832" y="959613"/>
                </a:cubicBezTo>
                <a:cubicBezTo>
                  <a:pt x="2481712" y="961726"/>
                  <a:pt x="2479066" y="962823"/>
                  <a:pt x="2475894" y="962904"/>
                </a:cubicBezTo>
                <a:lnTo>
                  <a:pt x="2124097" y="962904"/>
                </a:lnTo>
                <a:cubicBezTo>
                  <a:pt x="2120924" y="962823"/>
                  <a:pt x="2118278" y="961726"/>
                  <a:pt x="2116159" y="959613"/>
                </a:cubicBezTo>
                <a:cubicBezTo>
                  <a:pt x="2114040" y="957501"/>
                  <a:pt x="2112940" y="954863"/>
                  <a:pt x="2112858" y="951700"/>
                </a:cubicBezTo>
                <a:cubicBezTo>
                  <a:pt x="2112940" y="948537"/>
                  <a:pt x="2114040" y="945899"/>
                  <a:pt x="2116159" y="943787"/>
                </a:cubicBezTo>
                <a:cubicBezTo>
                  <a:pt x="2118278" y="941674"/>
                  <a:pt x="2120924" y="940577"/>
                  <a:pt x="2124097" y="940496"/>
                </a:cubicBezTo>
                <a:close/>
                <a:moveTo>
                  <a:pt x="2124097" y="831472"/>
                </a:moveTo>
                <a:lnTo>
                  <a:pt x="2475894" y="831472"/>
                </a:lnTo>
                <a:cubicBezTo>
                  <a:pt x="2479066" y="831554"/>
                  <a:pt x="2481712" y="832651"/>
                  <a:pt x="2483832" y="834764"/>
                </a:cubicBezTo>
                <a:cubicBezTo>
                  <a:pt x="2485951" y="836876"/>
                  <a:pt x="2487051" y="839514"/>
                  <a:pt x="2487133" y="842677"/>
                </a:cubicBezTo>
                <a:cubicBezTo>
                  <a:pt x="2487051" y="845840"/>
                  <a:pt x="2485951" y="848477"/>
                  <a:pt x="2483832" y="850590"/>
                </a:cubicBezTo>
                <a:cubicBezTo>
                  <a:pt x="2481712" y="852702"/>
                  <a:pt x="2479066" y="853800"/>
                  <a:pt x="2475894" y="853881"/>
                </a:cubicBezTo>
                <a:lnTo>
                  <a:pt x="2124097" y="853881"/>
                </a:lnTo>
                <a:cubicBezTo>
                  <a:pt x="2120924" y="853800"/>
                  <a:pt x="2118278" y="852702"/>
                  <a:pt x="2116159" y="850590"/>
                </a:cubicBezTo>
                <a:cubicBezTo>
                  <a:pt x="2114040" y="848477"/>
                  <a:pt x="2112940" y="845840"/>
                  <a:pt x="2112858" y="842677"/>
                </a:cubicBezTo>
                <a:cubicBezTo>
                  <a:pt x="2112940" y="839514"/>
                  <a:pt x="2114040" y="836876"/>
                  <a:pt x="2116159" y="834764"/>
                </a:cubicBezTo>
                <a:cubicBezTo>
                  <a:pt x="2118278" y="832651"/>
                  <a:pt x="2120924" y="831554"/>
                  <a:pt x="2124097" y="831472"/>
                </a:cubicBezTo>
                <a:close/>
                <a:moveTo>
                  <a:pt x="3554940" y="717954"/>
                </a:moveTo>
                <a:lnTo>
                  <a:pt x="3417818" y="927570"/>
                </a:lnTo>
                <a:lnTo>
                  <a:pt x="3554940" y="927570"/>
                </a:lnTo>
                <a:close/>
                <a:moveTo>
                  <a:pt x="3243268" y="663442"/>
                </a:moveTo>
                <a:cubicBezTo>
                  <a:pt x="3278245" y="663979"/>
                  <a:pt x="3306672" y="674135"/>
                  <a:pt x="3328549" y="693910"/>
                </a:cubicBezTo>
                <a:cubicBezTo>
                  <a:pt x="3350427" y="713685"/>
                  <a:pt x="3361704" y="739857"/>
                  <a:pt x="3362379" y="772424"/>
                </a:cubicBezTo>
                <a:cubicBezTo>
                  <a:pt x="3362504" y="790700"/>
                  <a:pt x="3358512" y="807459"/>
                  <a:pt x="3350401" y="822702"/>
                </a:cubicBezTo>
                <a:cubicBezTo>
                  <a:pt x="3342290" y="837945"/>
                  <a:pt x="3329308" y="854377"/>
                  <a:pt x="3311453" y="871997"/>
                </a:cubicBezTo>
                <a:cubicBezTo>
                  <a:pt x="3293598" y="889618"/>
                  <a:pt x="3270118" y="911132"/>
                  <a:pt x="3241012" y="936542"/>
                </a:cubicBezTo>
                <a:lnTo>
                  <a:pt x="3181442" y="994445"/>
                </a:lnTo>
                <a:lnTo>
                  <a:pt x="3282617" y="994445"/>
                </a:lnTo>
                <a:cubicBezTo>
                  <a:pt x="3287098" y="994473"/>
                  <a:pt x="3293255" y="994417"/>
                  <a:pt x="3301088" y="994279"/>
                </a:cubicBezTo>
                <a:cubicBezTo>
                  <a:pt x="3308921" y="994140"/>
                  <a:pt x="3316285" y="993751"/>
                  <a:pt x="3323181" y="993113"/>
                </a:cubicBezTo>
                <a:cubicBezTo>
                  <a:pt x="3330078" y="992474"/>
                  <a:pt x="3334360" y="991419"/>
                  <a:pt x="3336029" y="989948"/>
                </a:cubicBezTo>
                <a:cubicBezTo>
                  <a:pt x="3338829" y="985228"/>
                  <a:pt x="3341242" y="977943"/>
                  <a:pt x="3343268" y="968093"/>
                </a:cubicBezTo>
                <a:cubicBezTo>
                  <a:pt x="3345295" y="958244"/>
                  <a:pt x="3347005" y="948851"/>
                  <a:pt x="3348400" y="939914"/>
                </a:cubicBezTo>
                <a:lnTo>
                  <a:pt x="3362379" y="939914"/>
                </a:lnTo>
                <a:lnTo>
                  <a:pt x="3346665" y="1037647"/>
                </a:lnTo>
                <a:lnTo>
                  <a:pt x="3138221" y="1037647"/>
                </a:lnTo>
                <a:cubicBezTo>
                  <a:pt x="3138092" y="1031277"/>
                  <a:pt x="3138350" y="1026905"/>
                  <a:pt x="3138993" y="1024532"/>
                </a:cubicBezTo>
                <a:cubicBezTo>
                  <a:pt x="3139636" y="1022159"/>
                  <a:pt x="3141437" y="1019611"/>
                  <a:pt x="3144395" y="1016888"/>
                </a:cubicBezTo>
                <a:lnTo>
                  <a:pt x="3252265" y="896627"/>
                </a:lnTo>
                <a:cubicBezTo>
                  <a:pt x="3268256" y="879012"/>
                  <a:pt x="3281963" y="859571"/>
                  <a:pt x="3293385" y="838306"/>
                </a:cubicBezTo>
                <a:cubicBezTo>
                  <a:pt x="3304807" y="817041"/>
                  <a:pt x="3310782" y="795080"/>
                  <a:pt x="3311309" y="772424"/>
                </a:cubicBezTo>
                <a:cubicBezTo>
                  <a:pt x="3311327" y="756794"/>
                  <a:pt x="3308605" y="742052"/>
                  <a:pt x="3303145" y="728199"/>
                </a:cubicBezTo>
                <a:cubicBezTo>
                  <a:pt x="3297685" y="714346"/>
                  <a:pt x="3289382" y="703051"/>
                  <a:pt x="3278236" y="694315"/>
                </a:cubicBezTo>
                <a:cubicBezTo>
                  <a:pt x="3267090" y="685579"/>
                  <a:pt x="3252998" y="681071"/>
                  <a:pt x="3235958" y="680793"/>
                </a:cubicBezTo>
                <a:cubicBezTo>
                  <a:pt x="3219336" y="680898"/>
                  <a:pt x="3204232" y="685892"/>
                  <a:pt x="3190646" y="695774"/>
                </a:cubicBezTo>
                <a:cubicBezTo>
                  <a:pt x="3177060" y="705656"/>
                  <a:pt x="3166882" y="719792"/>
                  <a:pt x="3160112" y="738184"/>
                </a:cubicBezTo>
                <a:cubicBezTo>
                  <a:pt x="3160872" y="737915"/>
                  <a:pt x="3161738" y="737751"/>
                  <a:pt x="3162708" y="737693"/>
                </a:cubicBezTo>
                <a:cubicBezTo>
                  <a:pt x="3163679" y="737634"/>
                  <a:pt x="3165245" y="737611"/>
                  <a:pt x="3167409" y="737623"/>
                </a:cubicBezTo>
                <a:cubicBezTo>
                  <a:pt x="3177244" y="737927"/>
                  <a:pt x="3184657" y="740967"/>
                  <a:pt x="3189651" y="746744"/>
                </a:cubicBezTo>
                <a:cubicBezTo>
                  <a:pt x="3194644" y="752521"/>
                  <a:pt x="3197146" y="759210"/>
                  <a:pt x="3197158" y="766811"/>
                </a:cubicBezTo>
                <a:cubicBezTo>
                  <a:pt x="3196538" y="778119"/>
                  <a:pt x="3192866" y="785953"/>
                  <a:pt x="3186142" y="790315"/>
                </a:cubicBezTo>
                <a:cubicBezTo>
                  <a:pt x="3179418" y="794677"/>
                  <a:pt x="3173361" y="796759"/>
                  <a:pt x="3167970" y="796560"/>
                </a:cubicBezTo>
                <a:cubicBezTo>
                  <a:pt x="3167073" y="796754"/>
                  <a:pt x="3164252" y="796366"/>
                  <a:pt x="3159509" y="795396"/>
                </a:cubicBezTo>
                <a:cubicBezTo>
                  <a:pt x="3154766" y="794425"/>
                  <a:pt x="3150116" y="791709"/>
                  <a:pt x="3145559" y="787246"/>
                </a:cubicBezTo>
                <a:cubicBezTo>
                  <a:pt x="3141003" y="782783"/>
                  <a:pt x="3138557" y="775410"/>
                  <a:pt x="3138221" y="765127"/>
                </a:cubicBezTo>
                <a:cubicBezTo>
                  <a:pt x="3138342" y="748127"/>
                  <a:pt x="3142715" y="731931"/>
                  <a:pt x="3151342" y="716537"/>
                </a:cubicBezTo>
                <a:cubicBezTo>
                  <a:pt x="3159969" y="701143"/>
                  <a:pt x="3172124" y="688528"/>
                  <a:pt x="3187807" y="678691"/>
                </a:cubicBezTo>
                <a:cubicBezTo>
                  <a:pt x="3203490" y="668854"/>
                  <a:pt x="3221977" y="663771"/>
                  <a:pt x="3243268" y="663442"/>
                </a:cubicBezTo>
                <a:close/>
                <a:moveTo>
                  <a:pt x="3585794" y="657260"/>
                </a:moveTo>
                <a:cubicBezTo>
                  <a:pt x="3590095" y="657167"/>
                  <a:pt x="3592713" y="658197"/>
                  <a:pt x="3593648" y="660351"/>
                </a:cubicBezTo>
                <a:cubicBezTo>
                  <a:pt x="3594583" y="662505"/>
                  <a:pt x="3594957" y="666345"/>
                  <a:pt x="3594770" y="671872"/>
                </a:cubicBezTo>
                <a:lnTo>
                  <a:pt x="3594770" y="927570"/>
                </a:lnTo>
                <a:lnTo>
                  <a:pt x="3650967" y="927570"/>
                </a:lnTo>
                <a:lnTo>
                  <a:pt x="3650967" y="944921"/>
                </a:lnTo>
                <a:lnTo>
                  <a:pt x="3594770" y="944921"/>
                </a:lnTo>
                <a:lnTo>
                  <a:pt x="3594770" y="993859"/>
                </a:lnTo>
                <a:cubicBezTo>
                  <a:pt x="3593950" y="1003820"/>
                  <a:pt x="3595870" y="1010757"/>
                  <a:pt x="3600530" y="1014671"/>
                </a:cubicBezTo>
                <a:cubicBezTo>
                  <a:pt x="3605190" y="1018585"/>
                  <a:pt x="3617506" y="1020460"/>
                  <a:pt x="3637480" y="1020296"/>
                </a:cubicBezTo>
                <a:lnTo>
                  <a:pt x="3649281" y="1020296"/>
                </a:lnTo>
                <a:lnTo>
                  <a:pt x="3649281" y="1037647"/>
                </a:lnTo>
                <a:cubicBezTo>
                  <a:pt x="3637491" y="1036842"/>
                  <a:pt x="3624824" y="1036353"/>
                  <a:pt x="3611282" y="1036178"/>
                </a:cubicBezTo>
                <a:cubicBezTo>
                  <a:pt x="3597741" y="1036003"/>
                  <a:pt x="3584944" y="1035933"/>
                  <a:pt x="3572891" y="1035968"/>
                </a:cubicBezTo>
                <a:cubicBezTo>
                  <a:pt x="3560859" y="1035933"/>
                  <a:pt x="3548154" y="1036003"/>
                  <a:pt x="3534775" y="1036178"/>
                </a:cubicBezTo>
                <a:cubicBezTo>
                  <a:pt x="3521396" y="1036353"/>
                  <a:pt x="3508823" y="1036843"/>
                  <a:pt x="3497056" y="1037647"/>
                </a:cubicBezTo>
                <a:lnTo>
                  <a:pt x="3497056" y="1020296"/>
                </a:lnTo>
                <a:lnTo>
                  <a:pt x="3508858" y="1020296"/>
                </a:lnTo>
                <a:cubicBezTo>
                  <a:pt x="3528831" y="1020460"/>
                  <a:pt x="3541148" y="1018585"/>
                  <a:pt x="3545808" y="1014671"/>
                </a:cubicBezTo>
                <a:cubicBezTo>
                  <a:pt x="3550467" y="1010757"/>
                  <a:pt x="3552388" y="1003820"/>
                  <a:pt x="3551568" y="993859"/>
                </a:cubicBezTo>
                <a:lnTo>
                  <a:pt x="3551568" y="944921"/>
                </a:lnTo>
                <a:lnTo>
                  <a:pt x="3402082" y="944921"/>
                </a:lnTo>
                <a:lnTo>
                  <a:pt x="3402082" y="927570"/>
                </a:lnTo>
                <a:lnTo>
                  <a:pt x="3574574" y="664004"/>
                </a:lnTo>
                <a:cubicBezTo>
                  <a:pt x="3576690" y="660773"/>
                  <a:pt x="3578490" y="658806"/>
                  <a:pt x="3579974" y="658103"/>
                </a:cubicBezTo>
                <a:cubicBezTo>
                  <a:pt x="3581458" y="657401"/>
                  <a:pt x="3583398" y="657120"/>
                  <a:pt x="3585794" y="657260"/>
                </a:cubicBezTo>
                <a:close/>
                <a:moveTo>
                  <a:pt x="2124097" y="283271"/>
                </a:moveTo>
                <a:lnTo>
                  <a:pt x="2475894" y="283271"/>
                </a:lnTo>
                <a:cubicBezTo>
                  <a:pt x="2479066" y="283352"/>
                  <a:pt x="2481712" y="284449"/>
                  <a:pt x="2483832" y="286562"/>
                </a:cubicBezTo>
                <a:cubicBezTo>
                  <a:pt x="2485951" y="288674"/>
                  <a:pt x="2487051" y="291312"/>
                  <a:pt x="2487133" y="294475"/>
                </a:cubicBezTo>
                <a:cubicBezTo>
                  <a:pt x="2487051" y="297638"/>
                  <a:pt x="2485951" y="300276"/>
                  <a:pt x="2483832" y="302388"/>
                </a:cubicBezTo>
                <a:cubicBezTo>
                  <a:pt x="2481712" y="304501"/>
                  <a:pt x="2479066" y="305598"/>
                  <a:pt x="2475894" y="305679"/>
                </a:cubicBezTo>
                <a:lnTo>
                  <a:pt x="2124097" y="305679"/>
                </a:lnTo>
                <a:cubicBezTo>
                  <a:pt x="2120924" y="305598"/>
                  <a:pt x="2118278" y="304501"/>
                  <a:pt x="2116159" y="302388"/>
                </a:cubicBezTo>
                <a:cubicBezTo>
                  <a:pt x="2114040" y="300276"/>
                  <a:pt x="2112940" y="297638"/>
                  <a:pt x="2112858" y="294475"/>
                </a:cubicBezTo>
                <a:cubicBezTo>
                  <a:pt x="2112940" y="291312"/>
                  <a:pt x="2114040" y="288674"/>
                  <a:pt x="2116159" y="286562"/>
                </a:cubicBezTo>
                <a:cubicBezTo>
                  <a:pt x="2118278" y="284449"/>
                  <a:pt x="2120924" y="283352"/>
                  <a:pt x="2124097" y="283271"/>
                </a:cubicBezTo>
                <a:close/>
                <a:moveTo>
                  <a:pt x="2124097" y="174248"/>
                </a:moveTo>
                <a:lnTo>
                  <a:pt x="2475894" y="174248"/>
                </a:lnTo>
                <a:cubicBezTo>
                  <a:pt x="2479066" y="174329"/>
                  <a:pt x="2481712" y="175427"/>
                  <a:pt x="2483832" y="177539"/>
                </a:cubicBezTo>
                <a:cubicBezTo>
                  <a:pt x="2485951" y="179652"/>
                  <a:pt x="2487051" y="182289"/>
                  <a:pt x="2487133" y="185452"/>
                </a:cubicBezTo>
                <a:cubicBezTo>
                  <a:pt x="2487051" y="188615"/>
                  <a:pt x="2485951" y="191252"/>
                  <a:pt x="2483832" y="193365"/>
                </a:cubicBezTo>
                <a:cubicBezTo>
                  <a:pt x="2481712" y="195477"/>
                  <a:pt x="2479066" y="196574"/>
                  <a:pt x="2475894" y="196656"/>
                </a:cubicBezTo>
                <a:lnTo>
                  <a:pt x="2124097" y="196656"/>
                </a:lnTo>
                <a:cubicBezTo>
                  <a:pt x="2120924" y="196574"/>
                  <a:pt x="2118278" y="195477"/>
                  <a:pt x="2116159" y="193365"/>
                </a:cubicBezTo>
                <a:cubicBezTo>
                  <a:pt x="2114040" y="191252"/>
                  <a:pt x="2112940" y="188615"/>
                  <a:pt x="2112858" y="185452"/>
                </a:cubicBezTo>
                <a:cubicBezTo>
                  <a:pt x="2112940" y="182289"/>
                  <a:pt x="2114040" y="179652"/>
                  <a:pt x="2116159" y="177539"/>
                </a:cubicBezTo>
                <a:cubicBezTo>
                  <a:pt x="2118278" y="175427"/>
                  <a:pt x="2120924" y="174329"/>
                  <a:pt x="2124097" y="174248"/>
                </a:cubicBezTo>
                <a:close/>
                <a:moveTo>
                  <a:pt x="3545415" y="60729"/>
                </a:moveTo>
                <a:lnTo>
                  <a:pt x="3408293" y="270345"/>
                </a:lnTo>
                <a:lnTo>
                  <a:pt x="3545415" y="270345"/>
                </a:lnTo>
                <a:close/>
                <a:moveTo>
                  <a:pt x="871246" y="52861"/>
                </a:moveTo>
                <a:cubicBezTo>
                  <a:pt x="874408" y="52943"/>
                  <a:pt x="877047" y="54044"/>
                  <a:pt x="879159" y="56163"/>
                </a:cubicBezTo>
                <a:cubicBezTo>
                  <a:pt x="881271" y="58282"/>
                  <a:pt x="882368" y="60928"/>
                  <a:pt x="882450" y="64101"/>
                </a:cubicBezTo>
                <a:lnTo>
                  <a:pt x="882450" y="228759"/>
                </a:lnTo>
                <a:lnTo>
                  <a:pt x="1047109" y="228759"/>
                </a:lnTo>
                <a:cubicBezTo>
                  <a:pt x="1050281" y="228841"/>
                  <a:pt x="1052927" y="229938"/>
                  <a:pt x="1055046" y="232050"/>
                </a:cubicBezTo>
                <a:cubicBezTo>
                  <a:pt x="1057165" y="234163"/>
                  <a:pt x="1058266" y="236801"/>
                  <a:pt x="1058348" y="239963"/>
                </a:cubicBezTo>
                <a:cubicBezTo>
                  <a:pt x="1058266" y="243126"/>
                  <a:pt x="1057165" y="245764"/>
                  <a:pt x="1055046" y="247876"/>
                </a:cubicBezTo>
                <a:cubicBezTo>
                  <a:pt x="1052927" y="249989"/>
                  <a:pt x="1050281" y="251086"/>
                  <a:pt x="1047109" y="251168"/>
                </a:cubicBezTo>
                <a:lnTo>
                  <a:pt x="882450" y="251168"/>
                </a:lnTo>
                <a:lnTo>
                  <a:pt x="882450" y="415826"/>
                </a:lnTo>
                <a:cubicBezTo>
                  <a:pt x="882368" y="418999"/>
                  <a:pt x="881271" y="421645"/>
                  <a:pt x="879159" y="423764"/>
                </a:cubicBezTo>
                <a:cubicBezTo>
                  <a:pt x="877047" y="425883"/>
                  <a:pt x="874408" y="426984"/>
                  <a:pt x="871246" y="427066"/>
                </a:cubicBezTo>
                <a:cubicBezTo>
                  <a:pt x="868083" y="426984"/>
                  <a:pt x="865445" y="425883"/>
                  <a:pt x="863333" y="423764"/>
                </a:cubicBezTo>
                <a:cubicBezTo>
                  <a:pt x="861220" y="421645"/>
                  <a:pt x="860123" y="418999"/>
                  <a:pt x="860041" y="415826"/>
                </a:cubicBezTo>
                <a:lnTo>
                  <a:pt x="860041" y="251168"/>
                </a:lnTo>
                <a:lnTo>
                  <a:pt x="695383" y="251168"/>
                </a:lnTo>
                <a:cubicBezTo>
                  <a:pt x="692210" y="251086"/>
                  <a:pt x="689564" y="249989"/>
                  <a:pt x="687445" y="247876"/>
                </a:cubicBezTo>
                <a:cubicBezTo>
                  <a:pt x="685325" y="245764"/>
                  <a:pt x="684225" y="243126"/>
                  <a:pt x="684143" y="239963"/>
                </a:cubicBezTo>
                <a:cubicBezTo>
                  <a:pt x="684225" y="236801"/>
                  <a:pt x="685325" y="234163"/>
                  <a:pt x="687445" y="232050"/>
                </a:cubicBezTo>
                <a:cubicBezTo>
                  <a:pt x="689564" y="229938"/>
                  <a:pt x="692210" y="228841"/>
                  <a:pt x="695383" y="228759"/>
                </a:cubicBezTo>
                <a:lnTo>
                  <a:pt x="860041" y="228759"/>
                </a:lnTo>
                <a:lnTo>
                  <a:pt x="860041" y="64101"/>
                </a:lnTo>
                <a:cubicBezTo>
                  <a:pt x="860123" y="60928"/>
                  <a:pt x="861220" y="58282"/>
                  <a:pt x="863333" y="56163"/>
                </a:cubicBezTo>
                <a:cubicBezTo>
                  <a:pt x="865445" y="54044"/>
                  <a:pt x="868083" y="52943"/>
                  <a:pt x="871246" y="52861"/>
                </a:cubicBezTo>
                <a:close/>
                <a:moveTo>
                  <a:pt x="1356793" y="20196"/>
                </a:moveTo>
                <a:cubicBezTo>
                  <a:pt x="1346789" y="19915"/>
                  <a:pt x="1336856" y="22305"/>
                  <a:pt x="1326992" y="27365"/>
                </a:cubicBezTo>
                <a:cubicBezTo>
                  <a:pt x="1317129" y="32424"/>
                  <a:pt x="1308320" y="41840"/>
                  <a:pt x="1300566" y="55613"/>
                </a:cubicBezTo>
                <a:cubicBezTo>
                  <a:pt x="1294908" y="66048"/>
                  <a:pt x="1291464" y="77783"/>
                  <a:pt x="1290234" y="90818"/>
                </a:cubicBezTo>
                <a:cubicBezTo>
                  <a:pt x="1289004" y="103853"/>
                  <a:pt x="1288512" y="117976"/>
                  <a:pt x="1288758" y="133189"/>
                </a:cubicBezTo>
                <a:cubicBezTo>
                  <a:pt x="1288547" y="147126"/>
                  <a:pt x="1288969" y="160711"/>
                  <a:pt x="1290023" y="173945"/>
                </a:cubicBezTo>
                <a:cubicBezTo>
                  <a:pt x="1291077" y="187179"/>
                  <a:pt x="1294030" y="199077"/>
                  <a:pt x="1298880" y="209641"/>
                </a:cubicBezTo>
                <a:cubicBezTo>
                  <a:pt x="1308118" y="226611"/>
                  <a:pt x="1317886" y="236940"/>
                  <a:pt x="1328182" y="240629"/>
                </a:cubicBezTo>
                <a:cubicBezTo>
                  <a:pt x="1338478" y="244318"/>
                  <a:pt x="1346139" y="245794"/>
                  <a:pt x="1351165" y="245056"/>
                </a:cubicBezTo>
                <a:cubicBezTo>
                  <a:pt x="1367590" y="244671"/>
                  <a:pt x="1380849" y="239383"/>
                  <a:pt x="1390943" y="229191"/>
                </a:cubicBezTo>
                <a:cubicBezTo>
                  <a:pt x="1401037" y="219000"/>
                  <a:pt x="1408382" y="206216"/>
                  <a:pt x="1412977" y="190841"/>
                </a:cubicBezTo>
                <a:cubicBezTo>
                  <a:pt x="1417573" y="175465"/>
                  <a:pt x="1419836" y="159808"/>
                  <a:pt x="1419767" y="143870"/>
                </a:cubicBezTo>
                <a:lnTo>
                  <a:pt x="1419768" y="143870"/>
                </a:lnTo>
                <a:cubicBezTo>
                  <a:pt x="1419815" y="130379"/>
                  <a:pt x="1419159" y="116185"/>
                  <a:pt x="1417800" y="101287"/>
                </a:cubicBezTo>
                <a:cubicBezTo>
                  <a:pt x="1416441" y="86391"/>
                  <a:pt x="1414098" y="74164"/>
                  <a:pt x="1410771" y="64608"/>
                </a:cubicBezTo>
                <a:cubicBezTo>
                  <a:pt x="1405957" y="51690"/>
                  <a:pt x="1398999" y="41126"/>
                  <a:pt x="1389897" y="32916"/>
                </a:cubicBezTo>
                <a:cubicBezTo>
                  <a:pt x="1380795" y="24706"/>
                  <a:pt x="1369760" y="20466"/>
                  <a:pt x="1356793" y="20196"/>
                </a:cubicBezTo>
                <a:close/>
                <a:moveTo>
                  <a:pt x="3233743" y="6217"/>
                </a:moveTo>
                <a:cubicBezTo>
                  <a:pt x="3268720" y="6755"/>
                  <a:pt x="3297147" y="16910"/>
                  <a:pt x="3319024" y="36686"/>
                </a:cubicBezTo>
                <a:cubicBezTo>
                  <a:pt x="3340902" y="56460"/>
                  <a:pt x="3352179" y="82632"/>
                  <a:pt x="3352854" y="115199"/>
                </a:cubicBezTo>
                <a:cubicBezTo>
                  <a:pt x="3352979" y="133475"/>
                  <a:pt x="3348987" y="150235"/>
                  <a:pt x="3340876" y="165477"/>
                </a:cubicBezTo>
                <a:cubicBezTo>
                  <a:pt x="3332765" y="180720"/>
                  <a:pt x="3319783" y="197152"/>
                  <a:pt x="3301928" y="214772"/>
                </a:cubicBezTo>
                <a:cubicBezTo>
                  <a:pt x="3284073" y="232393"/>
                  <a:pt x="3260593" y="253907"/>
                  <a:pt x="3231487" y="279316"/>
                </a:cubicBezTo>
                <a:lnTo>
                  <a:pt x="3171917" y="337220"/>
                </a:lnTo>
                <a:lnTo>
                  <a:pt x="3273092" y="337220"/>
                </a:lnTo>
                <a:cubicBezTo>
                  <a:pt x="3277573" y="337248"/>
                  <a:pt x="3283730" y="337192"/>
                  <a:pt x="3291563" y="337054"/>
                </a:cubicBezTo>
                <a:cubicBezTo>
                  <a:pt x="3299396" y="336915"/>
                  <a:pt x="3306760" y="336526"/>
                  <a:pt x="3313656" y="335888"/>
                </a:cubicBezTo>
                <a:cubicBezTo>
                  <a:pt x="3320553" y="335249"/>
                  <a:pt x="3324835" y="334194"/>
                  <a:pt x="3326504" y="332723"/>
                </a:cubicBezTo>
                <a:cubicBezTo>
                  <a:pt x="3329304" y="328003"/>
                  <a:pt x="3331717" y="320718"/>
                  <a:pt x="3333743" y="310868"/>
                </a:cubicBezTo>
                <a:cubicBezTo>
                  <a:pt x="3335770" y="301019"/>
                  <a:pt x="3337480" y="291626"/>
                  <a:pt x="3338875" y="282689"/>
                </a:cubicBezTo>
                <a:lnTo>
                  <a:pt x="3352854" y="282689"/>
                </a:lnTo>
                <a:lnTo>
                  <a:pt x="3337140" y="380422"/>
                </a:lnTo>
                <a:lnTo>
                  <a:pt x="3128696" y="380422"/>
                </a:lnTo>
                <a:cubicBezTo>
                  <a:pt x="3128567" y="374052"/>
                  <a:pt x="3128825" y="369680"/>
                  <a:pt x="3129468" y="367307"/>
                </a:cubicBezTo>
                <a:cubicBezTo>
                  <a:pt x="3130111" y="364934"/>
                  <a:pt x="3131912" y="362386"/>
                  <a:pt x="3134870" y="359663"/>
                </a:cubicBezTo>
                <a:lnTo>
                  <a:pt x="3242740" y="239402"/>
                </a:lnTo>
                <a:cubicBezTo>
                  <a:pt x="3258731" y="221787"/>
                  <a:pt x="3272438" y="202346"/>
                  <a:pt x="3283860" y="181082"/>
                </a:cubicBezTo>
                <a:cubicBezTo>
                  <a:pt x="3295282" y="159817"/>
                  <a:pt x="3301257" y="137856"/>
                  <a:pt x="3301784" y="115199"/>
                </a:cubicBezTo>
                <a:cubicBezTo>
                  <a:pt x="3301802" y="99569"/>
                  <a:pt x="3299080" y="84828"/>
                  <a:pt x="3293620" y="70974"/>
                </a:cubicBezTo>
                <a:cubicBezTo>
                  <a:pt x="3288160" y="57121"/>
                  <a:pt x="3279857" y="45826"/>
                  <a:pt x="3268711" y="37090"/>
                </a:cubicBezTo>
                <a:cubicBezTo>
                  <a:pt x="3257565" y="28354"/>
                  <a:pt x="3243473" y="23847"/>
                  <a:pt x="3226433" y="23568"/>
                </a:cubicBezTo>
                <a:cubicBezTo>
                  <a:pt x="3209811" y="23673"/>
                  <a:pt x="3194707" y="28667"/>
                  <a:pt x="3181121" y="38549"/>
                </a:cubicBezTo>
                <a:cubicBezTo>
                  <a:pt x="3167535" y="48431"/>
                  <a:pt x="3157357" y="62568"/>
                  <a:pt x="3150587" y="80959"/>
                </a:cubicBezTo>
                <a:cubicBezTo>
                  <a:pt x="3151347" y="80690"/>
                  <a:pt x="3152213" y="80527"/>
                  <a:pt x="3153183" y="80468"/>
                </a:cubicBezTo>
                <a:cubicBezTo>
                  <a:pt x="3154154" y="80409"/>
                  <a:pt x="3155720" y="80386"/>
                  <a:pt x="3157884" y="80398"/>
                </a:cubicBezTo>
                <a:cubicBezTo>
                  <a:pt x="3167719" y="80702"/>
                  <a:pt x="3175132" y="83742"/>
                  <a:pt x="3180126" y="89520"/>
                </a:cubicBezTo>
                <a:cubicBezTo>
                  <a:pt x="3185119" y="95296"/>
                  <a:pt x="3187621" y="101985"/>
                  <a:pt x="3187633" y="109586"/>
                </a:cubicBezTo>
                <a:cubicBezTo>
                  <a:pt x="3187013" y="120894"/>
                  <a:pt x="3183341" y="128729"/>
                  <a:pt x="3176617" y="133091"/>
                </a:cubicBezTo>
                <a:cubicBezTo>
                  <a:pt x="3169893" y="137452"/>
                  <a:pt x="3163836" y="139534"/>
                  <a:pt x="3158445" y="139335"/>
                </a:cubicBezTo>
                <a:cubicBezTo>
                  <a:pt x="3157548" y="139529"/>
                  <a:pt x="3154727" y="139141"/>
                  <a:pt x="3149984" y="138171"/>
                </a:cubicBezTo>
                <a:cubicBezTo>
                  <a:pt x="3145241" y="137201"/>
                  <a:pt x="3140591" y="134484"/>
                  <a:pt x="3136034" y="130021"/>
                </a:cubicBezTo>
                <a:cubicBezTo>
                  <a:pt x="3131478" y="125559"/>
                  <a:pt x="3129032" y="118186"/>
                  <a:pt x="3128696" y="107902"/>
                </a:cubicBezTo>
                <a:cubicBezTo>
                  <a:pt x="3128817" y="90902"/>
                  <a:pt x="3133190" y="74706"/>
                  <a:pt x="3141817" y="59312"/>
                </a:cubicBezTo>
                <a:cubicBezTo>
                  <a:pt x="3150444" y="43919"/>
                  <a:pt x="3162599" y="31304"/>
                  <a:pt x="3178282" y="21466"/>
                </a:cubicBezTo>
                <a:cubicBezTo>
                  <a:pt x="3193965" y="11630"/>
                  <a:pt x="3212452" y="6546"/>
                  <a:pt x="3233743" y="6217"/>
                </a:cubicBezTo>
                <a:close/>
                <a:moveTo>
                  <a:pt x="2976619" y="6217"/>
                </a:moveTo>
                <a:cubicBezTo>
                  <a:pt x="2982802" y="5983"/>
                  <a:pt x="2986566" y="6733"/>
                  <a:pt x="2987910" y="8465"/>
                </a:cubicBezTo>
                <a:cubicBezTo>
                  <a:pt x="2989254" y="10198"/>
                  <a:pt x="2989792" y="14319"/>
                  <a:pt x="2989523" y="20829"/>
                </a:cubicBezTo>
                <a:lnTo>
                  <a:pt x="2989523" y="336090"/>
                </a:lnTo>
                <a:cubicBezTo>
                  <a:pt x="2989231" y="342971"/>
                  <a:pt x="2990001" y="348383"/>
                  <a:pt x="2991833" y="352329"/>
                </a:cubicBezTo>
                <a:cubicBezTo>
                  <a:pt x="2993665" y="356274"/>
                  <a:pt x="2998306" y="359063"/>
                  <a:pt x="3005758" y="360698"/>
                </a:cubicBezTo>
                <a:cubicBezTo>
                  <a:pt x="3013209" y="362332"/>
                  <a:pt x="3025219" y="363123"/>
                  <a:pt x="3041786" y="363071"/>
                </a:cubicBezTo>
                <a:lnTo>
                  <a:pt x="3059770" y="363071"/>
                </a:lnTo>
                <a:lnTo>
                  <a:pt x="3059770" y="380422"/>
                </a:lnTo>
                <a:cubicBezTo>
                  <a:pt x="3052869" y="379873"/>
                  <a:pt x="3043753" y="379479"/>
                  <a:pt x="3032421" y="379240"/>
                </a:cubicBezTo>
                <a:cubicBezTo>
                  <a:pt x="3021089" y="379002"/>
                  <a:pt x="3009603" y="378857"/>
                  <a:pt x="2997963" y="378805"/>
                </a:cubicBezTo>
                <a:cubicBezTo>
                  <a:pt x="2986322" y="378753"/>
                  <a:pt x="2976590" y="378733"/>
                  <a:pt x="2968765" y="378743"/>
                </a:cubicBezTo>
                <a:cubicBezTo>
                  <a:pt x="2960940" y="378733"/>
                  <a:pt x="2951207" y="378753"/>
                  <a:pt x="2939567" y="378805"/>
                </a:cubicBezTo>
                <a:cubicBezTo>
                  <a:pt x="2927926" y="378857"/>
                  <a:pt x="2916440" y="379002"/>
                  <a:pt x="2905108" y="379240"/>
                </a:cubicBezTo>
                <a:cubicBezTo>
                  <a:pt x="2893776" y="379479"/>
                  <a:pt x="2884660" y="379873"/>
                  <a:pt x="2877760" y="380422"/>
                </a:cubicBezTo>
                <a:lnTo>
                  <a:pt x="2877760" y="363071"/>
                </a:lnTo>
                <a:lnTo>
                  <a:pt x="2895743" y="363071"/>
                </a:lnTo>
                <a:cubicBezTo>
                  <a:pt x="2912311" y="363113"/>
                  <a:pt x="2924321" y="362280"/>
                  <a:pt x="2931772" y="360573"/>
                </a:cubicBezTo>
                <a:cubicBezTo>
                  <a:pt x="2939223" y="358866"/>
                  <a:pt x="2943865" y="356034"/>
                  <a:pt x="2945696" y="352079"/>
                </a:cubicBezTo>
                <a:cubicBezTo>
                  <a:pt x="2947528" y="348123"/>
                  <a:pt x="2948298" y="342794"/>
                  <a:pt x="2948007" y="336090"/>
                </a:cubicBezTo>
                <a:lnTo>
                  <a:pt x="2948007" y="44982"/>
                </a:lnTo>
                <a:cubicBezTo>
                  <a:pt x="2932857" y="51955"/>
                  <a:pt x="2918339" y="56200"/>
                  <a:pt x="2904454" y="57715"/>
                </a:cubicBezTo>
                <a:cubicBezTo>
                  <a:pt x="2890568" y="59232"/>
                  <a:pt x="2880546" y="59838"/>
                  <a:pt x="2874388" y="59535"/>
                </a:cubicBezTo>
                <a:lnTo>
                  <a:pt x="2874388" y="42184"/>
                </a:lnTo>
                <a:cubicBezTo>
                  <a:pt x="2880667" y="42406"/>
                  <a:pt x="2889589" y="41962"/>
                  <a:pt x="2901153" y="40852"/>
                </a:cubicBezTo>
                <a:cubicBezTo>
                  <a:pt x="2912717" y="39742"/>
                  <a:pt x="2925215" y="36633"/>
                  <a:pt x="2938647" y="31527"/>
                </a:cubicBezTo>
                <a:cubicBezTo>
                  <a:pt x="2952079" y="26421"/>
                  <a:pt x="2964736" y="17984"/>
                  <a:pt x="2976619" y="6217"/>
                </a:cubicBezTo>
                <a:close/>
                <a:moveTo>
                  <a:pt x="1629079" y="6217"/>
                </a:moveTo>
                <a:cubicBezTo>
                  <a:pt x="1657005" y="6567"/>
                  <a:pt x="1680982" y="13726"/>
                  <a:pt x="1701010" y="27695"/>
                </a:cubicBezTo>
                <a:cubicBezTo>
                  <a:pt x="1721038" y="41664"/>
                  <a:pt x="1731518" y="60344"/>
                  <a:pt x="1732451" y="83734"/>
                </a:cubicBezTo>
                <a:cubicBezTo>
                  <a:pt x="1732054" y="106324"/>
                  <a:pt x="1724710" y="126463"/>
                  <a:pt x="1710419" y="144151"/>
                </a:cubicBezTo>
                <a:cubicBezTo>
                  <a:pt x="1696128" y="161838"/>
                  <a:pt x="1677270" y="174670"/>
                  <a:pt x="1653845" y="182648"/>
                </a:cubicBezTo>
                <a:cubicBezTo>
                  <a:pt x="1683310" y="189152"/>
                  <a:pt x="1706243" y="201816"/>
                  <a:pt x="1722642" y="220639"/>
                </a:cubicBezTo>
                <a:cubicBezTo>
                  <a:pt x="1739041" y="239462"/>
                  <a:pt x="1747368" y="260709"/>
                  <a:pt x="1747625" y="284381"/>
                </a:cubicBezTo>
                <a:cubicBezTo>
                  <a:pt x="1747418" y="303751"/>
                  <a:pt x="1742156" y="321604"/>
                  <a:pt x="1731842" y="337942"/>
                </a:cubicBezTo>
                <a:cubicBezTo>
                  <a:pt x="1721527" y="354280"/>
                  <a:pt x="1707402" y="367435"/>
                  <a:pt x="1689466" y="377409"/>
                </a:cubicBezTo>
                <a:cubicBezTo>
                  <a:pt x="1671530" y="387382"/>
                  <a:pt x="1651027" y="392508"/>
                  <a:pt x="1627956" y="392786"/>
                </a:cubicBezTo>
                <a:cubicBezTo>
                  <a:pt x="1596419" y="392307"/>
                  <a:pt x="1569847" y="384000"/>
                  <a:pt x="1548237" y="367865"/>
                </a:cubicBezTo>
                <a:cubicBezTo>
                  <a:pt x="1526628" y="351730"/>
                  <a:pt x="1515374" y="330638"/>
                  <a:pt x="1514475" y="304589"/>
                </a:cubicBezTo>
                <a:cubicBezTo>
                  <a:pt x="1514943" y="292427"/>
                  <a:pt x="1518498" y="283913"/>
                  <a:pt x="1525141" y="279048"/>
                </a:cubicBezTo>
                <a:cubicBezTo>
                  <a:pt x="1531784" y="274183"/>
                  <a:pt x="1538707" y="271844"/>
                  <a:pt x="1545911" y="272031"/>
                </a:cubicBezTo>
                <a:cubicBezTo>
                  <a:pt x="1554343" y="272078"/>
                  <a:pt x="1561617" y="274791"/>
                  <a:pt x="1567733" y="280171"/>
                </a:cubicBezTo>
                <a:cubicBezTo>
                  <a:pt x="1573849" y="285550"/>
                  <a:pt x="1577054" y="293315"/>
                  <a:pt x="1577346" y="303466"/>
                </a:cubicBezTo>
                <a:cubicBezTo>
                  <a:pt x="1577031" y="314261"/>
                  <a:pt x="1573312" y="322425"/>
                  <a:pt x="1566189" y="327958"/>
                </a:cubicBezTo>
                <a:cubicBezTo>
                  <a:pt x="1559067" y="333491"/>
                  <a:pt x="1550437" y="335618"/>
                  <a:pt x="1540297" y="334340"/>
                </a:cubicBezTo>
                <a:cubicBezTo>
                  <a:pt x="1550964" y="350652"/>
                  <a:pt x="1564726" y="361934"/>
                  <a:pt x="1581583" y="368184"/>
                </a:cubicBezTo>
                <a:cubicBezTo>
                  <a:pt x="1598441" y="374435"/>
                  <a:pt x="1613336" y="377414"/>
                  <a:pt x="1626269" y="377120"/>
                </a:cubicBezTo>
                <a:cubicBezTo>
                  <a:pt x="1634842" y="377391"/>
                  <a:pt x="1643999" y="375036"/>
                  <a:pt x="1653739" y="370058"/>
                </a:cubicBezTo>
                <a:cubicBezTo>
                  <a:pt x="1663479" y="365080"/>
                  <a:pt x="1671845" y="355856"/>
                  <a:pt x="1678836" y="342387"/>
                </a:cubicBezTo>
                <a:cubicBezTo>
                  <a:pt x="1685827" y="328918"/>
                  <a:pt x="1689485" y="309582"/>
                  <a:pt x="1689811" y="284381"/>
                </a:cubicBezTo>
                <a:cubicBezTo>
                  <a:pt x="1689905" y="256387"/>
                  <a:pt x="1684516" y="233942"/>
                  <a:pt x="1673644" y="217047"/>
                </a:cubicBezTo>
                <a:cubicBezTo>
                  <a:pt x="1662773" y="200153"/>
                  <a:pt x="1645856" y="191483"/>
                  <a:pt x="1622893" y="191037"/>
                </a:cubicBezTo>
                <a:lnTo>
                  <a:pt x="1598148" y="191037"/>
                </a:lnTo>
                <a:cubicBezTo>
                  <a:pt x="1593403" y="191165"/>
                  <a:pt x="1589959" y="190909"/>
                  <a:pt x="1587816" y="190268"/>
                </a:cubicBezTo>
                <a:cubicBezTo>
                  <a:pt x="1585673" y="189627"/>
                  <a:pt x="1584620" y="187833"/>
                  <a:pt x="1584655" y="184885"/>
                </a:cubicBezTo>
                <a:cubicBezTo>
                  <a:pt x="1584725" y="182193"/>
                  <a:pt x="1585568" y="180445"/>
                  <a:pt x="1587183" y="179642"/>
                </a:cubicBezTo>
                <a:cubicBezTo>
                  <a:pt x="1588799" y="178838"/>
                  <a:pt x="1590766" y="178348"/>
                  <a:pt x="1593086" y="178174"/>
                </a:cubicBezTo>
                <a:cubicBezTo>
                  <a:pt x="1595441" y="178138"/>
                  <a:pt x="1599026" y="177929"/>
                  <a:pt x="1603842" y="177544"/>
                </a:cubicBezTo>
                <a:cubicBezTo>
                  <a:pt x="1608658" y="177160"/>
                  <a:pt x="1612383" y="176810"/>
                  <a:pt x="1615019" y="176496"/>
                </a:cubicBezTo>
                <a:cubicBezTo>
                  <a:pt x="1622202" y="176718"/>
                  <a:pt x="1630193" y="175148"/>
                  <a:pt x="1638992" y="171784"/>
                </a:cubicBezTo>
                <a:cubicBezTo>
                  <a:pt x="1647791" y="168420"/>
                  <a:pt x="1656485" y="160240"/>
                  <a:pt x="1665073" y="147241"/>
                </a:cubicBezTo>
                <a:cubicBezTo>
                  <a:pt x="1672126" y="134163"/>
                  <a:pt x="1676578" y="121233"/>
                  <a:pt x="1678430" y="108450"/>
                </a:cubicBezTo>
                <a:cubicBezTo>
                  <a:pt x="1680281" y="95668"/>
                  <a:pt x="1681078" y="87242"/>
                  <a:pt x="1680820" y="83173"/>
                </a:cubicBezTo>
                <a:cubicBezTo>
                  <a:pt x="1680011" y="58417"/>
                  <a:pt x="1673895" y="41597"/>
                  <a:pt x="1662472" y="32714"/>
                </a:cubicBezTo>
                <a:cubicBezTo>
                  <a:pt x="1651048" y="23831"/>
                  <a:pt x="1639167" y="19659"/>
                  <a:pt x="1626830" y="20196"/>
                </a:cubicBezTo>
                <a:cubicBezTo>
                  <a:pt x="1615946" y="19927"/>
                  <a:pt x="1603135" y="22296"/>
                  <a:pt x="1588398" y="27306"/>
                </a:cubicBezTo>
                <a:cubicBezTo>
                  <a:pt x="1573660" y="32315"/>
                  <a:pt x="1561561" y="41583"/>
                  <a:pt x="1552100" y="55109"/>
                </a:cubicBezTo>
                <a:cubicBezTo>
                  <a:pt x="1557234" y="54524"/>
                  <a:pt x="1564086" y="55694"/>
                  <a:pt x="1572657" y="58617"/>
                </a:cubicBezTo>
                <a:cubicBezTo>
                  <a:pt x="1581229" y="61541"/>
                  <a:pt x="1585976" y="69726"/>
                  <a:pt x="1586900" y="83173"/>
                </a:cubicBezTo>
                <a:cubicBezTo>
                  <a:pt x="1586795" y="91487"/>
                  <a:pt x="1584199" y="98292"/>
                  <a:pt x="1579112" y="103589"/>
                </a:cubicBezTo>
                <a:cubicBezTo>
                  <a:pt x="1574025" y="108887"/>
                  <a:pt x="1567080" y="111623"/>
                  <a:pt x="1558274" y="111799"/>
                </a:cubicBezTo>
                <a:cubicBezTo>
                  <a:pt x="1549960" y="111740"/>
                  <a:pt x="1543155" y="109191"/>
                  <a:pt x="1537857" y="104151"/>
                </a:cubicBezTo>
                <a:cubicBezTo>
                  <a:pt x="1532560" y="99111"/>
                  <a:pt x="1529824" y="91931"/>
                  <a:pt x="1529649" y="82612"/>
                </a:cubicBezTo>
                <a:cubicBezTo>
                  <a:pt x="1530243" y="60745"/>
                  <a:pt x="1539718" y="42674"/>
                  <a:pt x="1558074" y="28400"/>
                </a:cubicBezTo>
                <a:cubicBezTo>
                  <a:pt x="1576430" y="14125"/>
                  <a:pt x="1600098" y="6731"/>
                  <a:pt x="1629079" y="6217"/>
                </a:cubicBezTo>
                <a:close/>
                <a:moveTo>
                  <a:pt x="1356793" y="6217"/>
                </a:moveTo>
                <a:cubicBezTo>
                  <a:pt x="1373962" y="5755"/>
                  <a:pt x="1391280" y="10919"/>
                  <a:pt x="1408747" y="21710"/>
                </a:cubicBezTo>
                <a:cubicBezTo>
                  <a:pt x="1426214" y="32500"/>
                  <a:pt x="1440901" y="51692"/>
                  <a:pt x="1452807" y="79284"/>
                </a:cubicBezTo>
                <a:cubicBezTo>
                  <a:pt x="1464714" y="106876"/>
                  <a:pt x="1470911" y="145644"/>
                  <a:pt x="1471400" y="195587"/>
                </a:cubicBezTo>
                <a:cubicBezTo>
                  <a:pt x="1471002" y="236059"/>
                  <a:pt x="1464186" y="271001"/>
                  <a:pt x="1450953" y="300413"/>
                </a:cubicBezTo>
                <a:cubicBezTo>
                  <a:pt x="1437720" y="329824"/>
                  <a:pt x="1420457" y="352523"/>
                  <a:pt x="1399165" y="368510"/>
                </a:cubicBezTo>
                <a:cubicBezTo>
                  <a:pt x="1377872" y="384497"/>
                  <a:pt x="1354937" y="392588"/>
                  <a:pt x="1330360" y="392786"/>
                </a:cubicBezTo>
                <a:cubicBezTo>
                  <a:pt x="1306215" y="392612"/>
                  <a:pt x="1287235" y="387210"/>
                  <a:pt x="1273422" y="376579"/>
                </a:cubicBezTo>
                <a:cubicBezTo>
                  <a:pt x="1259608" y="365949"/>
                  <a:pt x="1252568" y="351131"/>
                  <a:pt x="1252300" y="332126"/>
                </a:cubicBezTo>
                <a:cubicBezTo>
                  <a:pt x="1252814" y="321428"/>
                  <a:pt x="1255994" y="314202"/>
                  <a:pt x="1261840" y="310449"/>
                </a:cubicBezTo>
                <a:cubicBezTo>
                  <a:pt x="1267686" y="306696"/>
                  <a:pt x="1273111" y="304942"/>
                  <a:pt x="1278115" y="305188"/>
                </a:cubicBezTo>
                <a:cubicBezTo>
                  <a:pt x="1284593" y="305176"/>
                  <a:pt x="1290439" y="307304"/>
                  <a:pt x="1295653" y="311571"/>
                </a:cubicBezTo>
                <a:cubicBezTo>
                  <a:pt x="1300868" y="315839"/>
                  <a:pt x="1303627" y="322316"/>
                  <a:pt x="1303931" y="331003"/>
                </a:cubicBezTo>
                <a:cubicBezTo>
                  <a:pt x="1304259" y="336253"/>
                  <a:pt x="1302481" y="341748"/>
                  <a:pt x="1298597" y="347489"/>
                </a:cubicBezTo>
                <a:cubicBezTo>
                  <a:pt x="1294713" y="353230"/>
                  <a:pt x="1286757" y="356340"/>
                  <a:pt x="1274728" y="356819"/>
                </a:cubicBezTo>
                <a:cubicBezTo>
                  <a:pt x="1283055" y="366053"/>
                  <a:pt x="1292934" y="371834"/>
                  <a:pt x="1304364" y="374160"/>
                </a:cubicBezTo>
                <a:cubicBezTo>
                  <a:pt x="1315794" y="376486"/>
                  <a:pt x="1324274" y="377473"/>
                  <a:pt x="1329804" y="377120"/>
                </a:cubicBezTo>
                <a:cubicBezTo>
                  <a:pt x="1341195" y="377612"/>
                  <a:pt x="1353898" y="373750"/>
                  <a:pt x="1367913" y="365534"/>
                </a:cubicBezTo>
                <a:cubicBezTo>
                  <a:pt x="1381929" y="357318"/>
                  <a:pt x="1394132" y="341799"/>
                  <a:pt x="1404524" y="318978"/>
                </a:cubicBezTo>
                <a:cubicBezTo>
                  <a:pt x="1414915" y="296157"/>
                  <a:pt x="1420371" y="263084"/>
                  <a:pt x="1420892" y="219760"/>
                </a:cubicBezTo>
                <a:lnTo>
                  <a:pt x="1420892" y="201771"/>
                </a:lnTo>
                <a:cubicBezTo>
                  <a:pt x="1414449" y="218375"/>
                  <a:pt x="1405406" y="231807"/>
                  <a:pt x="1393763" y="242068"/>
                </a:cubicBezTo>
                <a:cubicBezTo>
                  <a:pt x="1382119" y="252329"/>
                  <a:pt x="1367734" y="257610"/>
                  <a:pt x="1350608" y="257911"/>
                </a:cubicBezTo>
                <a:cubicBezTo>
                  <a:pt x="1318376" y="257083"/>
                  <a:pt x="1291778" y="244986"/>
                  <a:pt x="1270814" y="221620"/>
                </a:cubicBezTo>
                <a:cubicBezTo>
                  <a:pt x="1249851" y="198254"/>
                  <a:pt x="1238996" y="168590"/>
                  <a:pt x="1238250" y="132627"/>
                </a:cubicBezTo>
                <a:cubicBezTo>
                  <a:pt x="1238309" y="111968"/>
                  <a:pt x="1241419" y="94682"/>
                  <a:pt x="1247580" y="80769"/>
                </a:cubicBezTo>
                <a:cubicBezTo>
                  <a:pt x="1253742" y="66856"/>
                  <a:pt x="1262604" y="53786"/>
                  <a:pt x="1274167" y="41560"/>
                </a:cubicBezTo>
                <a:cubicBezTo>
                  <a:pt x="1286242" y="29028"/>
                  <a:pt x="1299166" y="19978"/>
                  <a:pt x="1312939" y="14409"/>
                </a:cubicBezTo>
                <a:cubicBezTo>
                  <a:pt x="1326712" y="8841"/>
                  <a:pt x="1341330" y="6110"/>
                  <a:pt x="1356793" y="6217"/>
                </a:cubicBezTo>
                <a:close/>
                <a:moveTo>
                  <a:pt x="404869" y="6217"/>
                </a:moveTo>
                <a:cubicBezTo>
                  <a:pt x="411052" y="5983"/>
                  <a:pt x="414816" y="6733"/>
                  <a:pt x="416160" y="8465"/>
                </a:cubicBezTo>
                <a:cubicBezTo>
                  <a:pt x="417504" y="10198"/>
                  <a:pt x="418042" y="14319"/>
                  <a:pt x="417773" y="20829"/>
                </a:cubicBezTo>
                <a:lnTo>
                  <a:pt x="417773" y="336090"/>
                </a:lnTo>
                <a:cubicBezTo>
                  <a:pt x="417482" y="342971"/>
                  <a:pt x="418251" y="348383"/>
                  <a:pt x="420083" y="352329"/>
                </a:cubicBezTo>
                <a:cubicBezTo>
                  <a:pt x="421915" y="356274"/>
                  <a:pt x="426556" y="359063"/>
                  <a:pt x="434008" y="360698"/>
                </a:cubicBezTo>
                <a:cubicBezTo>
                  <a:pt x="441459" y="362332"/>
                  <a:pt x="453469" y="363123"/>
                  <a:pt x="470037" y="363071"/>
                </a:cubicBezTo>
                <a:lnTo>
                  <a:pt x="488020" y="363071"/>
                </a:lnTo>
                <a:lnTo>
                  <a:pt x="488020" y="380422"/>
                </a:lnTo>
                <a:cubicBezTo>
                  <a:pt x="481120" y="379873"/>
                  <a:pt x="472004" y="379479"/>
                  <a:pt x="460672" y="379240"/>
                </a:cubicBezTo>
                <a:cubicBezTo>
                  <a:pt x="449339" y="379002"/>
                  <a:pt x="437853" y="378857"/>
                  <a:pt x="426213" y="378805"/>
                </a:cubicBezTo>
                <a:cubicBezTo>
                  <a:pt x="414572" y="378753"/>
                  <a:pt x="404840" y="378733"/>
                  <a:pt x="397015" y="378743"/>
                </a:cubicBezTo>
                <a:cubicBezTo>
                  <a:pt x="389190" y="378733"/>
                  <a:pt x="379457" y="378753"/>
                  <a:pt x="367817" y="378805"/>
                </a:cubicBezTo>
                <a:cubicBezTo>
                  <a:pt x="356177" y="378857"/>
                  <a:pt x="344690" y="379002"/>
                  <a:pt x="333358" y="379240"/>
                </a:cubicBezTo>
                <a:cubicBezTo>
                  <a:pt x="322026" y="379479"/>
                  <a:pt x="312910" y="379873"/>
                  <a:pt x="306010" y="380422"/>
                </a:cubicBezTo>
                <a:lnTo>
                  <a:pt x="306010" y="363071"/>
                </a:lnTo>
                <a:lnTo>
                  <a:pt x="323993" y="363071"/>
                </a:lnTo>
                <a:cubicBezTo>
                  <a:pt x="340561" y="363113"/>
                  <a:pt x="352571" y="362280"/>
                  <a:pt x="360022" y="360573"/>
                </a:cubicBezTo>
                <a:cubicBezTo>
                  <a:pt x="367473" y="358866"/>
                  <a:pt x="372115" y="356034"/>
                  <a:pt x="373947" y="352079"/>
                </a:cubicBezTo>
                <a:cubicBezTo>
                  <a:pt x="375778" y="348123"/>
                  <a:pt x="376548" y="342794"/>
                  <a:pt x="376257" y="336090"/>
                </a:cubicBezTo>
                <a:lnTo>
                  <a:pt x="376257" y="44982"/>
                </a:lnTo>
                <a:cubicBezTo>
                  <a:pt x="361107" y="51955"/>
                  <a:pt x="346589" y="56200"/>
                  <a:pt x="332704" y="57715"/>
                </a:cubicBezTo>
                <a:cubicBezTo>
                  <a:pt x="318818" y="59232"/>
                  <a:pt x="308796" y="59838"/>
                  <a:pt x="302639" y="59535"/>
                </a:cubicBezTo>
                <a:lnTo>
                  <a:pt x="302639" y="42184"/>
                </a:lnTo>
                <a:cubicBezTo>
                  <a:pt x="308917" y="42406"/>
                  <a:pt x="317839" y="41962"/>
                  <a:pt x="329403" y="40852"/>
                </a:cubicBezTo>
                <a:cubicBezTo>
                  <a:pt x="340967" y="39742"/>
                  <a:pt x="353465" y="36633"/>
                  <a:pt x="366897" y="31527"/>
                </a:cubicBezTo>
                <a:cubicBezTo>
                  <a:pt x="380329" y="26421"/>
                  <a:pt x="392986" y="17984"/>
                  <a:pt x="404869" y="6217"/>
                </a:cubicBezTo>
                <a:close/>
                <a:moveTo>
                  <a:pt x="114605" y="6217"/>
                </a:moveTo>
                <a:cubicBezTo>
                  <a:pt x="142530" y="6567"/>
                  <a:pt x="166507" y="13726"/>
                  <a:pt x="186535" y="27695"/>
                </a:cubicBezTo>
                <a:cubicBezTo>
                  <a:pt x="206563" y="41664"/>
                  <a:pt x="217043" y="60344"/>
                  <a:pt x="217976" y="83734"/>
                </a:cubicBezTo>
                <a:cubicBezTo>
                  <a:pt x="217579" y="106324"/>
                  <a:pt x="210236" y="126463"/>
                  <a:pt x="195944" y="144151"/>
                </a:cubicBezTo>
                <a:cubicBezTo>
                  <a:pt x="181653" y="161838"/>
                  <a:pt x="162795" y="174670"/>
                  <a:pt x="139370" y="182648"/>
                </a:cubicBezTo>
                <a:cubicBezTo>
                  <a:pt x="168836" y="189152"/>
                  <a:pt x="191768" y="201816"/>
                  <a:pt x="208167" y="220639"/>
                </a:cubicBezTo>
                <a:cubicBezTo>
                  <a:pt x="224566" y="239462"/>
                  <a:pt x="232894" y="260709"/>
                  <a:pt x="233150" y="284381"/>
                </a:cubicBezTo>
                <a:cubicBezTo>
                  <a:pt x="232943" y="303751"/>
                  <a:pt x="227682" y="321604"/>
                  <a:pt x="217367" y="337942"/>
                </a:cubicBezTo>
                <a:cubicBezTo>
                  <a:pt x="207052" y="354280"/>
                  <a:pt x="192927" y="367435"/>
                  <a:pt x="174991" y="377409"/>
                </a:cubicBezTo>
                <a:cubicBezTo>
                  <a:pt x="157055" y="387382"/>
                  <a:pt x="136552" y="392508"/>
                  <a:pt x="113481" y="392785"/>
                </a:cubicBezTo>
                <a:cubicBezTo>
                  <a:pt x="81944" y="392307"/>
                  <a:pt x="55372" y="384000"/>
                  <a:pt x="33762" y="367865"/>
                </a:cubicBezTo>
                <a:cubicBezTo>
                  <a:pt x="12153" y="351730"/>
                  <a:pt x="899" y="330638"/>
                  <a:pt x="0" y="304589"/>
                </a:cubicBezTo>
                <a:cubicBezTo>
                  <a:pt x="468" y="292427"/>
                  <a:pt x="4023" y="283913"/>
                  <a:pt x="10666" y="279048"/>
                </a:cubicBezTo>
                <a:cubicBezTo>
                  <a:pt x="17308" y="274183"/>
                  <a:pt x="24232" y="271844"/>
                  <a:pt x="31436" y="272031"/>
                </a:cubicBezTo>
                <a:cubicBezTo>
                  <a:pt x="39868" y="272078"/>
                  <a:pt x="47142" y="274791"/>
                  <a:pt x="53258" y="280171"/>
                </a:cubicBezTo>
                <a:cubicBezTo>
                  <a:pt x="59375" y="285550"/>
                  <a:pt x="62579" y="293315"/>
                  <a:pt x="62871" y="303466"/>
                </a:cubicBezTo>
                <a:cubicBezTo>
                  <a:pt x="62556" y="314261"/>
                  <a:pt x="58837" y="322425"/>
                  <a:pt x="51715" y="327958"/>
                </a:cubicBezTo>
                <a:cubicBezTo>
                  <a:pt x="44593" y="333491"/>
                  <a:pt x="35962" y="335618"/>
                  <a:pt x="25822" y="334340"/>
                </a:cubicBezTo>
                <a:cubicBezTo>
                  <a:pt x="36489" y="350652"/>
                  <a:pt x="50251" y="361934"/>
                  <a:pt x="67108" y="368184"/>
                </a:cubicBezTo>
                <a:cubicBezTo>
                  <a:pt x="83965" y="374435"/>
                  <a:pt x="98861" y="377414"/>
                  <a:pt x="111794" y="377120"/>
                </a:cubicBezTo>
                <a:cubicBezTo>
                  <a:pt x="120367" y="377391"/>
                  <a:pt x="129524" y="375036"/>
                  <a:pt x="139264" y="370058"/>
                </a:cubicBezTo>
                <a:cubicBezTo>
                  <a:pt x="149005" y="365080"/>
                  <a:pt x="157370" y="355856"/>
                  <a:pt x="164361" y="342387"/>
                </a:cubicBezTo>
                <a:cubicBezTo>
                  <a:pt x="171352" y="328918"/>
                  <a:pt x="175010" y="309582"/>
                  <a:pt x="175337" y="284381"/>
                </a:cubicBezTo>
                <a:cubicBezTo>
                  <a:pt x="175431" y="256387"/>
                  <a:pt x="170041" y="233942"/>
                  <a:pt x="159170" y="217047"/>
                </a:cubicBezTo>
                <a:cubicBezTo>
                  <a:pt x="148298" y="200153"/>
                  <a:pt x="131381" y="191483"/>
                  <a:pt x="108418" y="191037"/>
                </a:cubicBezTo>
                <a:lnTo>
                  <a:pt x="83673" y="191037"/>
                </a:lnTo>
                <a:cubicBezTo>
                  <a:pt x="78928" y="191165"/>
                  <a:pt x="75484" y="190909"/>
                  <a:pt x="73341" y="190268"/>
                </a:cubicBezTo>
                <a:cubicBezTo>
                  <a:pt x="71198" y="189627"/>
                  <a:pt x="70145" y="187833"/>
                  <a:pt x="70180" y="184885"/>
                </a:cubicBezTo>
                <a:cubicBezTo>
                  <a:pt x="70250" y="182193"/>
                  <a:pt x="71093" y="180445"/>
                  <a:pt x="72709" y="179642"/>
                </a:cubicBezTo>
                <a:cubicBezTo>
                  <a:pt x="74324" y="178838"/>
                  <a:pt x="76291" y="178348"/>
                  <a:pt x="78611" y="178174"/>
                </a:cubicBezTo>
                <a:cubicBezTo>
                  <a:pt x="80966" y="178138"/>
                  <a:pt x="84552" y="177929"/>
                  <a:pt x="89367" y="177544"/>
                </a:cubicBezTo>
                <a:cubicBezTo>
                  <a:pt x="94182" y="177160"/>
                  <a:pt x="97908" y="176810"/>
                  <a:pt x="100545" y="176496"/>
                </a:cubicBezTo>
                <a:cubicBezTo>
                  <a:pt x="107727" y="176718"/>
                  <a:pt x="115717" y="175148"/>
                  <a:pt x="124517" y="171784"/>
                </a:cubicBezTo>
                <a:cubicBezTo>
                  <a:pt x="133316" y="168420"/>
                  <a:pt x="142009" y="160240"/>
                  <a:pt x="150598" y="147241"/>
                </a:cubicBezTo>
                <a:cubicBezTo>
                  <a:pt x="157651" y="134163"/>
                  <a:pt x="162103" y="121233"/>
                  <a:pt x="163955" y="108450"/>
                </a:cubicBezTo>
                <a:cubicBezTo>
                  <a:pt x="165806" y="95668"/>
                  <a:pt x="166603" y="87242"/>
                  <a:pt x="166345" y="83173"/>
                </a:cubicBezTo>
                <a:cubicBezTo>
                  <a:pt x="165537" y="58417"/>
                  <a:pt x="159421" y="41597"/>
                  <a:pt x="147997" y="32714"/>
                </a:cubicBezTo>
                <a:cubicBezTo>
                  <a:pt x="136573" y="23831"/>
                  <a:pt x="124692" y="19659"/>
                  <a:pt x="112355" y="20196"/>
                </a:cubicBezTo>
                <a:cubicBezTo>
                  <a:pt x="101471" y="19927"/>
                  <a:pt x="88660" y="22296"/>
                  <a:pt x="73923" y="27306"/>
                </a:cubicBezTo>
                <a:cubicBezTo>
                  <a:pt x="59185" y="32315"/>
                  <a:pt x="47086" y="41583"/>
                  <a:pt x="37625" y="55109"/>
                </a:cubicBezTo>
                <a:cubicBezTo>
                  <a:pt x="42759" y="54524"/>
                  <a:pt x="49611" y="55694"/>
                  <a:pt x="58182" y="58617"/>
                </a:cubicBezTo>
                <a:cubicBezTo>
                  <a:pt x="66753" y="61541"/>
                  <a:pt x="71501" y="69726"/>
                  <a:pt x="72425" y="83173"/>
                </a:cubicBezTo>
                <a:cubicBezTo>
                  <a:pt x="72320" y="91487"/>
                  <a:pt x="69724" y="98292"/>
                  <a:pt x="64637" y="103589"/>
                </a:cubicBezTo>
                <a:cubicBezTo>
                  <a:pt x="59551" y="108887"/>
                  <a:pt x="52604" y="111623"/>
                  <a:pt x="43799" y="111799"/>
                </a:cubicBezTo>
                <a:cubicBezTo>
                  <a:pt x="35485" y="111740"/>
                  <a:pt x="28680" y="109191"/>
                  <a:pt x="23382" y="104151"/>
                </a:cubicBezTo>
                <a:cubicBezTo>
                  <a:pt x="18085" y="99111"/>
                  <a:pt x="15349" y="91931"/>
                  <a:pt x="15174" y="82612"/>
                </a:cubicBezTo>
                <a:cubicBezTo>
                  <a:pt x="15768" y="60745"/>
                  <a:pt x="25244" y="42674"/>
                  <a:pt x="43599" y="28400"/>
                </a:cubicBezTo>
                <a:cubicBezTo>
                  <a:pt x="61955" y="14125"/>
                  <a:pt x="85624" y="6731"/>
                  <a:pt x="114605" y="6217"/>
                </a:cubicBezTo>
                <a:close/>
                <a:moveTo>
                  <a:pt x="3576269" y="36"/>
                </a:moveTo>
                <a:cubicBezTo>
                  <a:pt x="3580570" y="-58"/>
                  <a:pt x="3583188" y="972"/>
                  <a:pt x="3584123" y="3127"/>
                </a:cubicBezTo>
                <a:cubicBezTo>
                  <a:pt x="3585058" y="5281"/>
                  <a:pt x="3585432" y="9121"/>
                  <a:pt x="3585245" y="14647"/>
                </a:cubicBezTo>
                <a:lnTo>
                  <a:pt x="3585245" y="270345"/>
                </a:lnTo>
                <a:lnTo>
                  <a:pt x="3641442" y="270345"/>
                </a:lnTo>
                <a:lnTo>
                  <a:pt x="3641442" y="287696"/>
                </a:lnTo>
                <a:lnTo>
                  <a:pt x="3585245" y="287696"/>
                </a:lnTo>
                <a:lnTo>
                  <a:pt x="3585245" y="336634"/>
                </a:lnTo>
                <a:cubicBezTo>
                  <a:pt x="3584425" y="346595"/>
                  <a:pt x="3586345" y="353532"/>
                  <a:pt x="3591005" y="357446"/>
                </a:cubicBezTo>
                <a:cubicBezTo>
                  <a:pt x="3595665" y="361360"/>
                  <a:pt x="3607981" y="363235"/>
                  <a:pt x="3627955" y="363071"/>
                </a:cubicBezTo>
                <a:lnTo>
                  <a:pt x="3639756" y="363071"/>
                </a:lnTo>
                <a:lnTo>
                  <a:pt x="3639756" y="380422"/>
                </a:lnTo>
                <a:cubicBezTo>
                  <a:pt x="3627966" y="379617"/>
                  <a:pt x="3615300" y="379128"/>
                  <a:pt x="3601757" y="378953"/>
                </a:cubicBezTo>
                <a:cubicBezTo>
                  <a:pt x="3588216" y="378778"/>
                  <a:pt x="3575419" y="378708"/>
                  <a:pt x="3563366" y="378743"/>
                </a:cubicBezTo>
                <a:cubicBezTo>
                  <a:pt x="3551334" y="378708"/>
                  <a:pt x="3538629" y="378778"/>
                  <a:pt x="3525250" y="378953"/>
                </a:cubicBezTo>
                <a:cubicBezTo>
                  <a:pt x="3511871" y="379128"/>
                  <a:pt x="3499298" y="379617"/>
                  <a:pt x="3487531" y="380422"/>
                </a:cubicBezTo>
                <a:lnTo>
                  <a:pt x="3487531" y="363071"/>
                </a:lnTo>
                <a:lnTo>
                  <a:pt x="3499333" y="363071"/>
                </a:lnTo>
                <a:cubicBezTo>
                  <a:pt x="3519306" y="363235"/>
                  <a:pt x="3531623" y="361360"/>
                  <a:pt x="3536283" y="357446"/>
                </a:cubicBezTo>
                <a:cubicBezTo>
                  <a:pt x="3540942" y="353532"/>
                  <a:pt x="3542863" y="346595"/>
                  <a:pt x="3542043" y="336634"/>
                </a:cubicBezTo>
                <a:lnTo>
                  <a:pt x="3542043" y="287696"/>
                </a:lnTo>
                <a:lnTo>
                  <a:pt x="3392557" y="287696"/>
                </a:lnTo>
                <a:lnTo>
                  <a:pt x="3392557" y="270345"/>
                </a:lnTo>
                <a:lnTo>
                  <a:pt x="3565049" y="6780"/>
                </a:lnTo>
                <a:cubicBezTo>
                  <a:pt x="3567165" y="3548"/>
                  <a:pt x="3568965" y="1581"/>
                  <a:pt x="3570449" y="879"/>
                </a:cubicBezTo>
                <a:cubicBezTo>
                  <a:pt x="3571933" y="176"/>
                  <a:pt x="3573873" y="-105"/>
                  <a:pt x="3576269" y="36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9" name="!!lazyx">
            <a:extLst>
              <a:ext uri="{FF2B5EF4-FFF2-40B4-BE49-F238E27FC236}">
                <a16:creationId xmlns:a16="http://schemas.microsoft.com/office/drawing/2014/main" id="{82008B45-8928-1E9C-07C6-6FE93C834B96}"/>
              </a:ext>
            </a:extLst>
          </p:cNvPr>
          <p:cNvSpPr txBox="1"/>
          <p:nvPr/>
        </p:nvSpPr>
        <p:spPr>
          <a:xfrm>
            <a:off x="4871864" y="2276872"/>
            <a:ext cx="72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M Roman 10" panose="00000500000000000000" pitchFamily="50" charset="0"/>
              </a:rPr>
              <a:t>lazy</a:t>
            </a:r>
            <a:endParaRPr lang="zh-CN" altLang="en-US" sz="2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23" name="!!eq1">
            <a:extLst>
              <a:ext uri="{FF2B5EF4-FFF2-40B4-BE49-F238E27FC236}">
                <a16:creationId xmlns:a16="http://schemas.microsoft.com/office/drawing/2014/main" id="{8886D5F4-EB67-95ED-0242-6D5FE341968A}"/>
              </a:ext>
            </a:extLst>
          </p:cNvPr>
          <p:cNvSpPr txBox="1"/>
          <p:nvPr/>
        </p:nvSpPr>
        <p:spPr>
          <a:xfrm>
            <a:off x="5053861" y="2736276"/>
            <a:ext cx="374275" cy="131431"/>
          </a:xfrm>
          <a:custGeom>
            <a:avLst/>
            <a:gdLst>
              <a:gd name="connsiteX0" fmla="*/ 11239 w 374275"/>
              <a:gd name="connsiteY0" fmla="*/ 109022 h 131431"/>
              <a:gd name="connsiteX1" fmla="*/ 363036 w 374275"/>
              <a:gd name="connsiteY1" fmla="*/ 109022 h 131431"/>
              <a:gd name="connsiteX2" fmla="*/ 370974 w 374275"/>
              <a:gd name="connsiteY2" fmla="*/ 112314 h 131431"/>
              <a:gd name="connsiteX3" fmla="*/ 374275 w 374275"/>
              <a:gd name="connsiteY3" fmla="*/ 120227 h 131431"/>
              <a:gd name="connsiteX4" fmla="*/ 370974 w 374275"/>
              <a:gd name="connsiteY4" fmla="*/ 128140 h 131431"/>
              <a:gd name="connsiteX5" fmla="*/ 363036 w 374275"/>
              <a:gd name="connsiteY5" fmla="*/ 131431 h 131431"/>
              <a:gd name="connsiteX6" fmla="*/ 11239 w 374275"/>
              <a:gd name="connsiteY6" fmla="*/ 131431 h 131431"/>
              <a:gd name="connsiteX7" fmla="*/ 3301 w 374275"/>
              <a:gd name="connsiteY7" fmla="*/ 128140 h 131431"/>
              <a:gd name="connsiteX8" fmla="*/ 0 w 374275"/>
              <a:gd name="connsiteY8" fmla="*/ 120227 h 131431"/>
              <a:gd name="connsiteX9" fmla="*/ 3301 w 374275"/>
              <a:gd name="connsiteY9" fmla="*/ 112314 h 131431"/>
              <a:gd name="connsiteX10" fmla="*/ 11239 w 374275"/>
              <a:gd name="connsiteY10" fmla="*/ 109022 h 131431"/>
              <a:gd name="connsiteX11" fmla="*/ 11239 w 374275"/>
              <a:gd name="connsiteY11" fmla="*/ 0 h 131431"/>
              <a:gd name="connsiteX12" fmla="*/ 363036 w 374275"/>
              <a:gd name="connsiteY12" fmla="*/ 0 h 131431"/>
              <a:gd name="connsiteX13" fmla="*/ 370974 w 374275"/>
              <a:gd name="connsiteY13" fmla="*/ 3291 h 131431"/>
              <a:gd name="connsiteX14" fmla="*/ 374275 w 374275"/>
              <a:gd name="connsiteY14" fmla="*/ 11204 h 131431"/>
              <a:gd name="connsiteX15" fmla="*/ 370974 w 374275"/>
              <a:gd name="connsiteY15" fmla="*/ 19117 h 131431"/>
              <a:gd name="connsiteX16" fmla="*/ 363036 w 374275"/>
              <a:gd name="connsiteY16" fmla="*/ 22408 h 131431"/>
              <a:gd name="connsiteX17" fmla="*/ 11239 w 374275"/>
              <a:gd name="connsiteY17" fmla="*/ 22408 h 131431"/>
              <a:gd name="connsiteX18" fmla="*/ 3301 w 374275"/>
              <a:gd name="connsiteY18" fmla="*/ 19117 h 131431"/>
              <a:gd name="connsiteX19" fmla="*/ 0 w 374275"/>
              <a:gd name="connsiteY19" fmla="*/ 11204 h 131431"/>
              <a:gd name="connsiteX20" fmla="*/ 3301 w 374275"/>
              <a:gd name="connsiteY20" fmla="*/ 3291 h 131431"/>
              <a:gd name="connsiteX21" fmla="*/ 11239 w 374275"/>
              <a:gd name="connsiteY21" fmla="*/ 0 h 13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4275" h="131431">
                <a:moveTo>
                  <a:pt x="11239" y="109022"/>
                </a:moveTo>
                <a:lnTo>
                  <a:pt x="363036" y="109022"/>
                </a:lnTo>
                <a:cubicBezTo>
                  <a:pt x="366208" y="109104"/>
                  <a:pt x="368854" y="110201"/>
                  <a:pt x="370974" y="112314"/>
                </a:cubicBezTo>
                <a:cubicBezTo>
                  <a:pt x="373093" y="114426"/>
                  <a:pt x="374193" y="117064"/>
                  <a:pt x="374275" y="120227"/>
                </a:cubicBezTo>
                <a:cubicBezTo>
                  <a:pt x="374193" y="123390"/>
                  <a:pt x="373093" y="126028"/>
                  <a:pt x="370974" y="128140"/>
                </a:cubicBezTo>
                <a:cubicBezTo>
                  <a:pt x="368854" y="130253"/>
                  <a:pt x="366208" y="131350"/>
                  <a:pt x="363036" y="131431"/>
                </a:cubicBezTo>
                <a:lnTo>
                  <a:pt x="11239" y="131431"/>
                </a:lnTo>
                <a:cubicBezTo>
                  <a:pt x="8066" y="131350"/>
                  <a:pt x="5420" y="130253"/>
                  <a:pt x="3301" y="128140"/>
                </a:cubicBezTo>
                <a:cubicBezTo>
                  <a:pt x="1182" y="126028"/>
                  <a:pt x="82" y="123390"/>
                  <a:pt x="0" y="120227"/>
                </a:cubicBezTo>
                <a:cubicBezTo>
                  <a:pt x="82" y="117064"/>
                  <a:pt x="1182" y="114427"/>
                  <a:pt x="3301" y="112314"/>
                </a:cubicBezTo>
                <a:cubicBezTo>
                  <a:pt x="5420" y="110201"/>
                  <a:pt x="8066" y="109104"/>
                  <a:pt x="11239" y="109022"/>
                </a:cubicBezTo>
                <a:close/>
                <a:moveTo>
                  <a:pt x="11239" y="0"/>
                </a:moveTo>
                <a:lnTo>
                  <a:pt x="363036" y="0"/>
                </a:lnTo>
                <a:cubicBezTo>
                  <a:pt x="366208" y="81"/>
                  <a:pt x="368854" y="1178"/>
                  <a:pt x="370974" y="3291"/>
                </a:cubicBezTo>
                <a:cubicBezTo>
                  <a:pt x="373093" y="5403"/>
                  <a:pt x="374193" y="8041"/>
                  <a:pt x="374275" y="11204"/>
                </a:cubicBezTo>
                <a:cubicBezTo>
                  <a:pt x="374193" y="14367"/>
                  <a:pt x="373093" y="17004"/>
                  <a:pt x="370974" y="19117"/>
                </a:cubicBezTo>
                <a:cubicBezTo>
                  <a:pt x="368854" y="21229"/>
                  <a:pt x="366208" y="22326"/>
                  <a:pt x="363036" y="22408"/>
                </a:cubicBezTo>
                <a:lnTo>
                  <a:pt x="11239" y="22408"/>
                </a:lnTo>
                <a:cubicBezTo>
                  <a:pt x="8066" y="22326"/>
                  <a:pt x="5420" y="21229"/>
                  <a:pt x="3301" y="19117"/>
                </a:cubicBezTo>
                <a:cubicBezTo>
                  <a:pt x="1182" y="17004"/>
                  <a:pt x="82" y="14367"/>
                  <a:pt x="0" y="11204"/>
                </a:cubicBezTo>
                <a:cubicBezTo>
                  <a:pt x="82" y="8041"/>
                  <a:pt x="1182" y="5403"/>
                  <a:pt x="3301" y="3291"/>
                </a:cubicBezTo>
                <a:cubicBezTo>
                  <a:pt x="5420" y="1178"/>
                  <a:pt x="8066" y="81"/>
                  <a:pt x="1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223834-9C6A-6E18-C4C1-FBF07B8C1E3E}"/>
              </a:ext>
            </a:extLst>
          </p:cNvPr>
          <p:cNvSpPr txBox="1"/>
          <p:nvPr/>
        </p:nvSpPr>
        <p:spPr>
          <a:xfrm>
            <a:off x="4223792" y="2564904"/>
            <a:ext cx="509375" cy="386598"/>
          </a:xfrm>
          <a:custGeom>
            <a:avLst/>
            <a:gdLst>
              <a:gd name="connsiteX0" fmla="*/ 118543 w 509375"/>
              <a:gd name="connsiteY0" fmla="*/ 14008 h 386598"/>
              <a:gd name="connsiteX1" fmla="*/ 88742 w 509375"/>
              <a:gd name="connsiteY1" fmla="*/ 21177 h 386598"/>
              <a:gd name="connsiteX2" fmla="*/ 62316 w 509375"/>
              <a:gd name="connsiteY2" fmla="*/ 49425 h 386598"/>
              <a:gd name="connsiteX3" fmla="*/ 51984 w 509375"/>
              <a:gd name="connsiteY3" fmla="*/ 84630 h 386598"/>
              <a:gd name="connsiteX4" fmla="*/ 50508 w 509375"/>
              <a:gd name="connsiteY4" fmla="*/ 127001 h 386598"/>
              <a:gd name="connsiteX5" fmla="*/ 51773 w 509375"/>
              <a:gd name="connsiteY5" fmla="*/ 167757 h 386598"/>
              <a:gd name="connsiteX6" fmla="*/ 60630 w 509375"/>
              <a:gd name="connsiteY6" fmla="*/ 203453 h 386598"/>
              <a:gd name="connsiteX7" fmla="*/ 89932 w 509375"/>
              <a:gd name="connsiteY7" fmla="*/ 234441 h 386598"/>
              <a:gd name="connsiteX8" fmla="*/ 112915 w 509375"/>
              <a:gd name="connsiteY8" fmla="*/ 238868 h 386598"/>
              <a:gd name="connsiteX9" fmla="*/ 152693 w 509375"/>
              <a:gd name="connsiteY9" fmla="*/ 223003 h 386598"/>
              <a:gd name="connsiteX10" fmla="*/ 174727 w 509375"/>
              <a:gd name="connsiteY10" fmla="*/ 184653 h 386598"/>
              <a:gd name="connsiteX11" fmla="*/ 181517 w 509375"/>
              <a:gd name="connsiteY11" fmla="*/ 137682 h 386598"/>
              <a:gd name="connsiteX12" fmla="*/ 181518 w 509375"/>
              <a:gd name="connsiteY12" fmla="*/ 137682 h 386598"/>
              <a:gd name="connsiteX13" fmla="*/ 179550 w 509375"/>
              <a:gd name="connsiteY13" fmla="*/ 95099 h 386598"/>
              <a:gd name="connsiteX14" fmla="*/ 172521 w 509375"/>
              <a:gd name="connsiteY14" fmla="*/ 58420 h 386598"/>
              <a:gd name="connsiteX15" fmla="*/ 151647 w 509375"/>
              <a:gd name="connsiteY15" fmla="*/ 26728 h 386598"/>
              <a:gd name="connsiteX16" fmla="*/ 118543 w 509375"/>
              <a:gd name="connsiteY16" fmla="*/ 14008 h 386598"/>
              <a:gd name="connsiteX17" fmla="*/ 390829 w 509375"/>
              <a:gd name="connsiteY17" fmla="*/ 29 h 386598"/>
              <a:gd name="connsiteX18" fmla="*/ 462760 w 509375"/>
              <a:gd name="connsiteY18" fmla="*/ 21507 h 386598"/>
              <a:gd name="connsiteX19" fmla="*/ 494201 w 509375"/>
              <a:gd name="connsiteY19" fmla="*/ 77546 h 386598"/>
              <a:gd name="connsiteX20" fmla="*/ 472169 w 509375"/>
              <a:gd name="connsiteY20" fmla="*/ 137963 h 386598"/>
              <a:gd name="connsiteX21" fmla="*/ 415595 w 509375"/>
              <a:gd name="connsiteY21" fmla="*/ 176460 h 386598"/>
              <a:gd name="connsiteX22" fmla="*/ 484392 w 509375"/>
              <a:gd name="connsiteY22" fmla="*/ 214451 h 386598"/>
              <a:gd name="connsiteX23" fmla="*/ 509375 w 509375"/>
              <a:gd name="connsiteY23" fmla="*/ 278193 h 386598"/>
              <a:gd name="connsiteX24" fmla="*/ 493592 w 509375"/>
              <a:gd name="connsiteY24" fmla="*/ 331754 h 386598"/>
              <a:gd name="connsiteX25" fmla="*/ 451216 w 509375"/>
              <a:gd name="connsiteY25" fmla="*/ 371221 h 386598"/>
              <a:gd name="connsiteX26" fmla="*/ 389706 w 509375"/>
              <a:gd name="connsiteY26" fmla="*/ 386598 h 386598"/>
              <a:gd name="connsiteX27" fmla="*/ 309987 w 509375"/>
              <a:gd name="connsiteY27" fmla="*/ 361677 h 386598"/>
              <a:gd name="connsiteX28" fmla="*/ 276225 w 509375"/>
              <a:gd name="connsiteY28" fmla="*/ 298401 h 386598"/>
              <a:gd name="connsiteX29" fmla="*/ 286891 w 509375"/>
              <a:gd name="connsiteY29" fmla="*/ 272860 h 386598"/>
              <a:gd name="connsiteX30" fmla="*/ 307661 w 509375"/>
              <a:gd name="connsiteY30" fmla="*/ 265843 h 386598"/>
              <a:gd name="connsiteX31" fmla="*/ 329483 w 509375"/>
              <a:gd name="connsiteY31" fmla="*/ 273983 h 386598"/>
              <a:gd name="connsiteX32" fmla="*/ 339096 w 509375"/>
              <a:gd name="connsiteY32" fmla="*/ 297278 h 386598"/>
              <a:gd name="connsiteX33" fmla="*/ 327939 w 509375"/>
              <a:gd name="connsiteY33" fmla="*/ 321770 h 386598"/>
              <a:gd name="connsiteX34" fmla="*/ 302047 w 509375"/>
              <a:gd name="connsiteY34" fmla="*/ 328152 h 386598"/>
              <a:gd name="connsiteX35" fmla="*/ 343333 w 509375"/>
              <a:gd name="connsiteY35" fmla="*/ 361996 h 386598"/>
              <a:gd name="connsiteX36" fmla="*/ 388019 w 509375"/>
              <a:gd name="connsiteY36" fmla="*/ 370932 h 386598"/>
              <a:gd name="connsiteX37" fmla="*/ 415489 w 509375"/>
              <a:gd name="connsiteY37" fmla="*/ 363870 h 386598"/>
              <a:gd name="connsiteX38" fmla="*/ 440586 w 509375"/>
              <a:gd name="connsiteY38" fmla="*/ 336199 h 386598"/>
              <a:gd name="connsiteX39" fmla="*/ 451561 w 509375"/>
              <a:gd name="connsiteY39" fmla="*/ 278193 h 386598"/>
              <a:gd name="connsiteX40" fmla="*/ 435394 w 509375"/>
              <a:gd name="connsiteY40" fmla="*/ 210859 h 386598"/>
              <a:gd name="connsiteX41" fmla="*/ 384643 w 509375"/>
              <a:gd name="connsiteY41" fmla="*/ 184849 h 386598"/>
              <a:gd name="connsiteX42" fmla="*/ 359898 w 509375"/>
              <a:gd name="connsiteY42" fmla="*/ 184849 h 386598"/>
              <a:gd name="connsiteX43" fmla="*/ 349566 w 509375"/>
              <a:gd name="connsiteY43" fmla="*/ 184080 h 386598"/>
              <a:gd name="connsiteX44" fmla="*/ 346405 w 509375"/>
              <a:gd name="connsiteY44" fmla="*/ 178697 h 386598"/>
              <a:gd name="connsiteX45" fmla="*/ 348933 w 509375"/>
              <a:gd name="connsiteY45" fmla="*/ 173454 h 386598"/>
              <a:gd name="connsiteX46" fmla="*/ 354836 w 509375"/>
              <a:gd name="connsiteY46" fmla="*/ 171986 h 386598"/>
              <a:gd name="connsiteX47" fmla="*/ 365592 w 509375"/>
              <a:gd name="connsiteY47" fmla="*/ 171356 h 386598"/>
              <a:gd name="connsiteX48" fmla="*/ 376769 w 509375"/>
              <a:gd name="connsiteY48" fmla="*/ 170308 h 386598"/>
              <a:gd name="connsiteX49" fmla="*/ 400742 w 509375"/>
              <a:gd name="connsiteY49" fmla="*/ 165596 h 386598"/>
              <a:gd name="connsiteX50" fmla="*/ 426823 w 509375"/>
              <a:gd name="connsiteY50" fmla="*/ 141053 h 386598"/>
              <a:gd name="connsiteX51" fmla="*/ 440180 w 509375"/>
              <a:gd name="connsiteY51" fmla="*/ 102262 h 386598"/>
              <a:gd name="connsiteX52" fmla="*/ 442570 w 509375"/>
              <a:gd name="connsiteY52" fmla="*/ 76985 h 386598"/>
              <a:gd name="connsiteX53" fmla="*/ 424222 w 509375"/>
              <a:gd name="connsiteY53" fmla="*/ 26526 h 386598"/>
              <a:gd name="connsiteX54" fmla="*/ 388580 w 509375"/>
              <a:gd name="connsiteY54" fmla="*/ 14008 h 386598"/>
              <a:gd name="connsiteX55" fmla="*/ 350148 w 509375"/>
              <a:gd name="connsiteY55" fmla="*/ 21118 h 386598"/>
              <a:gd name="connsiteX56" fmla="*/ 313850 w 509375"/>
              <a:gd name="connsiteY56" fmla="*/ 48921 h 386598"/>
              <a:gd name="connsiteX57" fmla="*/ 334407 w 509375"/>
              <a:gd name="connsiteY57" fmla="*/ 52429 h 386598"/>
              <a:gd name="connsiteX58" fmla="*/ 348650 w 509375"/>
              <a:gd name="connsiteY58" fmla="*/ 76985 h 386598"/>
              <a:gd name="connsiteX59" fmla="*/ 340862 w 509375"/>
              <a:gd name="connsiteY59" fmla="*/ 97401 h 386598"/>
              <a:gd name="connsiteX60" fmla="*/ 320024 w 509375"/>
              <a:gd name="connsiteY60" fmla="*/ 105611 h 386598"/>
              <a:gd name="connsiteX61" fmla="*/ 299607 w 509375"/>
              <a:gd name="connsiteY61" fmla="*/ 97963 h 386598"/>
              <a:gd name="connsiteX62" fmla="*/ 291399 w 509375"/>
              <a:gd name="connsiteY62" fmla="*/ 76424 h 386598"/>
              <a:gd name="connsiteX63" fmla="*/ 319824 w 509375"/>
              <a:gd name="connsiteY63" fmla="*/ 22212 h 386598"/>
              <a:gd name="connsiteX64" fmla="*/ 390829 w 509375"/>
              <a:gd name="connsiteY64" fmla="*/ 29 h 386598"/>
              <a:gd name="connsiteX65" fmla="*/ 118543 w 509375"/>
              <a:gd name="connsiteY65" fmla="*/ 29 h 386598"/>
              <a:gd name="connsiteX66" fmla="*/ 170497 w 509375"/>
              <a:gd name="connsiteY66" fmla="*/ 15522 h 386598"/>
              <a:gd name="connsiteX67" fmla="*/ 214557 w 509375"/>
              <a:gd name="connsiteY67" fmla="*/ 73096 h 386598"/>
              <a:gd name="connsiteX68" fmla="*/ 233150 w 509375"/>
              <a:gd name="connsiteY68" fmla="*/ 189399 h 386598"/>
              <a:gd name="connsiteX69" fmla="*/ 212703 w 509375"/>
              <a:gd name="connsiteY69" fmla="*/ 294225 h 386598"/>
              <a:gd name="connsiteX70" fmla="*/ 160915 w 509375"/>
              <a:gd name="connsiteY70" fmla="*/ 362322 h 386598"/>
              <a:gd name="connsiteX71" fmla="*/ 92110 w 509375"/>
              <a:gd name="connsiteY71" fmla="*/ 386598 h 386598"/>
              <a:gd name="connsiteX72" fmla="*/ 35172 w 509375"/>
              <a:gd name="connsiteY72" fmla="*/ 370391 h 386598"/>
              <a:gd name="connsiteX73" fmla="*/ 14050 w 509375"/>
              <a:gd name="connsiteY73" fmla="*/ 325938 h 386598"/>
              <a:gd name="connsiteX74" fmla="*/ 23590 w 509375"/>
              <a:gd name="connsiteY74" fmla="*/ 304261 h 386598"/>
              <a:gd name="connsiteX75" fmla="*/ 39865 w 509375"/>
              <a:gd name="connsiteY75" fmla="*/ 299000 h 386598"/>
              <a:gd name="connsiteX76" fmla="*/ 57403 w 509375"/>
              <a:gd name="connsiteY76" fmla="*/ 305383 h 386598"/>
              <a:gd name="connsiteX77" fmla="*/ 65681 w 509375"/>
              <a:gd name="connsiteY77" fmla="*/ 324815 h 386598"/>
              <a:gd name="connsiteX78" fmla="*/ 60347 w 509375"/>
              <a:gd name="connsiteY78" fmla="*/ 341301 h 386598"/>
              <a:gd name="connsiteX79" fmla="*/ 36478 w 509375"/>
              <a:gd name="connsiteY79" fmla="*/ 350631 h 386598"/>
              <a:gd name="connsiteX80" fmla="*/ 66114 w 509375"/>
              <a:gd name="connsiteY80" fmla="*/ 367972 h 386598"/>
              <a:gd name="connsiteX81" fmla="*/ 91554 w 509375"/>
              <a:gd name="connsiteY81" fmla="*/ 370932 h 386598"/>
              <a:gd name="connsiteX82" fmla="*/ 129663 w 509375"/>
              <a:gd name="connsiteY82" fmla="*/ 359346 h 386598"/>
              <a:gd name="connsiteX83" fmla="*/ 166274 w 509375"/>
              <a:gd name="connsiteY83" fmla="*/ 312790 h 386598"/>
              <a:gd name="connsiteX84" fmla="*/ 182642 w 509375"/>
              <a:gd name="connsiteY84" fmla="*/ 213572 h 386598"/>
              <a:gd name="connsiteX85" fmla="*/ 182642 w 509375"/>
              <a:gd name="connsiteY85" fmla="*/ 195583 h 386598"/>
              <a:gd name="connsiteX86" fmla="*/ 155513 w 509375"/>
              <a:gd name="connsiteY86" fmla="*/ 235880 h 386598"/>
              <a:gd name="connsiteX87" fmla="*/ 112358 w 509375"/>
              <a:gd name="connsiteY87" fmla="*/ 251723 h 386598"/>
              <a:gd name="connsiteX88" fmla="*/ 32564 w 509375"/>
              <a:gd name="connsiteY88" fmla="*/ 215432 h 386598"/>
              <a:gd name="connsiteX89" fmla="*/ 0 w 509375"/>
              <a:gd name="connsiteY89" fmla="*/ 126439 h 386598"/>
              <a:gd name="connsiteX90" fmla="*/ 9330 w 509375"/>
              <a:gd name="connsiteY90" fmla="*/ 74581 h 386598"/>
              <a:gd name="connsiteX91" fmla="*/ 35917 w 509375"/>
              <a:gd name="connsiteY91" fmla="*/ 35372 h 386598"/>
              <a:gd name="connsiteX92" fmla="*/ 74689 w 509375"/>
              <a:gd name="connsiteY92" fmla="*/ 8221 h 386598"/>
              <a:gd name="connsiteX93" fmla="*/ 118543 w 509375"/>
              <a:gd name="connsiteY93" fmla="*/ 29 h 38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509375" h="386598">
                <a:moveTo>
                  <a:pt x="118543" y="14008"/>
                </a:moveTo>
                <a:cubicBezTo>
                  <a:pt x="108539" y="13727"/>
                  <a:pt x="98606" y="16117"/>
                  <a:pt x="88742" y="21177"/>
                </a:cubicBezTo>
                <a:cubicBezTo>
                  <a:pt x="78879" y="26236"/>
                  <a:pt x="70070" y="35652"/>
                  <a:pt x="62316" y="49425"/>
                </a:cubicBezTo>
                <a:cubicBezTo>
                  <a:pt x="56658" y="59860"/>
                  <a:pt x="53214" y="71595"/>
                  <a:pt x="51984" y="84630"/>
                </a:cubicBezTo>
                <a:cubicBezTo>
                  <a:pt x="50754" y="97665"/>
                  <a:pt x="50262" y="111788"/>
                  <a:pt x="50508" y="127001"/>
                </a:cubicBezTo>
                <a:cubicBezTo>
                  <a:pt x="50297" y="140938"/>
                  <a:pt x="50719" y="154523"/>
                  <a:pt x="51773" y="167757"/>
                </a:cubicBezTo>
                <a:cubicBezTo>
                  <a:pt x="52827" y="180991"/>
                  <a:pt x="55780" y="192889"/>
                  <a:pt x="60630" y="203453"/>
                </a:cubicBezTo>
                <a:cubicBezTo>
                  <a:pt x="69868" y="220423"/>
                  <a:pt x="79636" y="230752"/>
                  <a:pt x="89932" y="234441"/>
                </a:cubicBezTo>
                <a:cubicBezTo>
                  <a:pt x="100228" y="238130"/>
                  <a:pt x="107889" y="239606"/>
                  <a:pt x="112915" y="238868"/>
                </a:cubicBezTo>
                <a:cubicBezTo>
                  <a:pt x="129340" y="238483"/>
                  <a:pt x="142599" y="233195"/>
                  <a:pt x="152693" y="223003"/>
                </a:cubicBezTo>
                <a:cubicBezTo>
                  <a:pt x="162787" y="212812"/>
                  <a:pt x="170132" y="200028"/>
                  <a:pt x="174727" y="184653"/>
                </a:cubicBezTo>
                <a:cubicBezTo>
                  <a:pt x="179323" y="169277"/>
                  <a:pt x="181586" y="153620"/>
                  <a:pt x="181517" y="137682"/>
                </a:cubicBezTo>
                <a:lnTo>
                  <a:pt x="181518" y="137682"/>
                </a:lnTo>
                <a:cubicBezTo>
                  <a:pt x="181565" y="124191"/>
                  <a:pt x="180909" y="109997"/>
                  <a:pt x="179550" y="95099"/>
                </a:cubicBezTo>
                <a:cubicBezTo>
                  <a:pt x="178191" y="80203"/>
                  <a:pt x="175848" y="67976"/>
                  <a:pt x="172521" y="58420"/>
                </a:cubicBezTo>
                <a:cubicBezTo>
                  <a:pt x="167707" y="45502"/>
                  <a:pt x="160749" y="34938"/>
                  <a:pt x="151647" y="26728"/>
                </a:cubicBezTo>
                <a:cubicBezTo>
                  <a:pt x="142545" y="18518"/>
                  <a:pt x="131510" y="14278"/>
                  <a:pt x="118543" y="14008"/>
                </a:cubicBezTo>
                <a:close/>
                <a:moveTo>
                  <a:pt x="390829" y="29"/>
                </a:moveTo>
                <a:cubicBezTo>
                  <a:pt x="418755" y="379"/>
                  <a:pt x="442732" y="7538"/>
                  <a:pt x="462760" y="21507"/>
                </a:cubicBezTo>
                <a:cubicBezTo>
                  <a:pt x="482788" y="35476"/>
                  <a:pt x="493268" y="54156"/>
                  <a:pt x="494201" y="77546"/>
                </a:cubicBezTo>
                <a:cubicBezTo>
                  <a:pt x="493804" y="100136"/>
                  <a:pt x="486460" y="120275"/>
                  <a:pt x="472169" y="137963"/>
                </a:cubicBezTo>
                <a:cubicBezTo>
                  <a:pt x="457878" y="155650"/>
                  <a:pt x="439020" y="168482"/>
                  <a:pt x="415595" y="176460"/>
                </a:cubicBezTo>
                <a:cubicBezTo>
                  <a:pt x="445060" y="182964"/>
                  <a:pt x="467993" y="195628"/>
                  <a:pt x="484392" y="214451"/>
                </a:cubicBezTo>
                <a:cubicBezTo>
                  <a:pt x="500791" y="233274"/>
                  <a:pt x="509118" y="254521"/>
                  <a:pt x="509375" y="278193"/>
                </a:cubicBezTo>
                <a:cubicBezTo>
                  <a:pt x="509168" y="297563"/>
                  <a:pt x="503906" y="315416"/>
                  <a:pt x="493592" y="331754"/>
                </a:cubicBezTo>
                <a:cubicBezTo>
                  <a:pt x="483277" y="348092"/>
                  <a:pt x="469152" y="361247"/>
                  <a:pt x="451216" y="371221"/>
                </a:cubicBezTo>
                <a:cubicBezTo>
                  <a:pt x="433280" y="381194"/>
                  <a:pt x="412777" y="386320"/>
                  <a:pt x="389706" y="386598"/>
                </a:cubicBezTo>
                <a:cubicBezTo>
                  <a:pt x="358169" y="386119"/>
                  <a:pt x="331597" y="377812"/>
                  <a:pt x="309987" y="361677"/>
                </a:cubicBezTo>
                <a:cubicBezTo>
                  <a:pt x="288378" y="345542"/>
                  <a:pt x="277124" y="324450"/>
                  <a:pt x="276225" y="298401"/>
                </a:cubicBezTo>
                <a:cubicBezTo>
                  <a:pt x="276693" y="286239"/>
                  <a:pt x="280248" y="277725"/>
                  <a:pt x="286891" y="272860"/>
                </a:cubicBezTo>
                <a:cubicBezTo>
                  <a:pt x="293534" y="267995"/>
                  <a:pt x="300457" y="265656"/>
                  <a:pt x="307661" y="265843"/>
                </a:cubicBezTo>
                <a:cubicBezTo>
                  <a:pt x="316093" y="265890"/>
                  <a:pt x="323367" y="268603"/>
                  <a:pt x="329483" y="273983"/>
                </a:cubicBezTo>
                <a:cubicBezTo>
                  <a:pt x="335599" y="279362"/>
                  <a:pt x="338804" y="287127"/>
                  <a:pt x="339096" y="297278"/>
                </a:cubicBezTo>
                <a:cubicBezTo>
                  <a:pt x="338781" y="308073"/>
                  <a:pt x="335062" y="316237"/>
                  <a:pt x="327939" y="321770"/>
                </a:cubicBezTo>
                <a:cubicBezTo>
                  <a:pt x="320817" y="327303"/>
                  <a:pt x="312187" y="329430"/>
                  <a:pt x="302047" y="328152"/>
                </a:cubicBezTo>
                <a:cubicBezTo>
                  <a:pt x="312714" y="344464"/>
                  <a:pt x="326476" y="355746"/>
                  <a:pt x="343333" y="361996"/>
                </a:cubicBezTo>
                <a:cubicBezTo>
                  <a:pt x="360191" y="368247"/>
                  <a:pt x="375086" y="371226"/>
                  <a:pt x="388019" y="370932"/>
                </a:cubicBezTo>
                <a:cubicBezTo>
                  <a:pt x="396592" y="371203"/>
                  <a:pt x="405749" y="368848"/>
                  <a:pt x="415489" y="363870"/>
                </a:cubicBezTo>
                <a:cubicBezTo>
                  <a:pt x="425229" y="358892"/>
                  <a:pt x="433595" y="349668"/>
                  <a:pt x="440586" y="336199"/>
                </a:cubicBezTo>
                <a:cubicBezTo>
                  <a:pt x="447577" y="322730"/>
                  <a:pt x="451235" y="303394"/>
                  <a:pt x="451561" y="278193"/>
                </a:cubicBezTo>
                <a:cubicBezTo>
                  <a:pt x="451655" y="250199"/>
                  <a:pt x="446266" y="227754"/>
                  <a:pt x="435394" y="210859"/>
                </a:cubicBezTo>
                <a:cubicBezTo>
                  <a:pt x="424523" y="193965"/>
                  <a:pt x="407606" y="185295"/>
                  <a:pt x="384643" y="184849"/>
                </a:cubicBezTo>
                <a:lnTo>
                  <a:pt x="359898" y="184849"/>
                </a:lnTo>
                <a:cubicBezTo>
                  <a:pt x="355153" y="184977"/>
                  <a:pt x="351709" y="184721"/>
                  <a:pt x="349566" y="184080"/>
                </a:cubicBezTo>
                <a:cubicBezTo>
                  <a:pt x="347423" y="183439"/>
                  <a:pt x="346370" y="181645"/>
                  <a:pt x="346405" y="178697"/>
                </a:cubicBezTo>
                <a:cubicBezTo>
                  <a:pt x="346475" y="176005"/>
                  <a:pt x="347318" y="174257"/>
                  <a:pt x="348933" y="173454"/>
                </a:cubicBezTo>
                <a:cubicBezTo>
                  <a:pt x="350549" y="172650"/>
                  <a:pt x="352516" y="172160"/>
                  <a:pt x="354836" y="171986"/>
                </a:cubicBezTo>
                <a:cubicBezTo>
                  <a:pt x="357191" y="171950"/>
                  <a:pt x="360776" y="171741"/>
                  <a:pt x="365592" y="171356"/>
                </a:cubicBezTo>
                <a:cubicBezTo>
                  <a:pt x="370408" y="170972"/>
                  <a:pt x="374133" y="170622"/>
                  <a:pt x="376769" y="170308"/>
                </a:cubicBezTo>
                <a:cubicBezTo>
                  <a:pt x="383952" y="170530"/>
                  <a:pt x="391943" y="168960"/>
                  <a:pt x="400742" y="165596"/>
                </a:cubicBezTo>
                <a:cubicBezTo>
                  <a:pt x="409541" y="162232"/>
                  <a:pt x="418235" y="154052"/>
                  <a:pt x="426823" y="141053"/>
                </a:cubicBezTo>
                <a:cubicBezTo>
                  <a:pt x="433876" y="127975"/>
                  <a:pt x="438328" y="115045"/>
                  <a:pt x="440180" y="102262"/>
                </a:cubicBezTo>
                <a:cubicBezTo>
                  <a:pt x="442031" y="89480"/>
                  <a:pt x="442828" y="81054"/>
                  <a:pt x="442570" y="76985"/>
                </a:cubicBezTo>
                <a:cubicBezTo>
                  <a:pt x="441761" y="52229"/>
                  <a:pt x="435645" y="35409"/>
                  <a:pt x="424222" y="26526"/>
                </a:cubicBezTo>
                <a:cubicBezTo>
                  <a:pt x="412798" y="17643"/>
                  <a:pt x="400917" y="13471"/>
                  <a:pt x="388580" y="14008"/>
                </a:cubicBezTo>
                <a:cubicBezTo>
                  <a:pt x="377696" y="13739"/>
                  <a:pt x="364885" y="16108"/>
                  <a:pt x="350148" y="21118"/>
                </a:cubicBezTo>
                <a:cubicBezTo>
                  <a:pt x="335410" y="26127"/>
                  <a:pt x="323311" y="35395"/>
                  <a:pt x="313850" y="48921"/>
                </a:cubicBezTo>
                <a:cubicBezTo>
                  <a:pt x="318984" y="48336"/>
                  <a:pt x="325836" y="49506"/>
                  <a:pt x="334407" y="52429"/>
                </a:cubicBezTo>
                <a:cubicBezTo>
                  <a:pt x="342979" y="55353"/>
                  <a:pt x="347726" y="63538"/>
                  <a:pt x="348650" y="76985"/>
                </a:cubicBezTo>
                <a:cubicBezTo>
                  <a:pt x="348545" y="85299"/>
                  <a:pt x="345949" y="92104"/>
                  <a:pt x="340862" y="97401"/>
                </a:cubicBezTo>
                <a:cubicBezTo>
                  <a:pt x="335775" y="102699"/>
                  <a:pt x="328830" y="105435"/>
                  <a:pt x="320024" y="105611"/>
                </a:cubicBezTo>
                <a:cubicBezTo>
                  <a:pt x="311710" y="105552"/>
                  <a:pt x="304905" y="103003"/>
                  <a:pt x="299607" y="97963"/>
                </a:cubicBezTo>
                <a:cubicBezTo>
                  <a:pt x="294310" y="92923"/>
                  <a:pt x="291574" y="85743"/>
                  <a:pt x="291399" y="76424"/>
                </a:cubicBezTo>
                <a:cubicBezTo>
                  <a:pt x="291993" y="54557"/>
                  <a:pt x="301468" y="36486"/>
                  <a:pt x="319824" y="22212"/>
                </a:cubicBezTo>
                <a:cubicBezTo>
                  <a:pt x="338180" y="7937"/>
                  <a:pt x="361848" y="543"/>
                  <a:pt x="390829" y="29"/>
                </a:cubicBezTo>
                <a:close/>
                <a:moveTo>
                  <a:pt x="118543" y="29"/>
                </a:moveTo>
                <a:cubicBezTo>
                  <a:pt x="135712" y="-433"/>
                  <a:pt x="153030" y="4731"/>
                  <a:pt x="170497" y="15522"/>
                </a:cubicBezTo>
                <a:cubicBezTo>
                  <a:pt x="187964" y="26312"/>
                  <a:pt x="202651" y="45504"/>
                  <a:pt x="214557" y="73096"/>
                </a:cubicBezTo>
                <a:cubicBezTo>
                  <a:pt x="226464" y="100688"/>
                  <a:pt x="232661" y="139456"/>
                  <a:pt x="233150" y="189399"/>
                </a:cubicBezTo>
                <a:cubicBezTo>
                  <a:pt x="232752" y="229871"/>
                  <a:pt x="225936" y="264813"/>
                  <a:pt x="212703" y="294225"/>
                </a:cubicBezTo>
                <a:cubicBezTo>
                  <a:pt x="199470" y="323636"/>
                  <a:pt x="182207" y="346335"/>
                  <a:pt x="160915" y="362322"/>
                </a:cubicBezTo>
                <a:cubicBezTo>
                  <a:pt x="139622" y="378309"/>
                  <a:pt x="116687" y="386400"/>
                  <a:pt x="92110" y="386598"/>
                </a:cubicBezTo>
                <a:cubicBezTo>
                  <a:pt x="67965" y="386424"/>
                  <a:pt x="48985" y="381022"/>
                  <a:pt x="35172" y="370391"/>
                </a:cubicBezTo>
                <a:cubicBezTo>
                  <a:pt x="21358" y="359761"/>
                  <a:pt x="14318" y="344943"/>
                  <a:pt x="14050" y="325938"/>
                </a:cubicBezTo>
                <a:cubicBezTo>
                  <a:pt x="14564" y="315240"/>
                  <a:pt x="17744" y="308014"/>
                  <a:pt x="23590" y="304261"/>
                </a:cubicBezTo>
                <a:cubicBezTo>
                  <a:pt x="29436" y="300508"/>
                  <a:pt x="34861" y="298754"/>
                  <a:pt x="39865" y="299000"/>
                </a:cubicBezTo>
                <a:cubicBezTo>
                  <a:pt x="46343" y="298988"/>
                  <a:pt x="52189" y="301116"/>
                  <a:pt x="57403" y="305383"/>
                </a:cubicBezTo>
                <a:cubicBezTo>
                  <a:pt x="62618" y="309651"/>
                  <a:pt x="65377" y="316128"/>
                  <a:pt x="65681" y="324815"/>
                </a:cubicBezTo>
                <a:cubicBezTo>
                  <a:pt x="66009" y="330065"/>
                  <a:pt x="64231" y="335560"/>
                  <a:pt x="60347" y="341301"/>
                </a:cubicBezTo>
                <a:cubicBezTo>
                  <a:pt x="56463" y="347042"/>
                  <a:pt x="48507" y="350152"/>
                  <a:pt x="36478" y="350631"/>
                </a:cubicBezTo>
                <a:cubicBezTo>
                  <a:pt x="44805" y="359865"/>
                  <a:pt x="54684" y="365646"/>
                  <a:pt x="66114" y="367972"/>
                </a:cubicBezTo>
                <a:cubicBezTo>
                  <a:pt x="77544" y="370298"/>
                  <a:pt x="86024" y="371285"/>
                  <a:pt x="91554" y="370932"/>
                </a:cubicBezTo>
                <a:cubicBezTo>
                  <a:pt x="102945" y="371424"/>
                  <a:pt x="115648" y="367562"/>
                  <a:pt x="129663" y="359346"/>
                </a:cubicBezTo>
                <a:cubicBezTo>
                  <a:pt x="143679" y="351130"/>
                  <a:pt x="155882" y="335611"/>
                  <a:pt x="166274" y="312790"/>
                </a:cubicBezTo>
                <a:cubicBezTo>
                  <a:pt x="176665" y="289969"/>
                  <a:pt x="182121" y="256896"/>
                  <a:pt x="182642" y="213572"/>
                </a:cubicBezTo>
                <a:lnTo>
                  <a:pt x="182642" y="195583"/>
                </a:lnTo>
                <a:cubicBezTo>
                  <a:pt x="176199" y="212187"/>
                  <a:pt x="167156" y="225619"/>
                  <a:pt x="155513" y="235880"/>
                </a:cubicBezTo>
                <a:cubicBezTo>
                  <a:pt x="143869" y="246141"/>
                  <a:pt x="129484" y="251422"/>
                  <a:pt x="112358" y="251723"/>
                </a:cubicBezTo>
                <a:cubicBezTo>
                  <a:pt x="80126" y="250895"/>
                  <a:pt x="53528" y="238798"/>
                  <a:pt x="32564" y="215432"/>
                </a:cubicBezTo>
                <a:cubicBezTo>
                  <a:pt x="11601" y="192066"/>
                  <a:pt x="746" y="162402"/>
                  <a:pt x="0" y="126439"/>
                </a:cubicBezTo>
                <a:cubicBezTo>
                  <a:pt x="59" y="105780"/>
                  <a:pt x="3169" y="88494"/>
                  <a:pt x="9330" y="74581"/>
                </a:cubicBezTo>
                <a:cubicBezTo>
                  <a:pt x="15492" y="60668"/>
                  <a:pt x="24354" y="47598"/>
                  <a:pt x="35917" y="35372"/>
                </a:cubicBezTo>
                <a:cubicBezTo>
                  <a:pt x="47992" y="22840"/>
                  <a:pt x="60916" y="13790"/>
                  <a:pt x="74689" y="8221"/>
                </a:cubicBezTo>
                <a:cubicBezTo>
                  <a:pt x="88462" y="2653"/>
                  <a:pt x="103080" y="-78"/>
                  <a:pt x="118543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1C7CD7-4998-9EB1-A540-BE8A93A62671}"/>
              </a:ext>
            </a:extLst>
          </p:cNvPr>
          <p:cNvSpPr txBox="1"/>
          <p:nvPr/>
        </p:nvSpPr>
        <p:spPr>
          <a:xfrm>
            <a:off x="5053861" y="2736277"/>
            <a:ext cx="374275" cy="131431"/>
          </a:xfrm>
          <a:custGeom>
            <a:avLst/>
            <a:gdLst>
              <a:gd name="connsiteX0" fmla="*/ 11239 w 374275"/>
              <a:gd name="connsiteY0" fmla="*/ 109023 h 131431"/>
              <a:gd name="connsiteX1" fmla="*/ 363036 w 374275"/>
              <a:gd name="connsiteY1" fmla="*/ 109023 h 131431"/>
              <a:gd name="connsiteX2" fmla="*/ 370974 w 374275"/>
              <a:gd name="connsiteY2" fmla="*/ 112314 h 131431"/>
              <a:gd name="connsiteX3" fmla="*/ 374275 w 374275"/>
              <a:gd name="connsiteY3" fmla="*/ 120227 h 131431"/>
              <a:gd name="connsiteX4" fmla="*/ 370974 w 374275"/>
              <a:gd name="connsiteY4" fmla="*/ 128140 h 131431"/>
              <a:gd name="connsiteX5" fmla="*/ 363036 w 374275"/>
              <a:gd name="connsiteY5" fmla="*/ 131431 h 131431"/>
              <a:gd name="connsiteX6" fmla="*/ 11239 w 374275"/>
              <a:gd name="connsiteY6" fmla="*/ 131431 h 131431"/>
              <a:gd name="connsiteX7" fmla="*/ 3301 w 374275"/>
              <a:gd name="connsiteY7" fmla="*/ 128140 h 131431"/>
              <a:gd name="connsiteX8" fmla="*/ 0 w 374275"/>
              <a:gd name="connsiteY8" fmla="*/ 120227 h 131431"/>
              <a:gd name="connsiteX9" fmla="*/ 3301 w 374275"/>
              <a:gd name="connsiteY9" fmla="*/ 112314 h 131431"/>
              <a:gd name="connsiteX10" fmla="*/ 11239 w 374275"/>
              <a:gd name="connsiteY10" fmla="*/ 109023 h 131431"/>
              <a:gd name="connsiteX11" fmla="*/ 11239 w 374275"/>
              <a:gd name="connsiteY11" fmla="*/ 0 h 131431"/>
              <a:gd name="connsiteX12" fmla="*/ 363036 w 374275"/>
              <a:gd name="connsiteY12" fmla="*/ 0 h 131431"/>
              <a:gd name="connsiteX13" fmla="*/ 370974 w 374275"/>
              <a:gd name="connsiteY13" fmla="*/ 3291 h 131431"/>
              <a:gd name="connsiteX14" fmla="*/ 374275 w 374275"/>
              <a:gd name="connsiteY14" fmla="*/ 11204 h 131431"/>
              <a:gd name="connsiteX15" fmla="*/ 370974 w 374275"/>
              <a:gd name="connsiteY15" fmla="*/ 19117 h 131431"/>
              <a:gd name="connsiteX16" fmla="*/ 363036 w 374275"/>
              <a:gd name="connsiteY16" fmla="*/ 22408 h 131431"/>
              <a:gd name="connsiteX17" fmla="*/ 11239 w 374275"/>
              <a:gd name="connsiteY17" fmla="*/ 22408 h 131431"/>
              <a:gd name="connsiteX18" fmla="*/ 3301 w 374275"/>
              <a:gd name="connsiteY18" fmla="*/ 19117 h 131431"/>
              <a:gd name="connsiteX19" fmla="*/ 0 w 374275"/>
              <a:gd name="connsiteY19" fmla="*/ 11204 h 131431"/>
              <a:gd name="connsiteX20" fmla="*/ 3301 w 374275"/>
              <a:gd name="connsiteY20" fmla="*/ 3291 h 131431"/>
              <a:gd name="connsiteX21" fmla="*/ 11239 w 374275"/>
              <a:gd name="connsiteY21" fmla="*/ 0 h 13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4275" h="131431">
                <a:moveTo>
                  <a:pt x="11239" y="109023"/>
                </a:moveTo>
                <a:lnTo>
                  <a:pt x="363036" y="109023"/>
                </a:lnTo>
                <a:cubicBezTo>
                  <a:pt x="366208" y="109104"/>
                  <a:pt x="368854" y="110201"/>
                  <a:pt x="370974" y="112314"/>
                </a:cubicBezTo>
                <a:cubicBezTo>
                  <a:pt x="373093" y="114426"/>
                  <a:pt x="374193" y="117064"/>
                  <a:pt x="374275" y="120227"/>
                </a:cubicBezTo>
                <a:cubicBezTo>
                  <a:pt x="374193" y="123390"/>
                  <a:pt x="373093" y="126028"/>
                  <a:pt x="370974" y="128140"/>
                </a:cubicBezTo>
                <a:cubicBezTo>
                  <a:pt x="368854" y="130253"/>
                  <a:pt x="366208" y="131350"/>
                  <a:pt x="363036" y="131431"/>
                </a:cubicBezTo>
                <a:lnTo>
                  <a:pt x="11239" y="131431"/>
                </a:lnTo>
                <a:cubicBezTo>
                  <a:pt x="8066" y="131350"/>
                  <a:pt x="5420" y="130253"/>
                  <a:pt x="3301" y="128140"/>
                </a:cubicBezTo>
                <a:cubicBezTo>
                  <a:pt x="1182" y="126028"/>
                  <a:pt x="82" y="123390"/>
                  <a:pt x="0" y="120227"/>
                </a:cubicBezTo>
                <a:cubicBezTo>
                  <a:pt x="82" y="117064"/>
                  <a:pt x="1182" y="114426"/>
                  <a:pt x="3301" y="112314"/>
                </a:cubicBezTo>
                <a:cubicBezTo>
                  <a:pt x="5420" y="110201"/>
                  <a:pt x="8066" y="109104"/>
                  <a:pt x="11239" y="109023"/>
                </a:cubicBezTo>
                <a:close/>
                <a:moveTo>
                  <a:pt x="11239" y="0"/>
                </a:moveTo>
                <a:lnTo>
                  <a:pt x="363036" y="0"/>
                </a:lnTo>
                <a:cubicBezTo>
                  <a:pt x="366208" y="81"/>
                  <a:pt x="368854" y="1179"/>
                  <a:pt x="370974" y="3291"/>
                </a:cubicBezTo>
                <a:cubicBezTo>
                  <a:pt x="373093" y="5404"/>
                  <a:pt x="374193" y="8041"/>
                  <a:pt x="374275" y="11204"/>
                </a:cubicBezTo>
                <a:cubicBezTo>
                  <a:pt x="374193" y="14367"/>
                  <a:pt x="373093" y="17004"/>
                  <a:pt x="370974" y="19117"/>
                </a:cubicBezTo>
                <a:cubicBezTo>
                  <a:pt x="368854" y="21229"/>
                  <a:pt x="366208" y="22326"/>
                  <a:pt x="363036" y="22408"/>
                </a:cubicBezTo>
                <a:lnTo>
                  <a:pt x="11239" y="22408"/>
                </a:lnTo>
                <a:cubicBezTo>
                  <a:pt x="8066" y="22326"/>
                  <a:pt x="5420" y="21229"/>
                  <a:pt x="3301" y="19117"/>
                </a:cubicBezTo>
                <a:cubicBezTo>
                  <a:pt x="1182" y="17004"/>
                  <a:pt x="82" y="14367"/>
                  <a:pt x="0" y="11204"/>
                </a:cubicBezTo>
                <a:cubicBezTo>
                  <a:pt x="82" y="8041"/>
                  <a:pt x="1182" y="5404"/>
                  <a:pt x="3301" y="3291"/>
                </a:cubicBezTo>
                <a:cubicBezTo>
                  <a:pt x="5420" y="1179"/>
                  <a:pt x="8066" y="81"/>
                  <a:pt x="1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26BEBC-4844-D603-2C38-0E391181EC2C}"/>
              </a:ext>
            </a:extLst>
          </p:cNvPr>
          <p:cNvSpPr txBox="1"/>
          <p:nvPr/>
        </p:nvSpPr>
        <p:spPr>
          <a:xfrm>
            <a:off x="5053861" y="2736276"/>
            <a:ext cx="374275" cy="131432"/>
          </a:xfrm>
          <a:custGeom>
            <a:avLst/>
            <a:gdLst>
              <a:gd name="connsiteX0" fmla="*/ 11239 w 374275"/>
              <a:gd name="connsiteY0" fmla="*/ 109024 h 131432"/>
              <a:gd name="connsiteX1" fmla="*/ 363036 w 374275"/>
              <a:gd name="connsiteY1" fmla="*/ 109024 h 131432"/>
              <a:gd name="connsiteX2" fmla="*/ 370974 w 374275"/>
              <a:gd name="connsiteY2" fmla="*/ 112315 h 131432"/>
              <a:gd name="connsiteX3" fmla="*/ 374275 w 374275"/>
              <a:gd name="connsiteY3" fmla="*/ 120228 h 131432"/>
              <a:gd name="connsiteX4" fmla="*/ 370974 w 374275"/>
              <a:gd name="connsiteY4" fmla="*/ 128141 h 131432"/>
              <a:gd name="connsiteX5" fmla="*/ 363036 w 374275"/>
              <a:gd name="connsiteY5" fmla="*/ 131432 h 131432"/>
              <a:gd name="connsiteX6" fmla="*/ 11239 w 374275"/>
              <a:gd name="connsiteY6" fmla="*/ 131432 h 131432"/>
              <a:gd name="connsiteX7" fmla="*/ 3301 w 374275"/>
              <a:gd name="connsiteY7" fmla="*/ 128141 h 131432"/>
              <a:gd name="connsiteX8" fmla="*/ 0 w 374275"/>
              <a:gd name="connsiteY8" fmla="*/ 120228 h 131432"/>
              <a:gd name="connsiteX9" fmla="*/ 3301 w 374275"/>
              <a:gd name="connsiteY9" fmla="*/ 112315 h 131432"/>
              <a:gd name="connsiteX10" fmla="*/ 11239 w 374275"/>
              <a:gd name="connsiteY10" fmla="*/ 109024 h 131432"/>
              <a:gd name="connsiteX11" fmla="*/ 11239 w 374275"/>
              <a:gd name="connsiteY11" fmla="*/ 0 h 131432"/>
              <a:gd name="connsiteX12" fmla="*/ 363036 w 374275"/>
              <a:gd name="connsiteY12" fmla="*/ 0 h 131432"/>
              <a:gd name="connsiteX13" fmla="*/ 370974 w 374275"/>
              <a:gd name="connsiteY13" fmla="*/ 3292 h 131432"/>
              <a:gd name="connsiteX14" fmla="*/ 374275 w 374275"/>
              <a:gd name="connsiteY14" fmla="*/ 11205 h 131432"/>
              <a:gd name="connsiteX15" fmla="*/ 370974 w 374275"/>
              <a:gd name="connsiteY15" fmla="*/ 19118 h 131432"/>
              <a:gd name="connsiteX16" fmla="*/ 363036 w 374275"/>
              <a:gd name="connsiteY16" fmla="*/ 22409 h 131432"/>
              <a:gd name="connsiteX17" fmla="*/ 11239 w 374275"/>
              <a:gd name="connsiteY17" fmla="*/ 22409 h 131432"/>
              <a:gd name="connsiteX18" fmla="*/ 3301 w 374275"/>
              <a:gd name="connsiteY18" fmla="*/ 19118 h 131432"/>
              <a:gd name="connsiteX19" fmla="*/ 0 w 374275"/>
              <a:gd name="connsiteY19" fmla="*/ 11205 h 131432"/>
              <a:gd name="connsiteX20" fmla="*/ 3301 w 374275"/>
              <a:gd name="connsiteY20" fmla="*/ 3292 h 131432"/>
              <a:gd name="connsiteX21" fmla="*/ 11239 w 374275"/>
              <a:gd name="connsiteY21" fmla="*/ 0 h 1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4275" h="131432">
                <a:moveTo>
                  <a:pt x="11239" y="109024"/>
                </a:moveTo>
                <a:lnTo>
                  <a:pt x="363036" y="109024"/>
                </a:lnTo>
                <a:cubicBezTo>
                  <a:pt x="366208" y="109105"/>
                  <a:pt x="368854" y="110202"/>
                  <a:pt x="370974" y="112315"/>
                </a:cubicBezTo>
                <a:cubicBezTo>
                  <a:pt x="373093" y="114427"/>
                  <a:pt x="374193" y="117065"/>
                  <a:pt x="374275" y="120228"/>
                </a:cubicBezTo>
                <a:cubicBezTo>
                  <a:pt x="374193" y="123391"/>
                  <a:pt x="373093" y="126029"/>
                  <a:pt x="370974" y="128141"/>
                </a:cubicBezTo>
                <a:cubicBezTo>
                  <a:pt x="368854" y="130254"/>
                  <a:pt x="366208" y="131351"/>
                  <a:pt x="363036" y="131432"/>
                </a:cubicBezTo>
                <a:lnTo>
                  <a:pt x="11239" y="131432"/>
                </a:lnTo>
                <a:cubicBezTo>
                  <a:pt x="8066" y="131351"/>
                  <a:pt x="5420" y="130254"/>
                  <a:pt x="3301" y="128141"/>
                </a:cubicBezTo>
                <a:cubicBezTo>
                  <a:pt x="1182" y="126029"/>
                  <a:pt x="82" y="123391"/>
                  <a:pt x="0" y="120228"/>
                </a:cubicBezTo>
                <a:cubicBezTo>
                  <a:pt x="82" y="117065"/>
                  <a:pt x="1182" y="114427"/>
                  <a:pt x="3301" y="112315"/>
                </a:cubicBezTo>
                <a:cubicBezTo>
                  <a:pt x="5420" y="110202"/>
                  <a:pt x="8066" y="109105"/>
                  <a:pt x="11239" y="109024"/>
                </a:cubicBezTo>
                <a:close/>
                <a:moveTo>
                  <a:pt x="11239" y="0"/>
                </a:moveTo>
                <a:lnTo>
                  <a:pt x="363036" y="0"/>
                </a:lnTo>
                <a:cubicBezTo>
                  <a:pt x="366208" y="82"/>
                  <a:pt x="368854" y="1179"/>
                  <a:pt x="370974" y="3292"/>
                </a:cubicBezTo>
                <a:cubicBezTo>
                  <a:pt x="373093" y="5404"/>
                  <a:pt x="374193" y="8042"/>
                  <a:pt x="374275" y="11205"/>
                </a:cubicBezTo>
                <a:cubicBezTo>
                  <a:pt x="374193" y="14368"/>
                  <a:pt x="373093" y="17005"/>
                  <a:pt x="370974" y="19118"/>
                </a:cubicBezTo>
                <a:cubicBezTo>
                  <a:pt x="368854" y="21230"/>
                  <a:pt x="366208" y="22328"/>
                  <a:pt x="363036" y="22409"/>
                </a:cubicBezTo>
                <a:lnTo>
                  <a:pt x="11239" y="22409"/>
                </a:lnTo>
                <a:cubicBezTo>
                  <a:pt x="8066" y="22328"/>
                  <a:pt x="5420" y="21230"/>
                  <a:pt x="3301" y="19118"/>
                </a:cubicBezTo>
                <a:cubicBezTo>
                  <a:pt x="1182" y="17005"/>
                  <a:pt x="82" y="14368"/>
                  <a:pt x="0" y="11205"/>
                </a:cubicBezTo>
                <a:cubicBezTo>
                  <a:pt x="82" y="8042"/>
                  <a:pt x="1182" y="5404"/>
                  <a:pt x="3301" y="3292"/>
                </a:cubicBezTo>
                <a:cubicBezTo>
                  <a:pt x="5420" y="1179"/>
                  <a:pt x="8066" y="82"/>
                  <a:pt x="1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6489C-9BFB-D3DC-F2FA-9FFB173151B6}"/>
              </a:ext>
            </a:extLst>
          </p:cNvPr>
          <p:cNvSpPr txBox="1"/>
          <p:nvPr/>
        </p:nvSpPr>
        <p:spPr>
          <a:xfrm>
            <a:off x="5053861" y="2736276"/>
            <a:ext cx="374275" cy="131432"/>
          </a:xfrm>
          <a:custGeom>
            <a:avLst/>
            <a:gdLst>
              <a:gd name="connsiteX0" fmla="*/ 11239 w 374275"/>
              <a:gd name="connsiteY0" fmla="*/ 109024 h 131432"/>
              <a:gd name="connsiteX1" fmla="*/ 363036 w 374275"/>
              <a:gd name="connsiteY1" fmla="*/ 109024 h 131432"/>
              <a:gd name="connsiteX2" fmla="*/ 370974 w 374275"/>
              <a:gd name="connsiteY2" fmla="*/ 112315 h 131432"/>
              <a:gd name="connsiteX3" fmla="*/ 374275 w 374275"/>
              <a:gd name="connsiteY3" fmla="*/ 120228 h 131432"/>
              <a:gd name="connsiteX4" fmla="*/ 370974 w 374275"/>
              <a:gd name="connsiteY4" fmla="*/ 128141 h 131432"/>
              <a:gd name="connsiteX5" fmla="*/ 363036 w 374275"/>
              <a:gd name="connsiteY5" fmla="*/ 131432 h 131432"/>
              <a:gd name="connsiteX6" fmla="*/ 11239 w 374275"/>
              <a:gd name="connsiteY6" fmla="*/ 131432 h 131432"/>
              <a:gd name="connsiteX7" fmla="*/ 3301 w 374275"/>
              <a:gd name="connsiteY7" fmla="*/ 128141 h 131432"/>
              <a:gd name="connsiteX8" fmla="*/ 0 w 374275"/>
              <a:gd name="connsiteY8" fmla="*/ 120228 h 131432"/>
              <a:gd name="connsiteX9" fmla="*/ 3301 w 374275"/>
              <a:gd name="connsiteY9" fmla="*/ 112315 h 131432"/>
              <a:gd name="connsiteX10" fmla="*/ 11239 w 374275"/>
              <a:gd name="connsiteY10" fmla="*/ 109024 h 131432"/>
              <a:gd name="connsiteX11" fmla="*/ 11239 w 374275"/>
              <a:gd name="connsiteY11" fmla="*/ 0 h 131432"/>
              <a:gd name="connsiteX12" fmla="*/ 363036 w 374275"/>
              <a:gd name="connsiteY12" fmla="*/ 0 h 131432"/>
              <a:gd name="connsiteX13" fmla="*/ 370974 w 374275"/>
              <a:gd name="connsiteY13" fmla="*/ 3292 h 131432"/>
              <a:gd name="connsiteX14" fmla="*/ 374275 w 374275"/>
              <a:gd name="connsiteY14" fmla="*/ 11205 h 131432"/>
              <a:gd name="connsiteX15" fmla="*/ 370974 w 374275"/>
              <a:gd name="connsiteY15" fmla="*/ 19118 h 131432"/>
              <a:gd name="connsiteX16" fmla="*/ 363036 w 374275"/>
              <a:gd name="connsiteY16" fmla="*/ 22409 h 131432"/>
              <a:gd name="connsiteX17" fmla="*/ 11239 w 374275"/>
              <a:gd name="connsiteY17" fmla="*/ 22409 h 131432"/>
              <a:gd name="connsiteX18" fmla="*/ 3301 w 374275"/>
              <a:gd name="connsiteY18" fmla="*/ 19118 h 131432"/>
              <a:gd name="connsiteX19" fmla="*/ 0 w 374275"/>
              <a:gd name="connsiteY19" fmla="*/ 11205 h 131432"/>
              <a:gd name="connsiteX20" fmla="*/ 3301 w 374275"/>
              <a:gd name="connsiteY20" fmla="*/ 3292 h 131432"/>
              <a:gd name="connsiteX21" fmla="*/ 11239 w 374275"/>
              <a:gd name="connsiteY21" fmla="*/ 0 h 1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4275" h="131432">
                <a:moveTo>
                  <a:pt x="11239" y="109024"/>
                </a:moveTo>
                <a:lnTo>
                  <a:pt x="363036" y="109024"/>
                </a:lnTo>
                <a:cubicBezTo>
                  <a:pt x="366208" y="109105"/>
                  <a:pt x="368854" y="110202"/>
                  <a:pt x="370974" y="112315"/>
                </a:cubicBezTo>
                <a:cubicBezTo>
                  <a:pt x="373093" y="114427"/>
                  <a:pt x="374193" y="117065"/>
                  <a:pt x="374275" y="120228"/>
                </a:cubicBezTo>
                <a:cubicBezTo>
                  <a:pt x="374193" y="123391"/>
                  <a:pt x="373093" y="126029"/>
                  <a:pt x="370974" y="128141"/>
                </a:cubicBezTo>
                <a:cubicBezTo>
                  <a:pt x="368854" y="130254"/>
                  <a:pt x="366208" y="131351"/>
                  <a:pt x="363036" y="131432"/>
                </a:cubicBezTo>
                <a:lnTo>
                  <a:pt x="11239" y="131432"/>
                </a:lnTo>
                <a:cubicBezTo>
                  <a:pt x="8066" y="131351"/>
                  <a:pt x="5420" y="130254"/>
                  <a:pt x="3301" y="128141"/>
                </a:cubicBezTo>
                <a:cubicBezTo>
                  <a:pt x="1182" y="126029"/>
                  <a:pt x="82" y="123391"/>
                  <a:pt x="0" y="120228"/>
                </a:cubicBezTo>
                <a:cubicBezTo>
                  <a:pt x="82" y="117065"/>
                  <a:pt x="1182" y="114427"/>
                  <a:pt x="3301" y="112315"/>
                </a:cubicBezTo>
                <a:cubicBezTo>
                  <a:pt x="5420" y="110202"/>
                  <a:pt x="8066" y="109105"/>
                  <a:pt x="11239" y="109024"/>
                </a:cubicBezTo>
                <a:close/>
                <a:moveTo>
                  <a:pt x="11239" y="0"/>
                </a:moveTo>
                <a:lnTo>
                  <a:pt x="363036" y="0"/>
                </a:lnTo>
                <a:cubicBezTo>
                  <a:pt x="366208" y="82"/>
                  <a:pt x="368854" y="1179"/>
                  <a:pt x="370974" y="3292"/>
                </a:cubicBezTo>
                <a:cubicBezTo>
                  <a:pt x="373093" y="5404"/>
                  <a:pt x="374193" y="8042"/>
                  <a:pt x="374275" y="11205"/>
                </a:cubicBezTo>
                <a:cubicBezTo>
                  <a:pt x="374193" y="14368"/>
                  <a:pt x="373093" y="17005"/>
                  <a:pt x="370974" y="19118"/>
                </a:cubicBezTo>
                <a:cubicBezTo>
                  <a:pt x="368854" y="21230"/>
                  <a:pt x="366208" y="22328"/>
                  <a:pt x="363036" y="22409"/>
                </a:cubicBezTo>
                <a:lnTo>
                  <a:pt x="11239" y="22409"/>
                </a:lnTo>
                <a:cubicBezTo>
                  <a:pt x="8066" y="22328"/>
                  <a:pt x="5420" y="21230"/>
                  <a:pt x="3301" y="19118"/>
                </a:cubicBezTo>
                <a:cubicBezTo>
                  <a:pt x="1182" y="17005"/>
                  <a:pt x="82" y="14368"/>
                  <a:pt x="0" y="11205"/>
                </a:cubicBezTo>
                <a:cubicBezTo>
                  <a:pt x="82" y="8042"/>
                  <a:pt x="1182" y="5404"/>
                  <a:pt x="3301" y="3292"/>
                </a:cubicBezTo>
                <a:cubicBezTo>
                  <a:pt x="5420" y="1179"/>
                  <a:pt x="8066" y="82"/>
                  <a:pt x="1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99E326-40D4-4BF7-AC47-E41F43660A0D}"/>
              </a:ext>
            </a:extLst>
          </p:cNvPr>
          <p:cNvSpPr txBox="1"/>
          <p:nvPr/>
        </p:nvSpPr>
        <p:spPr>
          <a:xfrm>
            <a:off x="5053861" y="2736276"/>
            <a:ext cx="374275" cy="131432"/>
          </a:xfrm>
          <a:custGeom>
            <a:avLst/>
            <a:gdLst>
              <a:gd name="connsiteX0" fmla="*/ 11239 w 374275"/>
              <a:gd name="connsiteY0" fmla="*/ 109023 h 131432"/>
              <a:gd name="connsiteX1" fmla="*/ 363036 w 374275"/>
              <a:gd name="connsiteY1" fmla="*/ 109023 h 131432"/>
              <a:gd name="connsiteX2" fmla="*/ 370974 w 374275"/>
              <a:gd name="connsiteY2" fmla="*/ 112315 h 131432"/>
              <a:gd name="connsiteX3" fmla="*/ 374275 w 374275"/>
              <a:gd name="connsiteY3" fmla="*/ 120228 h 131432"/>
              <a:gd name="connsiteX4" fmla="*/ 370974 w 374275"/>
              <a:gd name="connsiteY4" fmla="*/ 128141 h 131432"/>
              <a:gd name="connsiteX5" fmla="*/ 363036 w 374275"/>
              <a:gd name="connsiteY5" fmla="*/ 131432 h 131432"/>
              <a:gd name="connsiteX6" fmla="*/ 11239 w 374275"/>
              <a:gd name="connsiteY6" fmla="*/ 131432 h 131432"/>
              <a:gd name="connsiteX7" fmla="*/ 3301 w 374275"/>
              <a:gd name="connsiteY7" fmla="*/ 128141 h 131432"/>
              <a:gd name="connsiteX8" fmla="*/ 0 w 374275"/>
              <a:gd name="connsiteY8" fmla="*/ 120228 h 131432"/>
              <a:gd name="connsiteX9" fmla="*/ 3301 w 374275"/>
              <a:gd name="connsiteY9" fmla="*/ 112315 h 131432"/>
              <a:gd name="connsiteX10" fmla="*/ 11239 w 374275"/>
              <a:gd name="connsiteY10" fmla="*/ 109023 h 131432"/>
              <a:gd name="connsiteX11" fmla="*/ 11239 w 374275"/>
              <a:gd name="connsiteY11" fmla="*/ 0 h 131432"/>
              <a:gd name="connsiteX12" fmla="*/ 363036 w 374275"/>
              <a:gd name="connsiteY12" fmla="*/ 0 h 131432"/>
              <a:gd name="connsiteX13" fmla="*/ 370974 w 374275"/>
              <a:gd name="connsiteY13" fmla="*/ 3292 h 131432"/>
              <a:gd name="connsiteX14" fmla="*/ 374275 w 374275"/>
              <a:gd name="connsiteY14" fmla="*/ 11205 h 131432"/>
              <a:gd name="connsiteX15" fmla="*/ 370974 w 374275"/>
              <a:gd name="connsiteY15" fmla="*/ 19118 h 131432"/>
              <a:gd name="connsiteX16" fmla="*/ 363036 w 374275"/>
              <a:gd name="connsiteY16" fmla="*/ 22409 h 131432"/>
              <a:gd name="connsiteX17" fmla="*/ 11239 w 374275"/>
              <a:gd name="connsiteY17" fmla="*/ 22409 h 131432"/>
              <a:gd name="connsiteX18" fmla="*/ 3301 w 374275"/>
              <a:gd name="connsiteY18" fmla="*/ 19118 h 131432"/>
              <a:gd name="connsiteX19" fmla="*/ 0 w 374275"/>
              <a:gd name="connsiteY19" fmla="*/ 11205 h 131432"/>
              <a:gd name="connsiteX20" fmla="*/ 3301 w 374275"/>
              <a:gd name="connsiteY20" fmla="*/ 3292 h 131432"/>
              <a:gd name="connsiteX21" fmla="*/ 11239 w 374275"/>
              <a:gd name="connsiteY21" fmla="*/ 0 h 1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4275" h="131432">
                <a:moveTo>
                  <a:pt x="11239" y="109023"/>
                </a:moveTo>
                <a:lnTo>
                  <a:pt x="363036" y="109023"/>
                </a:lnTo>
                <a:cubicBezTo>
                  <a:pt x="366208" y="109105"/>
                  <a:pt x="368854" y="110202"/>
                  <a:pt x="370974" y="112315"/>
                </a:cubicBezTo>
                <a:cubicBezTo>
                  <a:pt x="373093" y="114427"/>
                  <a:pt x="374193" y="117065"/>
                  <a:pt x="374275" y="120228"/>
                </a:cubicBezTo>
                <a:cubicBezTo>
                  <a:pt x="374193" y="123391"/>
                  <a:pt x="373093" y="126029"/>
                  <a:pt x="370974" y="128141"/>
                </a:cubicBezTo>
                <a:cubicBezTo>
                  <a:pt x="368854" y="130254"/>
                  <a:pt x="366208" y="131351"/>
                  <a:pt x="363036" y="131432"/>
                </a:cubicBezTo>
                <a:lnTo>
                  <a:pt x="11239" y="131432"/>
                </a:lnTo>
                <a:cubicBezTo>
                  <a:pt x="8066" y="131351"/>
                  <a:pt x="5420" y="130254"/>
                  <a:pt x="3301" y="128141"/>
                </a:cubicBezTo>
                <a:cubicBezTo>
                  <a:pt x="1182" y="126029"/>
                  <a:pt x="82" y="123391"/>
                  <a:pt x="0" y="120228"/>
                </a:cubicBezTo>
                <a:cubicBezTo>
                  <a:pt x="82" y="117065"/>
                  <a:pt x="1182" y="114427"/>
                  <a:pt x="3301" y="112315"/>
                </a:cubicBezTo>
                <a:cubicBezTo>
                  <a:pt x="5420" y="110202"/>
                  <a:pt x="8066" y="109105"/>
                  <a:pt x="11239" y="109023"/>
                </a:cubicBezTo>
                <a:close/>
                <a:moveTo>
                  <a:pt x="11239" y="0"/>
                </a:moveTo>
                <a:lnTo>
                  <a:pt x="363036" y="0"/>
                </a:lnTo>
                <a:cubicBezTo>
                  <a:pt x="366208" y="82"/>
                  <a:pt x="368854" y="1179"/>
                  <a:pt x="370974" y="3292"/>
                </a:cubicBezTo>
                <a:cubicBezTo>
                  <a:pt x="373093" y="5404"/>
                  <a:pt x="374193" y="8042"/>
                  <a:pt x="374275" y="11205"/>
                </a:cubicBezTo>
                <a:cubicBezTo>
                  <a:pt x="374193" y="14368"/>
                  <a:pt x="373093" y="17005"/>
                  <a:pt x="370974" y="19118"/>
                </a:cubicBezTo>
                <a:cubicBezTo>
                  <a:pt x="368854" y="21230"/>
                  <a:pt x="366208" y="22327"/>
                  <a:pt x="363036" y="22409"/>
                </a:cubicBezTo>
                <a:lnTo>
                  <a:pt x="11239" y="22409"/>
                </a:lnTo>
                <a:cubicBezTo>
                  <a:pt x="8066" y="22327"/>
                  <a:pt x="5420" y="21230"/>
                  <a:pt x="3301" y="19118"/>
                </a:cubicBezTo>
                <a:cubicBezTo>
                  <a:pt x="1182" y="17005"/>
                  <a:pt x="82" y="14368"/>
                  <a:pt x="0" y="11205"/>
                </a:cubicBezTo>
                <a:cubicBezTo>
                  <a:pt x="82" y="8042"/>
                  <a:pt x="1182" y="5404"/>
                  <a:pt x="3301" y="3292"/>
                </a:cubicBezTo>
                <a:cubicBezTo>
                  <a:pt x="5420" y="1179"/>
                  <a:pt x="8066" y="82"/>
                  <a:pt x="1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3FBBF5-C7FE-5ADD-815F-0983FE70D2EB}"/>
              </a:ext>
            </a:extLst>
          </p:cNvPr>
          <p:cNvSpPr txBox="1"/>
          <p:nvPr/>
        </p:nvSpPr>
        <p:spPr>
          <a:xfrm>
            <a:off x="5053861" y="2736276"/>
            <a:ext cx="374275" cy="131431"/>
          </a:xfrm>
          <a:custGeom>
            <a:avLst/>
            <a:gdLst>
              <a:gd name="connsiteX0" fmla="*/ 11239 w 374275"/>
              <a:gd name="connsiteY0" fmla="*/ 109022 h 131431"/>
              <a:gd name="connsiteX1" fmla="*/ 363036 w 374275"/>
              <a:gd name="connsiteY1" fmla="*/ 109022 h 131431"/>
              <a:gd name="connsiteX2" fmla="*/ 370974 w 374275"/>
              <a:gd name="connsiteY2" fmla="*/ 112314 h 131431"/>
              <a:gd name="connsiteX3" fmla="*/ 374275 w 374275"/>
              <a:gd name="connsiteY3" fmla="*/ 120227 h 131431"/>
              <a:gd name="connsiteX4" fmla="*/ 370974 w 374275"/>
              <a:gd name="connsiteY4" fmla="*/ 128140 h 131431"/>
              <a:gd name="connsiteX5" fmla="*/ 363036 w 374275"/>
              <a:gd name="connsiteY5" fmla="*/ 131431 h 131431"/>
              <a:gd name="connsiteX6" fmla="*/ 11239 w 374275"/>
              <a:gd name="connsiteY6" fmla="*/ 131431 h 131431"/>
              <a:gd name="connsiteX7" fmla="*/ 3301 w 374275"/>
              <a:gd name="connsiteY7" fmla="*/ 128140 h 131431"/>
              <a:gd name="connsiteX8" fmla="*/ 0 w 374275"/>
              <a:gd name="connsiteY8" fmla="*/ 120227 h 131431"/>
              <a:gd name="connsiteX9" fmla="*/ 3301 w 374275"/>
              <a:gd name="connsiteY9" fmla="*/ 112314 h 131431"/>
              <a:gd name="connsiteX10" fmla="*/ 11239 w 374275"/>
              <a:gd name="connsiteY10" fmla="*/ 109022 h 131431"/>
              <a:gd name="connsiteX11" fmla="*/ 11239 w 374275"/>
              <a:gd name="connsiteY11" fmla="*/ 0 h 131431"/>
              <a:gd name="connsiteX12" fmla="*/ 363036 w 374275"/>
              <a:gd name="connsiteY12" fmla="*/ 0 h 131431"/>
              <a:gd name="connsiteX13" fmla="*/ 370974 w 374275"/>
              <a:gd name="connsiteY13" fmla="*/ 3291 h 131431"/>
              <a:gd name="connsiteX14" fmla="*/ 374275 w 374275"/>
              <a:gd name="connsiteY14" fmla="*/ 11204 h 131431"/>
              <a:gd name="connsiteX15" fmla="*/ 370974 w 374275"/>
              <a:gd name="connsiteY15" fmla="*/ 19117 h 131431"/>
              <a:gd name="connsiteX16" fmla="*/ 363036 w 374275"/>
              <a:gd name="connsiteY16" fmla="*/ 22408 h 131431"/>
              <a:gd name="connsiteX17" fmla="*/ 11239 w 374275"/>
              <a:gd name="connsiteY17" fmla="*/ 22408 h 131431"/>
              <a:gd name="connsiteX18" fmla="*/ 3301 w 374275"/>
              <a:gd name="connsiteY18" fmla="*/ 19117 h 131431"/>
              <a:gd name="connsiteX19" fmla="*/ 0 w 374275"/>
              <a:gd name="connsiteY19" fmla="*/ 11204 h 131431"/>
              <a:gd name="connsiteX20" fmla="*/ 3301 w 374275"/>
              <a:gd name="connsiteY20" fmla="*/ 3291 h 131431"/>
              <a:gd name="connsiteX21" fmla="*/ 11239 w 374275"/>
              <a:gd name="connsiteY21" fmla="*/ 0 h 13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4275" h="131431">
                <a:moveTo>
                  <a:pt x="11239" y="109022"/>
                </a:moveTo>
                <a:lnTo>
                  <a:pt x="363036" y="109022"/>
                </a:lnTo>
                <a:cubicBezTo>
                  <a:pt x="366208" y="109104"/>
                  <a:pt x="368854" y="110201"/>
                  <a:pt x="370974" y="112314"/>
                </a:cubicBezTo>
                <a:cubicBezTo>
                  <a:pt x="373093" y="114426"/>
                  <a:pt x="374193" y="117064"/>
                  <a:pt x="374275" y="120227"/>
                </a:cubicBezTo>
                <a:cubicBezTo>
                  <a:pt x="374193" y="123390"/>
                  <a:pt x="373093" y="126028"/>
                  <a:pt x="370974" y="128140"/>
                </a:cubicBezTo>
                <a:cubicBezTo>
                  <a:pt x="368854" y="130253"/>
                  <a:pt x="366208" y="131350"/>
                  <a:pt x="363036" y="131431"/>
                </a:cubicBezTo>
                <a:lnTo>
                  <a:pt x="11239" y="131431"/>
                </a:lnTo>
                <a:cubicBezTo>
                  <a:pt x="8066" y="131350"/>
                  <a:pt x="5420" y="130253"/>
                  <a:pt x="3301" y="128140"/>
                </a:cubicBezTo>
                <a:cubicBezTo>
                  <a:pt x="1182" y="126028"/>
                  <a:pt x="82" y="123390"/>
                  <a:pt x="0" y="120227"/>
                </a:cubicBezTo>
                <a:cubicBezTo>
                  <a:pt x="82" y="117064"/>
                  <a:pt x="1182" y="114427"/>
                  <a:pt x="3301" y="112314"/>
                </a:cubicBezTo>
                <a:cubicBezTo>
                  <a:pt x="5420" y="110201"/>
                  <a:pt x="8066" y="109104"/>
                  <a:pt x="11239" y="109022"/>
                </a:cubicBezTo>
                <a:close/>
                <a:moveTo>
                  <a:pt x="11239" y="0"/>
                </a:moveTo>
                <a:lnTo>
                  <a:pt x="363036" y="0"/>
                </a:lnTo>
                <a:cubicBezTo>
                  <a:pt x="366208" y="81"/>
                  <a:pt x="368854" y="1178"/>
                  <a:pt x="370974" y="3291"/>
                </a:cubicBezTo>
                <a:cubicBezTo>
                  <a:pt x="373093" y="5403"/>
                  <a:pt x="374193" y="8041"/>
                  <a:pt x="374275" y="11204"/>
                </a:cubicBezTo>
                <a:cubicBezTo>
                  <a:pt x="374193" y="14367"/>
                  <a:pt x="373093" y="17004"/>
                  <a:pt x="370974" y="19117"/>
                </a:cubicBezTo>
                <a:cubicBezTo>
                  <a:pt x="368854" y="21229"/>
                  <a:pt x="366208" y="22326"/>
                  <a:pt x="363036" y="22408"/>
                </a:cubicBezTo>
                <a:lnTo>
                  <a:pt x="11239" y="22408"/>
                </a:lnTo>
                <a:cubicBezTo>
                  <a:pt x="8066" y="22326"/>
                  <a:pt x="5420" y="21229"/>
                  <a:pt x="3301" y="19117"/>
                </a:cubicBezTo>
                <a:cubicBezTo>
                  <a:pt x="1182" y="17004"/>
                  <a:pt x="82" y="14367"/>
                  <a:pt x="0" y="11204"/>
                </a:cubicBezTo>
                <a:cubicBezTo>
                  <a:pt x="82" y="8041"/>
                  <a:pt x="1182" y="5403"/>
                  <a:pt x="3301" y="3291"/>
                </a:cubicBezTo>
                <a:cubicBezTo>
                  <a:pt x="5420" y="1178"/>
                  <a:pt x="8066" y="81"/>
                  <a:pt x="1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0870A-84BA-4996-EE9F-FF712264CF61}"/>
              </a:ext>
            </a:extLst>
          </p:cNvPr>
          <p:cNvSpPr txBox="1"/>
          <p:nvPr/>
        </p:nvSpPr>
        <p:spPr>
          <a:xfrm>
            <a:off x="5807968" y="2564904"/>
            <a:ext cx="679228" cy="392188"/>
          </a:xfrm>
          <a:custGeom>
            <a:avLst/>
            <a:gdLst>
              <a:gd name="connsiteX0" fmla="*/ 11239 w 679228"/>
              <a:gd name="connsiteY0" fmla="*/ 228162 h 392188"/>
              <a:gd name="connsiteX1" fmla="*/ 363036 w 679228"/>
              <a:gd name="connsiteY1" fmla="*/ 228162 h 392188"/>
              <a:gd name="connsiteX2" fmla="*/ 370974 w 679228"/>
              <a:gd name="connsiteY2" fmla="*/ 231453 h 392188"/>
              <a:gd name="connsiteX3" fmla="*/ 374275 w 679228"/>
              <a:gd name="connsiteY3" fmla="*/ 239367 h 392188"/>
              <a:gd name="connsiteX4" fmla="*/ 370974 w 679228"/>
              <a:gd name="connsiteY4" fmla="*/ 247279 h 392188"/>
              <a:gd name="connsiteX5" fmla="*/ 363036 w 679228"/>
              <a:gd name="connsiteY5" fmla="*/ 250571 h 392188"/>
              <a:gd name="connsiteX6" fmla="*/ 11239 w 679228"/>
              <a:gd name="connsiteY6" fmla="*/ 250571 h 392188"/>
              <a:gd name="connsiteX7" fmla="*/ 3301 w 679228"/>
              <a:gd name="connsiteY7" fmla="*/ 247279 h 392188"/>
              <a:gd name="connsiteX8" fmla="*/ 0 w 679228"/>
              <a:gd name="connsiteY8" fmla="*/ 239367 h 392188"/>
              <a:gd name="connsiteX9" fmla="*/ 3301 w 679228"/>
              <a:gd name="connsiteY9" fmla="*/ 231453 h 392188"/>
              <a:gd name="connsiteX10" fmla="*/ 11239 w 679228"/>
              <a:gd name="connsiteY10" fmla="*/ 228162 h 392188"/>
              <a:gd name="connsiteX11" fmla="*/ 456730 w 679228"/>
              <a:gd name="connsiteY11" fmla="*/ 0 h 392188"/>
              <a:gd name="connsiteX12" fmla="*/ 470709 w 679228"/>
              <a:gd name="connsiteY12" fmla="*/ 0 h 392188"/>
              <a:gd name="connsiteX13" fmla="*/ 475126 w 679228"/>
              <a:gd name="connsiteY13" fmla="*/ 9408 h 392188"/>
              <a:gd name="connsiteX14" fmla="*/ 494031 w 679228"/>
              <a:gd name="connsiteY14" fmla="*/ 15694 h 392188"/>
              <a:gd name="connsiteX15" fmla="*/ 542662 w 679228"/>
              <a:gd name="connsiteY15" fmla="*/ 17983 h 392188"/>
              <a:gd name="connsiteX16" fmla="*/ 679202 w 679228"/>
              <a:gd name="connsiteY16" fmla="*/ 17983 h 392188"/>
              <a:gd name="connsiteX17" fmla="*/ 678570 w 679228"/>
              <a:gd name="connsiteY17" fmla="*/ 29695 h 392188"/>
              <a:gd name="connsiteX18" fmla="*/ 674144 w 679228"/>
              <a:gd name="connsiteY18" fmla="*/ 37620 h 392188"/>
              <a:gd name="connsiteX19" fmla="*/ 598278 w 679228"/>
              <a:gd name="connsiteY19" fmla="*/ 144358 h 392188"/>
              <a:gd name="connsiteX20" fmla="*/ 578754 w 679228"/>
              <a:gd name="connsiteY20" fmla="*/ 181885 h 392188"/>
              <a:gd name="connsiteX21" fmla="*/ 567973 w 679228"/>
              <a:gd name="connsiteY21" fmla="*/ 217539 h 392188"/>
              <a:gd name="connsiteX22" fmla="*/ 563435 w 679228"/>
              <a:gd name="connsiteY22" fmla="*/ 240455 h 392188"/>
              <a:gd name="connsiteX23" fmla="*/ 558658 w 679228"/>
              <a:gd name="connsiteY23" fmla="*/ 286326 h 392188"/>
              <a:gd name="connsiteX24" fmla="*/ 557254 w 679228"/>
              <a:gd name="connsiteY24" fmla="*/ 332619 h 392188"/>
              <a:gd name="connsiteX25" fmla="*/ 557254 w 679228"/>
              <a:gd name="connsiteY25" fmla="*/ 361280 h 392188"/>
              <a:gd name="connsiteX26" fmla="*/ 554026 w 679228"/>
              <a:gd name="connsiteY26" fmla="*/ 378841 h 392188"/>
              <a:gd name="connsiteX27" fmla="*/ 531438 w 679228"/>
              <a:gd name="connsiteY27" fmla="*/ 392188 h 392188"/>
              <a:gd name="connsiteX28" fmla="*/ 508849 w 679228"/>
              <a:gd name="connsiteY28" fmla="*/ 378841 h 392188"/>
              <a:gd name="connsiteX29" fmla="*/ 505622 w 679228"/>
              <a:gd name="connsiteY29" fmla="*/ 361280 h 392188"/>
              <a:gd name="connsiteX30" fmla="*/ 521199 w 679228"/>
              <a:gd name="connsiteY30" fmla="*/ 262583 h 392188"/>
              <a:gd name="connsiteX31" fmla="*/ 574675 w 679228"/>
              <a:gd name="connsiteY31" fmla="*/ 149977 h 392188"/>
              <a:gd name="connsiteX32" fmla="*/ 637616 w 679228"/>
              <a:gd name="connsiteY32" fmla="*/ 61185 h 392188"/>
              <a:gd name="connsiteX33" fmla="*/ 521336 w 679228"/>
              <a:gd name="connsiteY33" fmla="*/ 61185 h 392188"/>
              <a:gd name="connsiteX34" fmla="*/ 504678 w 679228"/>
              <a:gd name="connsiteY34" fmla="*/ 61310 h 392188"/>
              <a:gd name="connsiteX35" fmla="*/ 480640 w 679228"/>
              <a:gd name="connsiteY35" fmla="*/ 62184 h 392188"/>
              <a:gd name="connsiteX36" fmla="*/ 466236 w 679228"/>
              <a:gd name="connsiteY36" fmla="*/ 64557 h 392188"/>
              <a:gd name="connsiteX37" fmla="*/ 459737 w 679228"/>
              <a:gd name="connsiteY37" fmla="*/ 78814 h 392188"/>
              <a:gd name="connsiteX38" fmla="*/ 454958 w 679228"/>
              <a:gd name="connsiteY38" fmla="*/ 99941 h 392188"/>
              <a:gd name="connsiteX39" fmla="*/ 452164 w 679228"/>
              <a:gd name="connsiteY39" fmla="*/ 115697 h 392188"/>
              <a:gd name="connsiteX40" fmla="*/ 438185 w 679228"/>
              <a:gd name="connsiteY40" fmla="*/ 115697 h 3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79228" h="392188">
                <a:moveTo>
                  <a:pt x="11239" y="228162"/>
                </a:moveTo>
                <a:lnTo>
                  <a:pt x="363036" y="228162"/>
                </a:lnTo>
                <a:cubicBezTo>
                  <a:pt x="366208" y="228244"/>
                  <a:pt x="368855" y="229341"/>
                  <a:pt x="370974" y="231453"/>
                </a:cubicBezTo>
                <a:cubicBezTo>
                  <a:pt x="373093" y="233566"/>
                  <a:pt x="374193" y="236203"/>
                  <a:pt x="374275" y="239367"/>
                </a:cubicBezTo>
                <a:cubicBezTo>
                  <a:pt x="374193" y="242529"/>
                  <a:pt x="373093" y="245167"/>
                  <a:pt x="370974" y="247279"/>
                </a:cubicBezTo>
                <a:cubicBezTo>
                  <a:pt x="368855" y="249392"/>
                  <a:pt x="366208" y="250489"/>
                  <a:pt x="363036" y="250571"/>
                </a:cubicBezTo>
                <a:lnTo>
                  <a:pt x="11239" y="250571"/>
                </a:lnTo>
                <a:cubicBezTo>
                  <a:pt x="8066" y="250489"/>
                  <a:pt x="5421" y="249392"/>
                  <a:pt x="3301" y="247279"/>
                </a:cubicBezTo>
                <a:cubicBezTo>
                  <a:pt x="1182" y="245167"/>
                  <a:pt x="82" y="242529"/>
                  <a:pt x="0" y="239367"/>
                </a:cubicBezTo>
                <a:cubicBezTo>
                  <a:pt x="82" y="236203"/>
                  <a:pt x="1182" y="233566"/>
                  <a:pt x="3301" y="231453"/>
                </a:cubicBezTo>
                <a:cubicBezTo>
                  <a:pt x="5421" y="229341"/>
                  <a:pt x="8066" y="228244"/>
                  <a:pt x="11239" y="228162"/>
                </a:cubicBezTo>
                <a:close/>
                <a:moveTo>
                  <a:pt x="456730" y="0"/>
                </a:moveTo>
                <a:lnTo>
                  <a:pt x="470709" y="0"/>
                </a:lnTo>
                <a:cubicBezTo>
                  <a:pt x="471037" y="3584"/>
                  <a:pt x="472509" y="6720"/>
                  <a:pt x="475126" y="9408"/>
                </a:cubicBezTo>
                <a:cubicBezTo>
                  <a:pt x="477743" y="12096"/>
                  <a:pt x="484045" y="14192"/>
                  <a:pt x="494031" y="15694"/>
                </a:cubicBezTo>
                <a:cubicBezTo>
                  <a:pt x="504017" y="17196"/>
                  <a:pt x="520227" y="17959"/>
                  <a:pt x="542662" y="17983"/>
                </a:cubicBezTo>
                <a:lnTo>
                  <a:pt x="679202" y="17983"/>
                </a:lnTo>
                <a:cubicBezTo>
                  <a:pt x="679307" y="23536"/>
                  <a:pt x="679097" y="27439"/>
                  <a:pt x="678570" y="29695"/>
                </a:cubicBezTo>
                <a:cubicBezTo>
                  <a:pt x="678043" y="31951"/>
                  <a:pt x="676568" y="34593"/>
                  <a:pt x="674144" y="37620"/>
                </a:cubicBezTo>
                <a:lnTo>
                  <a:pt x="598278" y="144358"/>
                </a:lnTo>
                <a:cubicBezTo>
                  <a:pt x="590104" y="156273"/>
                  <a:pt x="583597" y="168782"/>
                  <a:pt x="578754" y="181885"/>
                </a:cubicBezTo>
                <a:cubicBezTo>
                  <a:pt x="573911" y="194987"/>
                  <a:pt x="570318" y="206872"/>
                  <a:pt x="567973" y="217539"/>
                </a:cubicBezTo>
                <a:cubicBezTo>
                  <a:pt x="565627" y="228206"/>
                  <a:pt x="564115" y="235845"/>
                  <a:pt x="563435" y="240455"/>
                </a:cubicBezTo>
                <a:cubicBezTo>
                  <a:pt x="561211" y="255640"/>
                  <a:pt x="559619" y="270931"/>
                  <a:pt x="558658" y="286326"/>
                </a:cubicBezTo>
                <a:cubicBezTo>
                  <a:pt x="557698" y="301722"/>
                  <a:pt x="557230" y="317153"/>
                  <a:pt x="557254" y="332619"/>
                </a:cubicBezTo>
                <a:lnTo>
                  <a:pt x="557254" y="361280"/>
                </a:lnTo>
                <a:cubicBezTo>
                  <a:pt x="557791" y="365026"/>
                  <a:pt x="556716" y="370880"/>
                  <a:pt x="554026" y="378841"/>
                </a:cubicBezTo>
                <a:cubicBezTo>
                  <a:pt x="551337" y="386803"/>
                  <a:pt x="543808" y="391252"/>
                  <a:pt x="531438" y="392188"/>
                </a:cubicBezTo>
                <a:cubicBezTo>
                  <a:pt x="519068" y="391252"/>
                  <a:pt x="511538" y="386803"/>
                  <a:pt x="508849" y="378841"/>
                </a:cubicBezTo>
                <a:cubicBezTo>
                  <a:pt x="506160" y="370880"/>
                  <a:pt x="505084" y="365026"/>
                  <a:pt x="505622" y="361280"/>
                </a:cubicBezTo>
                <a:cubicBezTo>
                  <a:pt x="505341" y="332139"/>
                  <a:pt x="510533" y="299240"/>
                  <a:pt x="521199" y="262583"/>
                </a:cubicBezTo>
                <a:cubicBezTo>
                  <a:pt x="531864" y="225926"/>
                  <a:pt x="549689" y="188391"/>
                  <a:pt x="574675" y="149977"/>
                </a:cubicBezTo>
                <a:lnTo>
                  <a:pt x="637616" y="61185"/>
                </a:lnTo>
                <a:lnTo>
                  <a:pt x="521336" y="61185"/>
                </a:lnTo>
                <a:cubicBezTo>
                  <a:pt x="518431" y="61164"/>
                  <a:pt x="512879" y="61206"/>
                  <a:pt x="504678" y="61310"/>
                </a:cubicBezTo>
                <a:cubicBezTo>
                  <a:pt x="496477" y="61414"/>
                  <a:pt x="488464" y="61706"/>
                  <a:pt x="480640" y="62184"/>
                </a:cubicBezTo>
                <a:cubicBezTo>
                  <a:pt x="472815" y="62663"/>
                  <a:pt x="468013" y="63454"/>
                  <a:pt x="466236" y="64557"/>
                </a:cubicBezTo>
                <a:cubicBezTo>
                  <a:pt x="463805" y="67145"/>
                  <a:pt x="461639" y="71897"/>
                  <a:pt x="459737" y="78814"/>
                </a:cubicBezTo>
                <a:cubicBezTo>
                  <a:pt x="457836" y="85732"/>
                  <a:pt x="456242" y="92774"/>
                  <a:pt x="454958" y="99941"/>
                </a:cubicBezTo>
                <a:cubicBezTo>
                  <a:pt x="453674" y="107107"/>
                  <a:pt x="452742" y="112359"/>
                  <a:pt x="452164" y="115697"/>
                </a:cubicBezTo>
                <a:lnTo>
                  <a:pt x="438185" y="1156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28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1B298-674B-F765-C44E-CCBCE724F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EA6D5AD-3CAF-538D-1ABA-E2EFF702097F}"/>
              </a:ext>
            </a:extLst>
          </p:cNvPr>
          <p:cNvSpPr txBox="1"/>
          <p:nvPr/>
        </p:nvSpPr>
        <p:spPr>
          <a:xfrm>
            <a:off x="2941003" y="1904804"/>
            <a:ext cx="6561011" cy="3800137"/>
          </a:xfrm>
          <a:custGeom>
            <a:avLst/>
            <a:gdLst/>
            <a:ahLst/>
            <a:cxnLst/>
            <a:rect l="l" t="t" r="r" b="b"/>
            <a:pathLst>
              <a:path w="6561011" h="3800137">
                <a:moveTo>
                  <a:pt x="2124097" y="3597970"/>
                </a:moveTo>
                <a:lnTo>
                  <a:pt x="2475894" y="3597970"/>
                </a:lnTo>
                <a:cubicBezTo>
                  <a:pt x="2479066" y="3598052"/>
                  <a:pt x="2481712" y="3599149"/>
                  <a:pt x="2483832" y="3601262"/>
                </a:cubicBezTo>
                <a:cubicBezTo>
                  <a:pt x="2485951" y="3603374"/>
                  <a:pt x="2487051" y="3606012"/>
                  <a:pt x="2487133" y="3609175"/>
                </a:cubicBezTo>
                <a:cubicBezTo>
                  <a:pt x="2487051" y="3612338"/>
                  <a:pt x="2485951" y="3614976"/>
                  <a:pt x="2483832" y="3617088"/>
                </a:cubicBezTo>
                <a:cubicBezTo>
                  <a:pt x="2481712" y="3619201"/>
                  <a:pt x="2479066" y="3620298"/>
                  <a:pt x="2475894" y="3620379"/>
                </a:cubicBezTo>
                <a:lnTo>
                  <a:pt x="2124097" y="3620379"/>
                </a:lnTo>
                <a:cubicBezTo>
                  <a:pt x="2120924" y="3620298"/>
                  <a:pt x="2118278" y="3619201"/>
                  <a:pt x="2116159" y="3617088"/>
                </a:cubicBezTo>
                <a:cubicBezTo>
                  <a:pt x="2114040" y="3614976"/>
                  <a:pt x="2112940" y="3612338"/>
                  <a:pt x="2112858" y="3609175"/>
                </a:cubicBezTo>
                <a:cubicBezTo>
                  <a:pt x="2112940" y="3606012"/>
                  <a:pt x="2114040" y="3603375"/>
                  <a:pt x="2116159" y="3601262"/>
                </a:cubicBezTo>
                <a:cubicBezTo>
                  <a:pt x="2118278" y="3599149"/>
                  <a:pt x="2120924" y="3598052"/>
                  <a:pt x="2124097" y="3597970"/>
                </a:cubicBezTo>
                <a:close/>
                <a:moveTo>
                  <a:pt x="4343422" y="3543459"/>
                </a:moveTo>
                <a:lnTo>
                  <a:pt x="4695219" y="3543459"/>
                </a:lnTo>
                <a:cubicBezTo>
                  <a:pt x="4698391" y="3543541"/>
                  <a:pt x="4701038" y="3544638"/>
                  <a:pt x="4703157" y="3546750"/>
                </a:cubicBezTo>
                <a:cubicBezTo>
                  <a:pt x="4705276" y="3548863"/>
                  <a:pt x="4706376" y="3551500"/>
                  <a:pt x="4706458" y="3554664"/>
                </a:cubicBezTo>
                <a:cubicBezTo>
                  <a:pt x="4706376" y="3557826"/>
                  <a:pt x="4705276" y="3560464"/>
                  <a:pt x="4703157" y="3562576"/>
                </a:cubicBezTo>
                <a:cubicBezTo>
                  <a:pt x="4701038" y="3564689"/>
                  <a:pt x="4698391" y="3565786"/>
                  <a:pt x="4695219" y="3565868"/>
                </a:cubicBezTo>
                <a:lnTo>
                  <a:pt x="4343422" y="3565868"/>
                </a:lnTo>
                <a:cubicBezTo>
                  <a:pt x="4340249" y="3565786"/>
                  <a:pt x="4337604" y="3564689"/>
                  <a:pt x="4335484" y="3562576"/>
                </a:cubicBezTo>
                <a:cubicBezTo>
                  <a:pt x="4333365" y="3560464"/>
                  <a:pt x="4332265" y="3557826"/>
                  <a:pt x="4332183" y="3554664"/>
                </a:cubicBezTo>
                <a:cubicBezTo>
                  <a:pt x="4332265" y="3551500"/>
                  <a:pt x="4333365" y="3548863"/>
                  <a:pt x="4335484" y="3546750"/>
                </a:cubicBezTo>
                <a:cubicBezTo>
                  <a:pt x="4337604" y="3544638"/>
                  <a:pt x="4340249" y="3543541"/>
                  <a:pt x="4343422" y="3543459"/>
                </a:cubicBezTo>
                <a:close/>
                <a:moveTo>
                  <a:pt x="2124097" y="3488948"/>
                </a:moveTo>
                <a:lnTo>
                  <a:pt x="2475894" y="3488948"/>
                </a:lnTo>
                <a:cubicBezTo>
                  <a:pt x="2479066" y="3489029"/>
                  <a:pt x="2481712" y="3490126"/>
                  <a:pt x="2483832" y="3492239"/>
                </a:cubicBezTo>
                <a:cubicBezTo>
                  <a:pt x="2485951" y="3494351"/>
                  <a:pt x="2487051" y="3496989"/>
                  <a:pt x="2487133" y="3500152"/>
                </a:cubicBezTo>
                <a:cubicBezTo>
                  <a:pt x="2487051" y="3503315"/>
                  <a:pt x="2485951" y="3505952"/>
                  <a:pt x="2483832" y="3508065"/>
                </a:cubicBezTo>
                <a:cubicBezTo>
                  <a:pt x="2481712" y="3510177"/>
                  <a:pt x="2479066" y="3511274"/>
                  <a:pt x="2475894" y="3511356"/>
                </a:cubicBezTo>
                <a:lnTo>
                  <a:pt x="2124097" y="3511356"/>
                </a:lnTo>
                <a:cubicBezTo>
                  <a:pt x="2120924" y="3511274"/>
                  <a:pt x="2118278" y="3510177"/>
                  <a:pt x="2116159" y="3508065"/>
                </a:cubicBezTo>
                <a:cubicBezTo>
                  <a:pt x="2114040" y="3505952"/>
                  <a:pt x="2112940" y="3503315"/>
                  <a:pt x="2112858" y="3500152"/>
                </a:cubicBezTo>
                <a:cubicBezTo>
                  <a:pt x="2112940" y="3496989"/>
                  <a:pt x="2114040" y="3494351"/>
                  <a:pt x="2116159" y="3492239"/>
                </a:cubicBezTo>
                <a:cubicBezTo>
                  <a:pt x="2118278" y="3490126"/>
                  <a:pt x="2120924" y="3489029"/>
                  <a:pt x="2124097" y="3488948"/>
                </a:cubicBezTo>
                <a:close/>
                <a:moveTo>
                  <a:pt x="3728745" y="3367561"/>
                </a:moveTo>
                <a:cubicBezTo>
                  <a:pt x="3731908" y="3367643"/>
                  <a:pt x="3734546" y="3368743"/>
                  <a:pt x="3736659" y="3370863"/>
                </a:cubicBezTo>
                <a:cubicBezTo>
                  <a:pt x="3738771" y="3372982"/>
                  <a:pt x="3739868" y="3375627"/>
                  <a:pt x="3739950" y="3378800"/>
                </a:cubicBezTo>
                <a:lnTo>
                  <a:pt x="3739950" y="3543459"/>
                </a:lnTo>
                <a:lnTo>
                  <a:pt x="3904608" y="3543459"/>
                </a:lnTo>
                <a:cubicBezTo>
                  <a:pt x="3907781" y="3543541"/>
                  <a:pt x="3910427" y="3544638"/>
                  <a:pt x="3912546" y="3546750"/>
                </a:cubicBezTo>
                <a:cubicBezTo>
                  <a:pt x="3914665" y="3548863"/>
                  <a:pt x="3915766" y="3551501"/>
                  <a:pt x="3915848" y="3554664"/>
                </a:cubicBezTo>
                <a:cubicBezTo>
                  <a:pt x="3915766" y="3557826"/>
                  <a:pt x="3914665" y="3560464"/>
                  <a:pt x="3912546" y="3562576"/>
                </a:cubicBezTo>
                <a:cubicBezTo>
                  <a:pt x="3910427" y="3564689"/>
                  <a:pt x="3907781" y="3565786"/>
                  <a:pt x="3904608" y="3565868"/>
                </a:cubicBezTo>
                <a:lnTo>
                  <a:pt x="3739950" y="3565868"/>
                </a:lnTo>
                <a:lnTo>
                  <a:pt x="3739950" y="3730526"/>
                </a:lnTo>
                <a:cubicBezTo>
                  <a:pt x="3739868" y="3733699"/>
                  <a:pt x="3738771" y="3736345"/>
                  <a:pt x="3736659" y="3738464"/>
                </a:cubicBezTo>
                <a:cubicBezTo>
                  <a:pt x="3734546" y="3740583"/>
                  <a:pt x="3731908" y="3741684"/>
                  <a:pt x="3728745" y="3741766"/>
                </a:cubicBezTo>
                <a:cubicBezTo>
                  <a:pt x="3725582" y="3741684"/>
                  <a:pt x="3722945" y="3740583"/>
                  <a:pt x="3720832" y="3738464"/>
                </a:cubicBezTo>
                <a:cubicBezTo>
                  <a:pt x="3718720" y="3736345"/>
                  <a:pt x="3717623" y="3733699"/>
                  <a:pt x="3717541" y="3730526"/>
                </a:cubicBezTo>
                <a:lnTo>
                  <a:pt x="3717541" y="3565868"/>
                </a:lnTo>
                <a:lnTo>
                  <a:pt x="3552882" y="3565868"/>
                </a:lnTo>
                <a:cubicBezTo>
                  <a:pt x="3549709" y="3565786"/>
                  <a:pt x="3547064" y="3564689"/>
                  <a:pt x="3544944" y="3562576"/>
                </a:cubicBezTo>
                <a:cubicBezTo>
                  <a:pt x="3542825" y="3560464"/>
                  <a:pt x="3541725" y="3557826"/>
                  <a:pt x="3541643" y="3554664"/>
                </a:cubicBezTo>
                <a:cubicBezTo>
                  <a:pt x="3541725" y="3551501"/>
                  <a:pt x="3542825" y="3548863"/>
                  <a:pt x="3544944" y="3546750"/>
                </a:cubicBezTo>
                <a:cubicBezTo>
                  <a:pt x="3547064" y="3544638"/>
                  <a:pt x="3549709" y="3543541"/>
                  <a:pt x="3552882" y="3543459"/>
                </a:cubicBezTo>
                <a:lnTo>
                  <a:pt x="3717541" y="3543459"/>
                </a:lnTo>
                <a:lnTo>
                  <a:pt x="3717541" y="3378800"/>
                </a:lnTo>
                <a:cubicBezTo>
                  <a:pt x="3717623" y="3375627"/>
                  <a:pt x="3718720" y="3372982"/>
                  <a:pt x="3720832" y="3370863"/>
                </a:cubicBezTo>
                <a:cubicBezTo>
                  <a:pt x="3722945" y="3368743"/>
                  <a:pt x="3725582" y="3367643"/>
                  <a:pt x="3728745" y="3367561"/>
                </a:cubicBezTo>
                <a:close/>
                <a:moveTo>
                  <a:pt x="3252844" y="3320917"/>
                </a:moveTo>
                <a:cubicBezTo>
                  <a:pt x="3259027" y="3320683"/>
                  <a:pt x="3262791" y="3321432"/>
                  <a:pt x="3264135" y="3323165"/>
                </a:cubicBezTo>
                <a:cubicBezTo>
                  <a:pt x="3265479" y="3324898"/>
                  <a:pt x="3266017" y="3329019"/>
                  <a:pt x="3265748" y="3335528"/>
                </a:cubicBezTo>
                <a:lnTo>
                  <a:pt x="3265748" y="3650790"/>
                </a:lnTo>
                <a:cubicBezTo>
                  <a:pt x="3265456" y="3657671"/>
                  <a:pt x="3266226" y="3663083"/>
                  <a:pt x="3268058" y="3667028"/>
                </a:cubicBezTo>
                <a:cubicBezTo>
                  <a:pt x="3269890" y="3670974"/>
                  <a:pt x="3274531" y="3673764"/>
                  <a:pt x="3281983" y="3675398"/>
                </a:cubicBezTo>
                <a:cubicBezTo>
                  <a:pt x="3289434" y="3677032"/>
                  <a:pt x="3301444" y="3677823"/>
                  <a:pt x="3318011" y="3677771"/>
                </a:cubicBezTo>
                <a:lnTo>
                  <a:pt x="3335995" y="3677771"/>
                </a:lnTo>
                <a:lnTo>
                  <a:pt x="3335995" y="3695122"/>
                </a:lnTo>
                <a:cubicBezTo>
                  <a:pt x="3329094" y="3694573"/>
                  <a:pt x="3319978" y="3694179"/>
                  <a:pt x="3308646" y="3693941"/>
                </a:cubicBezTo>
                <a:cubicBezTo>
                  <a:pt x="3297314" y="3693702"/>
                  <a:pt x="3285828" y="3693557"/>
                  <a:pt x="3274188" y="3693505"/>
                </a:cubicBezTo>
                <a:cubicBezTo>
                  <a:pt x="3262547" y="3693453"/>
                  <a:pt x="3252815" y="3693432"/>
                  <a:pt x="3244990" y="3693443"/>
                </a:cubicBezTo>
                <a:cubicBezTo>
                  <a:pt x="3237165" y="3693432"/>
                  <a:pt x="3227432" y="3693453"/>
                  <a:pt x="3215792" y="3693505"/>
                </a:cubicBezTo>
                <a:cubicBezTo>
                  <a:pt x="3204151" y="3693557"/>
                  <a:pt x="3192665" y="3693702"/>
                  <a:pt x="3181333" y="3693941"/>
                </a:cubicBezTo>
                <a:cubicBezTo>
                  <a:pt x="3170001" y="3694179"/>
                  <a:pt x="3160885" y="3694573"/>
                  <a:pt x="3153985" y="3695122"/>
                </a:cubicBezTo>
                <a:lnTo>
                  <a:pt x="3153985" y="3677771"/>
                </a:lnTo>
                <a:lnTo>
                  <a:pt x="3171968" y="3677771"/>
                </a:lnTo>
                <a:cubicBezTo>
                  <a:pt x="3188536" y="3677813"/>
                  <a:pt x="3200546" y="3676980"/>
                  <a:pt x="3207997" y="3675273"/>
                </a:cubicBezTo>
                <a:cubicBezTo>
                  <a:pt x="3215448" y="3673566"/>
                  <a:pt x="3220090" y="3670734"/>
                  <a:pt x="3221921" y="3666779"/>
                </a:cubicBezTo>
                <a:cubicBezTo>
                  <a:pt x="3223753" y="3662823"/>
                  <a:pt x="3224523" y="3657494"/>
                  <a:pt x="3224232" y="3650790"/>
                </a:cubicBezTo>
                <a:lnTo>
                  <a:pt x="3224232" y="3359682"/>
                </a:lnTo>
                <a:cubicBezTo>
                  <a:pt x="3209082" y="3366655"/>
                  <a:pt x="3194564" y="3370899"/>
                  <a:pt x="3180679" y="3372415"/>
                </a:cubicBezTo>
                <a:cubicBezTo>
                  <a:pt x="3166793" y="3373931"/>
                  <a:pt x="3156771" y="3374537"/>
                  <a:pt x="3150613" y="3374234"/>
                </a:cubicBezTo>
                <a:lnTo>
                  <a:pt x="3150613" y="3356883"/>
                </a:lnTo>
                <a:cubicBezTo>
                  <a:pt x="3156892" y="3357105"/>
                  <a:pt x="3165814" y="3356661"/>
                  <a:pt x="3177378" y="3355551"/>
                </a:cubicBezTo>
                <a:cubicBezTo>
                  <a:pt x="3188942" y="3354441"/>
                  <a:pt x="3201440" y="3351333"/>
                  <a:pt x="3214872" y="3346227"/>
                </a:cubicBezTo>
                <a:cubicBezTo>
                  <a:pt x="3228304" y="3341120"/>
                  <a:pt x="3240961" y="3332684"/>
                  <a:pt x="3252844" y="3320917"/>
                </a:cubicBezTo>
                <a:close/>
                <a:moveTo>
                  <a:pt x="2962579" y="3320917"/>
                </a:moveTo>
                <a:cubicBezTo>
                  <a:pt x="2990505" y="3321267"/>
                  <a:pt x="3014482" y="3328426"/>
                  <a:pt x="3034510" y="3342395"/>
                </a:cubicBezTo>
                <a:cubicBezTo>
                  <a:pt x="3054538" y="3356364"/>
                  <a:pt x="3065018" y="3375043"/>
                  <a:pt x="3065951" y="3398434"/>
                </a:cubicBezTo>
                <a:cubicBezTo>
                  <a:pt x="3065554" y="3421024"/>
                  <a:pt x="3058210" y="3441163"/>
                  <a:pt x="3043919" y="3458850"/>
                </a:cubicBezTo>
                <a:cubicBezTo>
                  <a:pt x="3029628" y="3476538"/>
                  <a:pt x="3010770" y="3489370"/>
                  <a:pt x="2987345" y="3497347"/>
                </a:cubicBezTo>
                <a:cubicBezTo>
                  <a:pt x="3016810" y="3503852"/>
                  <a:pt x="3039743" y="3516516"/>
                  <a:pt x="3056142" y="3535339"/>
                </a:cubicBezTo>
                <a:cubicBezTo>
                  <a:pt x="3072541" y="3554162"/>
                  <a:pt x="3080868" y="3575409"/>
                  <a:pt x="3081125" y="3599081"/>
                </a:cubicBezTo>
                <a:cubicBezTo>
                  <a:pt x="3080917" y="3618451"/>
                  <a:pt x="3075656" y="3636304"/>
                  <a:pt x="3065342" y="3652642"/>
                </a:cubicBezTo>
                <a:cubicBezTo>
                  <a:pt x="3055027" y="3668980"/>
                  <a:pt x="3040902" y="3682135"/>
                  <a:pt x="3022966" y="3692109"/>
                </a:cubicBezTo>
                <a:cubicBezTo>
                  <a:pt x="3005030" y="3702082"/>
                  <a:pt x="2984527" y="3707208"/>
                  <a:pt x="2961456" y="3707485"/>
                </a:cubicBezTo>
                <a:cubicBezTo>
                  <a:pt x="2929919" y="3707007"/>
                  <a:pt x="2903347" y="3698700"/>
                  <a:pt x="2881737" y="3682565"/>
                </a:cubicBezTo>
                <a:cubicBezTo>
                  <a:pt x="2860128" y="3666430"/>
                  <a:pt x="2848874" y="3645338"/>
                  <a:pt x="2847975" y="3619289"/>
                </a:cubicBezTo>
                <a:cubicBezTo>
                  <a:pt x="2848443" y="3607127"/>
                  <a:pt x="2851998" y="3598613"/>
                  <a:pt x="2858641" y="3593748"/>
                </a:cubicBezTo>
                <a:cubicBezTo>
                  <a:pt x="2865284" y="3588883"/>
                  <a:pt x="2872207" y="3586544"/>
                  <a:pt x="2879411" y="3586731"/>
                </a:cubicBezTo>
                <a:cubicBezTo>
                  <a:pt x="2887843" y="3586778"/>
                  <a:pt x="2895117" y="3589491"/>
                  <a:pt x="2901233" y="3594871"/>
                </a:cubicBezTo>
                <a:cubicBezTo>
                  <a:pt x="2907350" y="3600250"/>
                  <a:pt x="2910554" y="3608016"/>
                  <a:pt x="2910846" y="3618166"/>
                </a:cubicBezTo>
                <a:cubicBezTo>
                  <a:pt x="2910530" y="3628961"/>
                  <a:pt x="2906812" y="3637125"/>
                  <a:pt x="2899689" y="3642658"/>
                </a:cubicBezTo>
                <a:cubicBezTo>
                  <a:pt x="2892567" y="3648191"/>
                  <a:pt x="2883937" y="3650318"/>
                  <a:pt x="2873797" y="3649040"/>
                </a:cubicBezTo>
                <a:cubicBezTo>
                  <a:pt x="2884464" y="3665352"/>
                  <a:pt x="2898226" y="3676634"/>
                  <a:pt x="2915083" y="3682885"/>
                </a:cubicBezTo>
                <a:cubicBezTo>
                  <a:pt x="2931940" y="3689135"/>
                  <a:pt x="2946836" y="3692114"/>
                  <a:pt x="2959768" y="3691820"/>
                </a:cubicBezTo>
                <a:cubicBezTo>
                  <a:pt x="2968342" y="3692091"/>
                  <a:pt x="2977499" y="3689736"/>
                  <a:pt x="2987239" y="3684758"/>
                </a:cubicBezTo>
                <a:cubicBezTo>
                  <a:pt x="2996979" y="3679779"/>
                  <a:pt x="3005345" y="3670556"/>
                  <a:pt x="3012336" y="3657087"/>
                </a:cubicBezTo>
                <a:cubicBezTo>
                  <a:pt x="3019326" y="3643618"/>
                  <a:pt x="3022985" y="3624283"/>
                  <a:pt x="3023311" y="3599081"/>
                </a:cubicBezTo>
                <a:cubicBezTo>
                  <a:pt x="3023405" y="3571086"/>
                  <a:pt x="3018016" y="3548642"/>
                  <a:pt x="3007144" y="3531747"/>
                </a:cubicBezTo>
                <a:cubicBezTo>
                  <a:pt x="2996273" y="3514853"/>
                  <a:pt x="2979355" y="3506182"/>
                  <a:pt x="2956393" y="3505736"/>
                </a:cubicBezTo>
                <a:lnTo>
                  <a:pt x="2931647" y="3505736"/>
                </a:lnTo>
                <a:cubicBezTo>
                  <a:pt x="2926903" y="3505864"/>
                  <a:pt x="2923459" y="3505608"/>
                  <a:pt x="2921316" y="3504967"/>
                </a:cubicBezTo>
                <a:cubicBezTo>
                  <a:pt x="2919173" y="3504327"/>
                  <a:pt x="2918120" y="3502532"/>
                  <a:pt x="2918155" y="3499584"/>
                </a:cubicBezTo>
                <a:cubicBezTo>
                  <a:pt x="2918225" y="3496893"/>
                  <a:pt x="2919068" y="3495145"/>
                  <a:pt x="2920683" y="3494341"/>
                </a:cubicBezTo>
                <a:cubicBezTo>
                  <a:pt x="2922299" y="3493537"/>
                  <a:pt x="2924266" y="3493048"/>
                  <a:pt x="2926586" y="3492873"/>
                </a:cubicBezTo>
                <a:cubicBezTo>
                  <a:pt x="2928941" y="3492838"/>
                  <a:pt x="2932527" y="3492628"/>
                  <a:pt x="2937342" y="3492244"/>
                </a:cubicBezTo>
                <a:cubicBezTo>
                  <a:pt x="2942157" y="3491860"/>
                  <a:pt x="2945883" y="3491510"/>
                  <a:pt x="2948519" y="3491195"/>
                </a:cubicBezTo>
                <a:cubicBezTo>
                  <a:pt x="2955702" y="3491418"/>
                  <a:pt x="2963692" y="3489847"/>
                  <a:pt x="2972492" y="3486484"/>
                </a:cubicBezTo>
                <a:cubicBezTo>
                  <a:pt x="2981291" y="3483120"/>
                  <a:pt x="2989984" y="3474939"/>
                  <a:pt x="2998573" y="3461941"/>
                </a:cubicBezTo>
                <a:cubicBezTo>
                  <a:pt x="3005626" y="3448863"/>
                  <a:pt x="3010078" y="3435932"/>
                  <a:pt x="3011930" y="3423150"/>
                </a:cubicBezTo>
                <a:cubicBezTo>
                  <a:pt x="3013781" y="3410367"/>
                  <a:pt x="3014578" y="3401942"/>
                  <a:pt x="3014320" y="3397873"/>
                </a:cubicBezTo>
                <a:cubicBezTo>
                  <a:pt x="3013511" y="3373116"/>
                  <a:pt x="3007395" y="3356297"/>
                  <a:pt x="2995971" y="3347414"/>
                </a:cubicBezTo>
                <a:cubicBezTo>
                  <a:pt x="2984548" y="3338531"/>
                  <a:pt x="2972667" y="3334358"/>
                  <a:pt x="2960330" y="3334896"/>
                </a:cubicBezTo>
                <a:cubicBezTo>
                  <a:pt x="2949446" y="3334626"/>
                  <a:pt x="2936635" y="3336996"/>
                  <a:pt x="2921898" y="3342005"/>
                </a:cubicBezTo>
                <a:cubicBezTo>
                  <a:pt x="2907160" y="3347015"/>
                  <a:pt x="2895061" y="3356282"/>
                  <a:pt x="2885600" y="3369809"/>
                </a:cubicBezTo>
                <a:cubicBezTo>
                  <a:pt x="2890733" y="3369224"/>
                  <a:pt x="2897586" y="3370393"/>
                  <a:pt x="2906157" y="3373317"/>
                </a:cubicBezTo>
                <a:cubicBezTo>
                  <a:pt x="2914728" y="3376240"/>
                  <a:pt x="2919476" y="3384425"/>
                  <a:pt x="2920400" y="3397873"/>
                </a:cubicBezTo>
                <a:cubicBezTo>
                  <a:pt x="2920294" y="3406187"/>
                  <a:pt x="2917699" y="3412992"/>
                  <a:pt x="2912612" y="3418289"/>
                </a:cubicBezTo>
                <a:cubicBezTo>
                  <a:pt x="2907525" y="3423586"/>
                  <a:pt x="2900580" y="3426323"/>
                  <a:pt x="2891774" y="3426498"/>
                </a:cubicBezTo>
                <a:cubicBezTo>
                  <a:pt x="2883460" y="3426439"/>
                  <a:pt x="2876655" y="3423890"/>
                  <a:pt x="2871357" y="3418851"/>
                </a:cubicBezTo>
                <a:cubicBezTo>
                  <a:pt x="2866060" y="3413811"/>
                  <a:pt x="2863324" y="3406631"/>
                  <a:pt x="2863148" y="3397311"/>
                </a:cubicBezTo>
                <a:cubicBezTo>
                  <a:pt x="2863743" y="3375444"/>
                  <a:pt x="2873219" y="3357374"/>
                  <a:pt x="2891574" y="3343099"/>
                </a:cubicBezTo>
                <a:cubicBezTo>
                  <a:pt x="2909930" y="3328825"/>
                  <a:pt x="2933598" y="3321431"/>
                  <a:pt x="2962579" y="3320917"/>
                </a:cubicBezTo>
                <a:close/>
                <a:moveTo>
                  <a:pt x="4788913" y="3315297"/>
                </a:moveTo>
                <a:lnTo>
                  <a:pt x="4802892" y="3315297"/>
                </a:lnTo>
                <a:cubicBezTo>
                  <a:pt x="4803220" y="3318881"/>
                  <a:pt x="4804692" y="3322017"/>
                  <a:pt x="4807309" y="3324705"/>
                </a:cubicBezTo>
                <a:cubicBezTo>
                  <a:pt x="4809926" y="3327393"/>
                  <a:pt x="4816228" y="3329489"/>
                  <a:pt x="4826214" y="3330991"/>
                </a:cubicBezTo>
                <a:cubicBezTo>
                  <a:pt x="4836200" y="3332493"/>
                  <a:pt x="4852410" y="3333256"/>
                  <a:pt x="4874845" y="3333280"/>
                </a:cubicBezTo>
                <a:lnTo>
                  <a:pt x="5011385" y="3333280"/>
                </a:lnTo>
                <a:cubicBezTo>
                  <a:pt x="5011490" y="3338833"/>
                  <a:pt x="5011280" y="3342736"/>
                  <a:pt x="5010753" y="3344992"/>
                </a:cubicBezTo>
                <a:cubicBezTo>
                  <a:pt x="5010226" y="3347248"/>
                  <a:pt x="5008751" y="3349890"/>
                  <a:pt x="5006327" y="3352917"/>
                </a:cubicBezTo>
                <a:lnTo>
                  <a:pt x="4930461" y="3459655"/>
                </a:lnTo>
                <a:cubicBezTo>
                  <a:pt x="4922287" y="3471570"/>
                  <a:pt x="4915780" y="3484079"/>
                  <a:pt x="4910937" y="3497182"/>
                </a:cubicBezTo>
                <a:cubicBezTo>
                  <a:pt x="4906094" y="3510284"/>
                  <a:pt x="4902501" y="3522169"/>
                  <a:pt x="4900156" y="3532836"/>
                </a:cubicBezTo>
                <a:cubicBezTo>
                  <a:pt x="4897810" y="3543503"/>
                  <a:pt x="4896298" y="3551142"/>
                  <a:pt x="4895618" y="3555752"/>
                </a:cubicBezTo>
                <a:cubicBezTo>
                  <a:pt x="4893394" y="3570937"/>
                  <a:pt x="4891802" y="3586228"/>
                  <a:pt x="4890841" y="3601623"/>
                </a:cubicBezTo>
                <a:cubicBezTo>
                  <a:pt x="4889881" y="3617019"/>
                  <a:pt x="4889413" y="3632450"/>
                  <a:pt x="4889437" y="3647916"/>
                </a:cubicBezTo>
                <a:lnTo>
                  <a:pt x="4889437" y="3676577"/>
                </a:lnTo>
                <a:cubicBezTo>
                  <a:pt x="4889974" y="3680323"/>
                  <a:pt x="4888899" y="3686177"/>
                  <a:pt x="4886209" y="3694138"/>
                </a:cubicBezTo>
                <a:cubicBezTo>
                  <a:pt x="4883520" y="3702100"/>
                  <a:pt x="4875991" y="3706549"/>
                  <a:pt x="4863621" y="3707485"/>
                </a:cubicBezTo>
                <a:cubicBezTo>
                  <a:pt x="4851251" y="3706549"/>
                  <a:pt x="4843721" y="3702100"/>
                  <a:pt x="4841032" y="3694138"/>
                </a:cubicBezTo>
                <a:cubicBezTo>
                  <a:pt x="4838343" y="3686177"/>
                  <a:pt x="4837267" y="3680323"/>
                  <a:pt x="4837805" y="3676577"/>
                </a:cubicBezTo>
                <a:cubicBezTo>
                  <a:pt x="4837524" y="3647436"/>
                  <a:pt x="4842716" y="3614537"/>
                  <a:pt x="4853382" y="3577880"/>
                </a:cubicBezTo>
                <a:cubicBezTo>
                  <a:pt x="4864047" y="3541223"/>
                  <a:pt x="4881872" y="3503688"/>
                  <a:pt x="4906858" y="3465274"/>
                </a:cubicBezTo>
                <a:lnTo>
                  <a:pt x="4969799" y="3376482"/>
                </a:lnTo>
                <a:lnTo>
                  <a:pt x="4853519" y="3376482"/>
                </a:lnTo>
                <a:cubicBezTo>
                  <a:pt x="4850614" y="3376461"/>
                  <a:pt x="4845062" y="3376503"/>
                  <a:pt x="4836861" y="3376607"/>
                </a:cubicBezTo>
                <a:cubicBezTo>
                  <a:pt x="4828660" y="3376711"/>
                  <a:pt x="4820647" y="3377003"/>
                  <a:pt x="4812823" y="3377481"/>
                </a:cubicBezTo>
                <a:cubicBezTo>
                  <a:pt x="4804998" y="3377960"/>
                  <a:pt x="4800196" y="3378751"/>
                  <a:pt x="4798419" y="3379854"/>
                </a:cubicBezTo>
                <a:cubicBezTo>
                  <a:pt x="4795988" y="3382442"/>
                  <a:pt x="4793822" y="3387194"/>
                  <a:pt x="4791920" y="3394111"/>
                </a:cubicBezTo>
                <a:cubicBezTo>
                  <a:pt x="4790019" y="3401029"/>
                  <a:pt x="4788425" y="3408071"/>
                  <a:pt x="4787141" y="3415238"/>
                </a:cubicBezTo>
                <a:cubicBezTo>
                  <a:pt x="4785857" y="3422404"/>
                  <a:pt x="4784925" y="3427656"/>
                  <a:pt x="4784347" y="3430994"/>
                </a:cubicBezTo>
                <a:lnTo>
                  <a:pt x="4770368" y="3430994"/>
                </a:lnTo>
                <a:close/>
                <a:moveTo>
                  <a:pt x="5032923" y="3279596"/>
                </a:moveTo>
                <a:cubicBezTo>
                  <a:pt x="5086340" y="3293682"/>
                  <a:pt x="5127363" y="3324095"/>
                  <a:pt x="5155992" y="3370835"/>
                </a:cubicBezTo>
                <a:cubicBezTo>
                  <a:pt x="5184621" y="3417575"/>
                  <a:pt x="5198936" y="3473964"/>
                  <a:pt x="5198936" y="3540004"/>
                </a:cubicBezTo>
                <a:cubicBezTo>
                  <a:pt x="5198936" y="3606226"/>
                  <a:pt x="5184667" y="3662616"/>
                  <a:pt x="5156130" y="3709172"/>
                </a:cubicBezTo>
                <a:cubicBezTo>
                  <a:pt x="5127592" y="3755729"/>
                  <a:pt x="5086523" y="3786051"/>
                  <a:pt x="5032923" y="3800137"/>
                </a:cubicBezTo>
                <a:lnTo>
                  <a:pt x="5026337" y="3779008"/>
                </a:lnTo>
                <a:cubicBezTo>
                  <a:pt x="5068595" y="3764922"/>
                  <a:pt x="5100014" y="3737116"/>
                  <a:pt x="5120595" y="3695590"/>
                </a:cubicBezTo>
                <a:cubicBezTo>
                  <a:pt x="5141175" y="3654063"/>
                  <a:pt x="5151465" y="3601287"/>
                  <a:pt x="5151465" y="3537260"/>
                </a:cubicBezTo>
                <a:cubicBezTo>
                  <a:pt x="5151465" y="3475428"/>
                  <a:pt x="5141221" y="3424069"/>
                  <a:pt x="5120732" y="3383183"/>
                </a:cubicBezTo>
                <a:cubicBezTo>
                  <a:pt x="5100243" y="3342297"/>
                  <a:pt x="5068504" y="3314811"/>
                  <a:pt x="5025514" y="3300725"/>
                </a:cubicBezTo>
                <a:close/>
                <a:moveTo>
                  <a:pt x="4287518" y="3279596"/>
                </a:moveTo>
                <a:lnTo>
                  <a:pt x="4294927" y="3300725"/>
                </a:lnTo>
                <a:cubicBezTo>
                  <a:pt x="4252120" y="3314811"/>
                  <a:pt x="4220427" y="3342297"/>
                  <a:pt x="4199846" y="3383183"/>
                </a:cubicBezTo>
                <a:cubicBezTo>
                  <a:pt x="4179266" y="3424069"/>
                  <a:pt x="4168976" y="3475428"/>
                  <a:pt x="4168976" y="3537260"/>
                </a:cubicBezTo>
                <a:cubicBezTo>
                  <a:pt x="4168976" y="3601287"/>
                  <a:pt x="4179266" y="3654063"/>
                  <a:pt x="4199846" y="3695590"/>
                </a:cubicBezTo>
                <a:cubicBezTo>
                  <a:pt x="4220427" y="3737116"/>
                  <a:pt x="4251846" y="3764922"/>
                  <a:pt x="4294103" y="3779008"/>
                </a:cubicBezTo>
                <a:lnTo>
                  <a:pt x="4287518" y="3800137"/>
                </a:lnTo>
                <a:cubicBezTo>
                  <a:pt x="4233918" y="3786051"/>
                  <a:pt x="4192849" y="3755729"/>
                  <a:pt x="4164311" y="3709172"/>
                </a:cubicBezTo>
                <a:cubicBezTo>
                  <a:pt x="4135774" y="3662616"/>
                  <a:pt x="4121505" y="3606226"/>
                  <a:pt x="4121505" y="3540004"/>
                </a:cubicBezTo>
                <a:cubicBezTo>
                  <a:pt x="4121505" y="3473964"/>
                  <a:pt x="4135819" y="3417575"/>
                  <a:pt x="4164449" y="3370835"/>
                </a:cubicBezTo>
                <a:cubicBezTo>
                  <a:pt x="4193078" y="3324095"/>
                  <a:pt x="4234101" y="3293682"/>
                  <a:pt x="4287518" y="3279596"/>
                </a:cubicBezTo>
                <a:close/>
                <a:moveTo>
                  <a:pt x="2124097" y="2902645"/>
                </a:moveTo>
                <a:lnTo>
                  <a:pt x="2475894" y="2902645"/>
                </a:lnTo>
                <a:cubicBezTo>
                  <a:pt x="2479066" y="2902727"/>
                  <a:pt x="2481712" y="2903824"/>
                  <a:pt x="2483832" y="2905937"/>
                </a:cubicBezTo>
                <a:cubicBezTo>
                  <a:pt x="2485951" y="2908049"/>
                  <a:pt x="2487051" y="2910687"/>
                  <a:pt x="2487133" y="2913850"/>
                </a:cubicBezTo>
                <a:cubicBezTo>
                  <a:pt x="2487051" y="2917013"/>
                  <a:pt x="2485951" y="2919651"/>
                  <a:pt x="2483832" y="2921763"/>
                </a:cubicBezTo>
                <a:cubicBezTo>
                  <a:pt x="2481712" y="2923876"/>
                  <a:pt x="2479066" y="2924973"/>
                  <a:pt x="2475894" y="2925054"/>
                </a:cubicBezTo>
                <a:lnTo>
                  <a:pt x="2124097" y="2925054"/>
                </a:lnTo>
                <a:cubicBezTo>
                  <a:pt x="2120924" y="2924973"/>
                  <a:pt x="2118278" y="2923876"/>
                  <a:pt x="2116159" y="2921763"/>
                </a:cubicBezTo>
                <a:cubicBezTo>
                  <a:pt x="2114040" y="2919651"/>
                  <a:pt x="2112940" y="2917013"/>
                  <a:pt x="2112858" y="2913850"/>
                </a:cubicBezTo>
                <a:cubicBezTo>
                  <a:pt x="2112940" y="2910687"/>
                  <a:pt x="2114040" y="2908050"/>
                  <a:pt x="2116159" y="2905937"/>
                </a:cubicBezTo>
                <a:cubicBezTo>
                  <a:pt x="2118278" y="2903824"/>
                  <a:pt x="2120924" y="2902727"/>
                  <a:pt x="2124097" y="2902645"/>
                </a:cubicBezTo>
                <a:close/>
                <a:moveTo>
                  <a:pt x="5029222" y="2848134"/>
                </a:moveTo>
                <a:lnTo>
                  <a:pt x="5381019" y="2848134"/>
                </a:lnTo>
                <a:cubicBezTo>
                  <a:pt x="5384191" y="2848216"/>
                  <a:pt x="5386838" y="2849313"/>
                  <a:pt x="5388957" y="2851425"/>
                </a:cubicBezTo>
                <a:cubicBezTo>
                  <a:pt x="5391076" y="2853538"/>
                  <a:pt x="5392176" y="2856175"/>
                  <a:pt x="5392258" y="2859339"/>
                </a:cubicBezTo>
                <a:cubicBezTo>
                  <a:pt x="5392176" y="2862501"/>
                  <a:pt x="5391076" y="2865139"/>
                  <a:pt x="5388957" y="2867251"/>
                </a:cubicBezTo>
                <a:cubicBezTo>
                  <a:pt x="5386838" y="2869364"/>
                  <a:pt x="5384191" y="2870461"/>
                  <a:pt x="5381019" y="2870543"/>
                </a:cubicBezTo>
                <a:lnTo>
                  <a:pt x="5029222" y="2870543"/>
                </a:lnTo>
                <a:cubicBezTo>
                  <a:pt x="5026050" y="2870461"/>
                  <a:pt x="5023403" y="2869364"/>
                  <a:pt x="5021284" y="2867251"/>
                </a:cubicBezTo>
                <a:cubicBezTo>
                  <a:pt x="5019165" y="2865139"/>
                  <a:pt x="5018065" y="2862501"/>
                  <a:pt x="5017983" y="2859339"/>
                </a:cubicBezTo>
                <a:cubicBezTo>
                  <a:pt x="5018065" y="2856175"/>
                  <a:pt x="5019165" y="2853538"/>
                  <a:pt x="5021284" y="2851425"/>
                </a:cubicBezTo>
                <a:cubicBezTo>
                  <a:pt x="5023403" y="2849313"/>
                  <a:pt x="5026050" y="2848216"/>
                  <a:pt x="5029222" y="2848134"/>
                </a:cubicBezTo>
                <a:close/>
                <a:moveTo>
                  <a:pt x="2124097" y="2793623"/>
                </a:moveTo>
                <a:lnTo>
                  <a:pt x="2475894" y="2793623"/>
                </a:lnTo>
                <a:cubicBezTo>
                  <a:pt x="2479066" y="2793704"/>
                  <a:pt x="2481712" y="2794801"/>
                  <a:pt x="2483832" y="2796914"/>
                </a:cubicBezTo>
                <a:cubicBezTo>
                  <a:pt x="2485951" y="2799026"/>
                  <a:pt x="2487051" y="2801664"/>
                  <a:pt x="2487133" y="2804827"/>
                </a:cubicBezTo>
                <a:cubicBezTo>
                  <a:pt x="2487051" y="2807990"/>
                  <a:pt x="2485951" y="2810627"/>
                  <a:pt x="2483832" y="2812740"/>
                </a:cubicBezTo>
                <a:cubicBezTo>
                  <a:pt x="2481712" y="2814852"/>
                  <a:pt x="2479066" y="2815949"/>
                  <a:pt x="2475894" y="2816031"/>
                </a:cubicBezTo>
                <a:lnTo>
                  <a:pt x="2124097" y="2816031"/>
                </a:lnTo>
                <a:cubicBezTo>
                  <a:pt x="2120924" y="2815949"/>
                  <a:pt x="2118278" y="2814852"/>
                  <a:pt x="2116159" y="2812740"/>
                </a:cubicBezTo>
                <a:cubicBezTo>
                  <a:pt x="2114040" y="2810627"/>
                  <a:pt x="2112940" y="2807990"/>
                  <a:pt x="2112858" y="2804827"/>
                </a:cubicBezTo>
                <a:cubicBezTo>
                  <a:pt x="2112940" y="2801664"/>
                  <a:pt x="2114040" y="2799026"/>
                  <a:pt x="2116159" y="2796914"/>
                </a:cubicBezTo>
                <a:cubicBezTo>
                  <a:pt x="2118278" y="2794801"/>
                  <a:pt x="2120924" y="2793704"/>
                  <a:pt x="2124097" y="2793623"/>
                </a:cubicBezTo>
                <a:close/>
                <a:moveTo>
                  <a:pt x="3728745" y="2672236"/>
                </a:moveTo>
                <a:cubicBezTo>
                  <a:pt x="3731908" y="2672318"/>
                  <a:pt x="3734546" y="2673418"/>
                  <a:pt x="3736659" y="2675538"/>
                </a:cubicBezTo>
                <a:cubicBezTo>
                  <a:pt x="3738771" y="2677657"/>
                  <a:pt x="3739868" y="2680302"/>
                  <a:pt x="3739950" y="2683475"/>
                </a:cubicBezTo>
                <a:lnTo>
                  <a:pt x="3739950" y="2848134"/>
                </a:lnTo>
                <a:lnTo>
                  <a:pt x="3904608" y="2848134"/>
                </a:lnTo>
                <a:cubicBezTo>
                  <a:pt x="3907781" y="2848216"/>
                  <a:pt x="3910427" y="2849313"/>
                  <a:pt x="3912546" y="2851425"/>
                </a:cubicBezTo>
                <a:cubicBezTo>
                  <a:pt x="3914665" y="2853538"/>
                  <a:pt x="3915766" y="2856176"/>
                  <a:pt x="3915848" y="2859339"/>
                </a:cubicBezTo>
                <a:cubicBezTo>
                  <a:pt x="3915766" y="2862501"/>
                  <a:pt x="3914665" y="2865139"/>
                  <a:pt x="3912546" y="2867251"/>
                </a:cubicBezTo>
                <a:cubicBezTo>
                  <a:pt x="3910427" y="2869364"/>
                  <a:pt x="3907781" y="2870461"/>
                  <a:pt x="3904608" y="2870543"/>
                </a:cubicBezTo>
                <a:lnTo>
                  <a:pt x="3739950" y="2870543"/>
                </a:lnTo>
                <a:lnTo>
                  <a:pt x="3739950" y="3035201"/>
                </a:lnTo>
                <a:cubicBezTo>
                  <a:pt x="3739868" y="3038374"/>
                  <a:pt x="3738771" y="3041020"/>
                  <a:pt x="3736659" y="3043139"/>
                </a:cubicBezTo>
                <a:cubicBezTo>
                  <a:pt x="3734546" y="3045258"/>
                  <a:pt x="3731908" y="3046359"/>
                  <a:pt x="3728745" y="3046441"/>
                </a:cubicBezTo>
                <a:cubicBezTo>
                  <a:pt x="3725582" y="3046359"/>
                  <a:pt x="3722945" y="3045258"/>
                  <a:pt x="3720832" y="3043139"/>
                </a:cubicBezTo>
                <a:cubicBezTo>
                  <a:pt x="3718720" y="3041020"/>
                  <a:pt x="3717623" y="3038374"/>
                  <a:pt x="3717541" y="3035201"/>
                </a:cubicBezTo>
                <a:lnTo>
                  <a:pt x="3717541" y="2870543"/>
                </a:lnTo>
                <a:lnTo>
                  <a:pt x="3552882" y="2870543"/>
                </a:lnTo>
                <a:cubicBezTo>
                  <a:pt x="3549709" y="2870461"/>
                  <a:pt x="3547064" y="2869364"/>
                  <a:pt x="3544944" y="2867251"/>
                </a:cubicBezTo>
                <a:cubicBezTo>
                  <a:pt x="3542825" y="2865139"/>
                  <a:pt x="3541725" y="2862501"/>
                  <a:pt x="3541643" y="2859339"/>
                </a:cubicBezTo>
                <a:cubicBezTo>
                  <a:pt x="3541725" y="2856176"/>
                  <a:pt x="3542825" y="2853538"/>
                  <a:pt x="3544944" y="2851425"/>
                </a:cubicBezTo>
                <a:cubicBezTo>
                  <a:pt x="3547064" y="2849313"/>
                  <a:pt x="3549709" y="2848216"/>
                  <a:pt x="3552882" y="2848134"/>
                </a:cubicBezTo>
                <a:lnTo>
                  <a:pt x="3717541" y="2848134"/>
                </a:lnTo>
                <a:lnTo>
                  <a:pt x="3717541" y="2683475"/>
                </a:lnTo>
                <a:cubicBezTo>
                  <a:pt x="3717623" y="2680302"/>
                  <a:pt x="3718720" y="2677657"/>
                  <a:pt x="3720832" y="2675538"/>
                </a:cubicBezTo>
                <a:cubicBezTo>
                  <a:pt x="3722945" y="2673418"/>
                  <a:pt x="3725582" y="2672318"/>
                  <a:pt x="3728745" y="2672236"/>
                </a:cubicBezTo>
                <a:close/>
                <a:moveTo>
                  <a:pt x="4442893" y="2639571"/>
                </a:moveTo>
                <a:cubicBezTo>
                  <a:pt x="4432889" y="2639290"/>
                  <a:pt x="4422956" y="2641679"/>
                  <a:pt x="4413093" y="2646739"/>
                </a:cubicBezTo>
                <a:cubicBezTo>
                  <a:pt x="4403229" y="2651799"/>
                  <a:pt x="4394420" y="2661215"/>
                  <a:pt x="4386665" y="2674988"/>
                </a:cubicBezTo>
                <a:cubicBezTo>
                  <a:pt x="4381008" y="2685423"/>
                  <a:pt x="4377564" y="2697157"/>
                  <a:pt x="4376334" y="2710192"/>
                </a:cubicBezTo>
                <a:cubicBezTo>
                  <a:pt x="4375104" y="2723227"/>
                  <a:pt x="4374612" y="2737351"/>
                  <a:pt x="4374858" y="2752564"/>
                </a:cubicBezTo>
                <a:cubicBezTo>
                  <a:pt x="4374647" y="2766501"/>
                  <a:pt x="4375069" y="2780086"/>
                  <a:pt x="4376123" y="2793320"/>
                </a:cubicBezTo>
                <a:cubicBezTo>
                  <a:pt x="4377178" y="2806554"/>
                  <a:pt x="4380130" y="2818452"/>
                  <a:pt x="4384980" y="2829016"/>
                </a:cubicBezTo>
                <a:cubicBezTo>
                  <a:pt x="4394219" y="2845986"/>
                  <a:pt x="4403986" y="2856315"/>
                  <a:pt x="4414282" y="2860004"/>
                </a:cubicBezTo>
                <a:cubicBezTo>
                  <a:pt x="4424578" y="2863694"/>
                  <a:pt x="4432239" y="2865169"/>
                  <a:pt x="4437265" y="2864431"/>
                </a:cubicBezTo>
                <a:cubicBezTo>
                  <a:pt x="4453690" y="2864046"/>
                  <a:pt x="4466950" y="2858758"/>
                  <a:pt x="4477043" y="2848566"/>
                </a:cubicBezTo>
                <a:cubicBezTo>
                  <a:pt x="4487137" y="2838375"/>
                  <a:pt x="4494482" y="2825591"/>
                  <a:pt x="4499078" y="2810215"/>
                </a:cubicBezTo>
                <a:cubicBezTo>
                  <a:pt x="4503673" y="2794840"/>
                  <a:pt x="4505936" y="2779183"/>
                  <a:pt x="4505867" y="2763245"/>
                </a:cubicBezTo>
                <a:lnTo>
                  <a:pt x="4505868" y="2763245"/>
                </a:lnTo>
                <a:cubicBezTo>
                  <a:pt x="4505915" y="2749753"/>
                  <a:pt x="4505259" y="2735559"/>
                  <a:pt x="4503900" y="2720662"/>
                </a:cubicBezTo>
                <a:cubicBezTo>
                  <a:pt x="4502541" y="2705765"/>
                  <a:pt x="4500198" y="2693539"/>
                  <a:pt x="4496872" y="2683982"/>
                </a:cubicBezTo>
                <a:cubicBezTo>
                  <a:pt x="4492057" y="2671065"/>
                  <a:pt x="4485099" y="2660501"/>
                  <a:pt x="4475997" y="2652290"/>
                </a:cubicBezTo>
                <a:cubicBezTo>
                  <a:pt x="4466895" y="2644080"/>
                  <a:pt x="4455861" y="2639841"/>
                  <a:pt x="4442893" y="2639571"/>
                </a:cubicBezTo>
                <a:close/>
                <a:moveTo>
                  <a:pt x="6240868" y="2637885"/>
                </a:moveTo>
                <a:cubicBezTo>
                  <a:pt x="6235815" y="2637535"/>
                  <a:pt x="6228742" y="2638797"/>
                  <a:pt x="6219648" y="2641674"/>
                </a:cubicBezTo>
                <a:cubicBezTo>
                  <a:pt x="6210556" y="2644550"/>
                  <a:pt x="6201650" y="2651142"/>
                  <a:pt x="6192932" y="2661450"/>
                </a:cubicBezTo>
                <a:cubicBezTo>
                  <a:pt x="6184213" y="2671758"/>
                  <a:pt x="6177890" y="2687885"/>
                  <a:pt x="6173961" y="2709831"/>
                </a:cubicBezTo>
                <a:cubicBezTo>
                  <a:pt x="6171806" y="2725171"/>
                  <a:pt x="6170494" y="2741706"/>
                  <a:pt x="6170025" y="2759435"/>
                </a:cubicBezTo>
                <a:cubicBezTo>
                  <a:pt x="6169556" y="2777164"/>
                  <a:pt x="6169369" y="2795104"/>
                  <a:pt x="6169463" y="2813254"/>
                </a:cubicBezTo>
                <a:cubicBezTo>
                  <a:pt x="6169334" y="2830597"/>
                  <a:pt x="6169592" y="2850294"/>
                  <a:pt x="6170236" y="2872344"/>
                </a:cubicBezTo>
                <a:cubicBezTo>
                  <a:pt x="6170880" y="2894394"/>
                  <a:pt x="6172684" y="2914231"/>
                  <a:pt x="6175648" y="2931855"/>
                </a:cubicBezTo>
                <a:cubicBezTo>
                  <a:pt x="6181422" y="2958296"/>
                  <a:pt x="6190816" y="2976377"/>
                  <a:pt x="6203830" y="2986096"/>
                </a:cubicBezTo>
                <a:cubicBezTo>
                  <a:pt x="6216844" y="2995815"/>
                  <a:pt x="6229190" y="3000406"/>
                  <a:pt x="6240868" y="2999867"/>
                </a:cubicBezTo>
                <a:cubicBezTo>
                  <a:pt x="6254152" y="3000277"/>
                  <a:pt x="6267224" y="2995242"/>
                  <a:pt x="6280086" y="2984761"/>
                </a:cubicBezTo>
                <a:cubicBezTo>
                  <a:pt x="6292947" y="2974281"/>
                  <a:pt x="6301802" y="2955896"/>
                  <a:pt x="6306652" y="2929606"/>
                </a:cubicBezTo>
                <a:cubicBezTo>
                  <a:pt x="6309616" y="2911655"/>
                  <a:pt x="6311420" y="2893036"/>
                  <a:pt x="6312064" y="2873749"/>
                </a:cubicBezTo>
                <a:cubicBezTo>
                  <a:pt x="6312708" y="2854462"/>
                  <a:pt x="6312966" y="2834298"/>
                  <a:pt x="6312836" y="2813254"/>
                </a:cubicBezTo>
                <a:cubicBezTo>
                  <a:pt x="6312954" y="2795163"/>
                  <a:pt x="6312720" y="2776403"/>
                  <a:pt x="6312134" y="2756976"/>
                </a:cubicBezTo>
                <a:cubicBezTo>
                  <a:pt x="6311548" y="2737549"/>
                  <a:pt x="6309908" y="2719773"/>
                  <a:pt x="6307214" y="2703648"/>
                </a:cubicBezTo>
                <a:cubicBezTo>
                  <a:pt x="6303376" y="2685317"/>
                  <a:pt x="6297434" y="2671390"/>
                  <a:pt x="6289388" y="2661866"/>
                </a:cubicBezTo>
                <a:cubicBezTo>
                  <a:pt x="6281344" y="2652342"/>
                  <a:pt x="6272861" y="2645910"/>
                  <a:pt x="6263942" y="2642569"/>
                </a:cubicBezTo>
                <a:cubicBezTo>
                  <a:pt x="6255022" y="2639228"/>
                  <a:pt x="6247330" y="2637667"/>
                  <a:pt x="6240868" y="2637885"/>
                </a:cubicBezTo>
                <a:close/>
                <a:moveTo>
                  <a:pt x="5964644" y="2637885"/>
                </a:moveTo>
                <a:cubicBezTo>
                  <a:pt x="5959590" y="2637535"/>
                  <a:pt x="5952517" y="2638797"/>
                  <a:pt x="5943424" y="2641674"/>
                </a:cubicBezTo>
                <a:cubicBezTo>
                  <a:pt x="5934330" y="2644550"/>
                  <a:pt x="5925425" y="2651142"/>
                  <a:pt x="5916706" y="2661450"/>
                </a:cubicBezTo>
                <a:cubicBezTo>
                  <a:pt x="5907988" y="2671758"/>
                  <a:pt x="5901664" y="2687885"/>
                  <a:pt x="5897736" y="2709831"/>
                </a:cubicBezTo>
                <a:cubicBezTo>
                  <a:pt x="5895580" y="2725171"/>
                  <a:pt x="5894268" y="2741706"/>
                  <a:pt x="5893800" y="2759435"/>
                </a:cubicBezTo>
                <a:cubicBezTo>
                  <a:pt x="5893332" y="2777164"/>
                  <a:pt x="5893144" y="2795104"/>
                  <a:pt x="5893238" y="2813254"/>
                </a:cubicBezTo>
                <a:cubicBezTo>
                  <a:pt x="5893109" y="2830597"/>
                  <a:pt x="5893367" y="2850294"/>
                  <a:pt x="5894011" y="2872344"/>
                </a:cubicBezTo>
                <a:cubicBezTo>
                  <a:pt x="5894655" y="2894394"/>
                  <a:pt x="5896459" y="2914231"/>
                  <a:pt x="5899422" y="2931855"/>
                </a:cubicBezTo>
                <a:cubicBezTo>
                  <a:pt x="5905198" y="2958296"/>
                  <a:pt x="5914592" y="2976377"/>
                  <a:pt x="5927606" y="2986096"/>
                </a:cubicBezTo>
                <a:cubicBezTo>
                  <a:pt x="5940619" y="2995815"/>
                  <a:pt x="5952965" y="3000406"/>
                  <a:pt x="5964644" y="2999867"/>
                </a:cubicBezTo>
                <a:cubicBezTo>
                  <a:pt x="5977927" y="3000277"/>
                  <a:pt x="5990998" y="2995242"/>
                  <a:pt x="6003860" y="2984761"/>
                </a:cubicBezTo>
                <a:cubicBezTo>
                  <a:pt x="6016722" y="2974281"/>
                  <a:pt x="6025578" y="2955896"/>
                  <a:pt x="6030426" y="2929606"/>
                </a:cubicBezTo>
                <a:cubicBezTo>
                  <a:pt x="6033390" y="2911655"/>
                  <a:pt x="6035194" y="2893036"/>
                  <a:pt x="6035838" y="2873749"/>
                </a:cubicBezTo>
                <a:cubicBezTo>
                  <a:pt x="6036482" y="2854462"/>
                  <a:pt x="6036740" y="2834298"/>
                  <a:pt x="6036612" y="2813254"/>
                </a:cubicBezTo>
                <a:cubicBezTo>
                  <a:pt x="6036729" y="2795163"/>
                  <a:pt x="6036495" y="2776403"/>
                  <a:pt x="6035909" y="2756976"/>
                </a:cubicBezTo>
                <a:cubicBezTo>
                  <a:pt x="6035324" y="2737549"/>
                  <a:pt x="6033684" y="2719773"/>
                  <a:pt x="6030988" y="2703648"/>
                </a:cubicBezTo>
                <a:cubicBezTo>
                  <a:pt x="6027150" y="2685317"/>
                  <a:pt x="6021208" y="2671390"/>
                  <a:pt x="6013164" y="2661866"/>
                </a:cubicBezTo>
                <a:cubicBezTo>
                  <a:pt x="6005119" y="2652342"/>
                  <a:pt x="5996636" y="2645910"/>
                  <a:pt x="5987716" y="2642569"/>
                </a:cubicBezTo>
                <a:cubicBezTo>
                  <a:pt x="5978797" y="2639228"/>
                  <a:pt x="5971106" y="2637667"/>
                  <a:pt x="5964644" y="2637885"/>
                </a:cubicBezTo>
                <a:close/>
                <a:moveTo>
                  <a:pt x="6241430" y="2625592"/>
                </a:moveTo>
                <a:cubicBezTo>
                  <a:pt x="6254129" y="2624841"/>
                  <a:pt x="6269776" y="2628578"/>
                  <a:pt x="6288372" y="2636804"/>
                </a:cubicBezTo>
                <a:cubicBezTo>
                  <a:pt x="6306968" y="2645031"/>
                  <a:pt x="6323166" y="2662253"/>
                  <a:pt x="6336966" y="2688471"/>
                </a:cubicBezTo>
                <a:cubicBezTo>
                  <a:pt x="6346492" y="2709339"/>
                  <a:pt x="6352688" y="2730839"/>
                  <a:pt x="6355552" y="2752971"/>
                </a:cubicBezTo>
                <a:cubicBezTo>
                  <a:pt x="6358416" y="2775103"/>
                  <a:pt x="6359703" y="2797446"/>
                  <a:pt x="6359410" y="2820000"/>
                </a:cubicBezTo>
                <a:cubicBezTo>
                  <a:pt x="6359668" y="2842296"/>
                  <a:pt x="6358452" y="2864170"/>
                  <a:pt x="6355763" y="2885623"/>
                </a:cubicBezTo>
                <a:cubicBezTo>
                  <a:pt x="6353074" y="2907076"/>
                  <a:pt x="6347370" y="2927545"/>
                  <a:pt x="6338648" y="2947031"/>
                </a:cubicBezTo>
                <a:cubicBezTo>
                  <a:pt x="6325670" y="2973105"/>
                  <a:pt x="6310082" y="2990634"/>
                  <a:pt x="6291886" y="2999619"/>
                </a:cubicBezTo>
                <a:cubicBezTo>
                  <a:pt x="6273688" y="3008603"/>
                  <a:pt x="6256682" y="3012784"/>
                  <a:pt x="6240868" y="3012160"/>
                </a:cubicBezTo>
                <a:cubicBezTo>
                  <a:pt x="6226460" y="3012643"/>
                  <a:pt x="6210578" y="3008884"/>
                  <a:pt x="6193223" y="3000882"/>
                </a:cubicBezTo>
                <a:cubicBezTo>
                  <a:pt x="6175868" y="2992881"/>
                  <a:pt x="6160840" y="2977741"/>
                  <a:pt x="6148140" y="2955462"/>
                </a:cubicBezTo>
                <a:cubicBezTo>
                  <a:pt x="6137022" y="2933764"/>
                  <a:pt x="6129938" y="2911116"/>
                  <a:pt x="6126887" y="2887520"/>
                </a:cubicBezTo>
                <a:cubicBezTo>
                  <a:pt x="6123836" y="2863924"/>
                  <a:pt x="6122504" y="2841418"/>
                  <a:pt x="6122889" y="2820000"/>
                </a:cubicBezTo>
                <a:cubicBezTo>
                  <a:pt x="6122632" y="2797434"/>
                  <a:pt x="6123848" y="2775396"/>
                  <a:pt x="6126536" y="2753884"/>
                </a:cubicBezTo>
                <a:cubicBezTo>
                  <a:pt x="6129225" y="2732373"/>
                  <a:pt x="6134930" y="2711880"/>
                  <a:pt x="6143651" y="2692406"/>
                </a:cubicBezTo>
                <a:cubicBezTo>
                  <a:pt x="6155682" y="2666752"/>
                  <a:pt x="6170637" y="2649082"/>
                  <a:pt x="6188518" y="2639396"/>
                </a:cubicBezTo>
                <a:cubicBezTo>
                  <a:pt x="6206398" y="2629710"/>
                  <a:pt x="6224036" y="2625109"/>
                  <a:pt x="6241430" y="2625592"/>
                </a:cubicBezTo>
                <a:close/>
                <a:moveTo>
                  <a:pt x="5965206" y="2625592"/>
                </a:moveTo>
                <a:cubicBezTo>
                  <a:pt x="5977904" y="2624841"/>
                  <a:pt x="5993552" y="2628578"/>
                  <a:pt x="6012148" y="2636804"/>
                </a:cubicBezTo>
                <a:cubicBezTo>
                  <a:pt x="6030744" y="2645031"/>
                  <a:pt x="6046941" y="2662253"/>
                  <a:pt x="6060740" y="2688471"/>
                </a:cubicBezTo>
                <a:cubicBezTo>
                  <a:pt x="6070268" y="2709339"/>
                  <a:pt x="6076464" y="2730839"/>
                  <a:pt x="6079328" y="2752971"/>
                </a:cubicBezTo>
                <a:cubicBezTo>
                  <a:pt x="6082192" y="2775103"/>
                  <a:pt x="6083478" y="2797446"/>
                  <a:pt x="6083186" y="2820000"/>
                </a:cubicBezTo>
                <a:cubicBezTo>
                  <a:pt x="6083442" y="2842296"/>
                  <a:pt x="6082227" y="2864170"/>
                  <a:pt x="6079538" y="2885623"/>
                </a:cubicBezTo>
                <a:cubicBezTo>
                  <a:pt x="6076850" y="2907076"/>
                  <a:pt x="6071144" y="2927545"/>
                  <a:pt x="6062424" y="2947031"/>
                </a:cubicBezTo>
                <a:cubicBezTo>
                  <a:pt x="6049445" y="2973105"/>
                  <a:pt x="6033858" y="2990634"/>
                  <a:pt x="6015660" y="2999619"/>
                </a:cubicBezTo>
                <a:cubicBezTo>
                  <a:pt x="5997464" y="3008603"/>
                  <a:pt x="5980458" y="3012784"/>
                  <a:pt x="5964644" y="3012160"/>
                </a:cubicBezTo>
                <a:cubicBezTo>
                  <a:pt x="5950235" y="3012643"/>
                  <a:pt x="5934354" y="3008884"/>
                  <a:pt x="5916998" y="3000882"/>
                </a:cubicBezTo>
                <a:cubicBezTo>
                  <a:pt x="5899643" y="2992881"/>
                  <a:pt x="5884615" y="2977741"/>
                  <a:pt x="5871914" y="2955462"/>
                </a:cubicBezTo>
                <a:cubicBezTo>
                  <a:pt x="5860798" y="2933764"/>
                  <a:pt x="5853714" y="2911116"/>
                  <a:pt x="5850662" y="2887520"/>
                </a:cubicBezTo>
                <a:cubicBezTo>
                  <a:pt x="5847611" y="2863924"/>
                  <a:pt x="5846278" y="2841418"/>
                  <a:pt x="5846664" y="2820000"/>
                </a:cubicBezTo>
                <a:cubicBezTo>
                  <a:pt x="5846407" y="2797434"/>
                  <a:pt x="5847622" y="2775396"/>
                  <a:pt x="5850312" y="2753884"/>
                </a:cubicBezTo>
                <a:cubicBezTo>
                  <a:pt x="5853000" y="2732373"/>
                  <a:pt x="5858705" y="2711880"/>
                  <a:pt x="5867426" y="2692406"/>
                </a:cubicBezTo>
                <a:cubicBezTo>
                  <a:pt x="5879456" y="2666752"/>
                  <a:pt x="5894412" y="2649082"/>
                  <a:pt x="5912292" y="2639396"/>
                </a:cubicBezTo>
                <a:cubicBezTo>
                  <a:pt x="5930173" y="2629710"/>
                  <a:pt x="5947810" y="2625109"/>
                  <a:pt x="5965206" y="2625592"/>
                </a:cubicBezTo>
                <a:close/>
                <a:moveTo>
                  <a:pt x="5700769" y="2625592"/>
                </a:moveTo>
                <a:cubicBezTo>
                  <a:pt x="5706952" y="2625358"/>
                  <a:pt x="5710715" y="2626107"/>
                  <a:pt x="5712060" y="2627840"/>
                </a:cubicBezTo>
                <a:cubicBezTo>
                  <a:pt x="5713404" y="2629573"/>
                  <a:pt x="5713941" y="2633694"/>
                  <a:pt x="5713672" y="2640203"/>
                </a:cubicBezTo>
                <a:lnTo>
                  <a:pt x="5713672" y="2955465"/>
                </a:lnTo>
                <a:cubicBezTo>
                  <a:pt x="5713382" y="2962346"/>
                  <a:pt x="5714151" y="2967758"/>
                  <a:pt x="5715983" y="2971703"/>
                </a:cubicBezTo>
                <a:cubicBezTo>
                  <a:pt x="5717814" y="2975649"/>
                  <a:pt x="5722456" y="2978439"/>
                  <a:pt x="5729907" y="2980073"/>
                </a:cubicBezTo>
                <a:cubicBezTo>
                  <a:pt x="5737359" y="2981707"/>
                  <a:pt x="5749368" y="2982498"/>
                  <a:pt x="5765936" y="2982446"/>
                </a:cubicBezTo>
                <a:lnTo>
                  <a:pt x="5783920" y="2982446"/>
                </a:lnTo>
                <a:lnTo>
                  <a:pt x="5783920" y="2999797"/>
                </a:lnTo>
                <a:cubicBezTo>
                  <a:pt x="5777020" y="2999248"/>
                  <a:pt x="5767903" y="2998854"/>
                  <a:pt x="5756571" y="2998616"/>
                </a:cubicBezTo>
                <a:cubicBezTo>
                  <a:pt x="5745240" y="2998377"/>
                  <a:pt x="5733753" y="2998232"/>
                  <a:pt x="5722113" y="2998180"/>
                </a:cubicBezTo>
                <a:cubicBezTo>
                  <a:pt x="5710472" y="2998128"/>
                  <a:pt x="5700740" y="2998107"/>
                  <a:pt x="5692914" y="2998118"/>
                </a:cubicBezTo>
                <a:cubicBezTo>
                  <a:pt x="5685090" y="2998107"/>
                  <a:pt x="5675357" y="2998128"/>
                  <a:pt x="5663716" y="2998180"/>
                </a:cubicBezTo>
                <a:cubicBezTo>
                  <a:pt x="5652076" y="2998232"/>
                  <a:pt x="5640590" y="2998377"/>
                  <a:pt x="5629258" y="2998616"/>
                </a:cubicBezTo>
                <a:cubicBezTo>
                  <a:pt x="5617926" y="2998854"/>
                  <a:pt x="5608810" y="2999248"/>
                  <a:pt x="5601910" y="2999797"/>
                </a:cubicBezTo>
                <a:lnTo>
                  <a:pt x="5601910" y="2982446"/>
                </a:lnTo>
                <a:lnTo>
                  <a:pt x="5619893" y="2982446"/>
                </a:lnTo>
                <a:cubicBezTo>
                  <a:pt x="5636461" y="2982488"/>
                  <a:pt x="5648470" y="2981655"/>
                  <a:pt x="5655922" y="2979948"/>
                </a:cubicBezTo>
                <a:cubicBezTo>
                  <a:pt x="5663374" y="2978241"/>
                  <a:pt x="5668015" y="2975409"/>
                  <a:pt x="5669846" y="2971454"/>
                </a:cubicBezTo>
                <a:cubicBezTo>
                  <a:pt x="5671678" y="2967498"/>
                  <a:pt x="5672448" y="2962169"/>
                  <a:pt x="5672156" y="2955465"/>
                </a:cubicBezTo>
                <a:lnTo>
                  <a:pt x="5672156" y="2664357"/>
                </a:lnTo>
                <a:cubicBezTo>
                  <a:pt x="5657007" y="2671330"/>
                  <a:pt x="5642489" y="2675574"/>
                  <a:pt x="5628604" y="2677090"/>
                </a:cubicBezTo>
                <a:cubicBezTo>
                  <a:pt x="5614718" y="2678606"/>
                  <a:pt x="5604696" y="2679212"/>
                  <a:pt x="5598538" y="2678909"/>
                </a:cubicBezTo>
                <a:lnTo>
                  <a:pt x="5598538" y="2661558"/>
                </a:lnTo>
                <a:cubicBezTo>
                  <a:pt x="5604817" y="2661780"/>
                  <a:pt x="5613738" y="2661336"/>
                  <a:pt x="5625303" y="2660226"/>
                </a:cubicBezTo>
                <a:cubicBezTo>
                  <a:pt x="5636867" y="2659116"/>
                  <a:pt x="5649365" y="2656008"/>
                  <a:pt x="5662796" y="2650902"/>
                </a:cubicBezTo>
                <a:cubicBezTo>
                  <a:pt x="5676229" y="2645795"/>
                  <a:pt x="5688886" y="2637359"/>
                  <a:pt x="5700769" y="2625592"/>
                </a:cubicBezTo>
                <a:close/>
                <a:moveTo>
                  <a:pt x="4715180" y="2625592"/>
                </a:moveTo>
                <a:cubicBezTo>
                  <a:pt x="4743105" y="2625942"/>
                  <a:pt x="4767082" y="2633101"/>
                  <a:pt x="4787110" y="2647070"/>
                </a:cubicBezTo>
                <a:cubicBezTo>
                  <a:pt x="4807138" y="2661039"/>
                  <a:pt x="4817618" y="2679718"/>
                  <a:pt x="4818551" y="2703109"/>
                </a:cubicBezTo>
                <a:cubicBezTo>
                  <a:pt x="4818155" y="2725699"/>
                  <a:pt x="4810811" y="2745838"/>
                  <a:pt x="4796520" y="2763525"/>
                </a:cubicBezTo>
                <a:cubicBezTo>
                  <a:pt x="4782228" y="2781213"/>
                  <a:pt x="4763370" y="2794045"/>
                  <a:pt x="4739945" y="2802022"/>
                </a:cubicBezTo>
                <a:cubicBezTo>
                  <a:pt x="4769411" y="2808527"/>
                  <a:pt x="4792342" y="2821191"/>
                  <a:pt x="4808741" y="2840014"/>
                </a:cubicBezTo>
                <a:cubicBezTo>
                  <a:pt x="4825140" y="2858837"/>
                  <a:pt x="4833468" y="2880084"/>
                  <a:pt x="4833725" y="2903756"/>
                </a:cubicBezTo>
                <a:cubicBezTo>
                  <a:pt x="4833517" y="2923126"/>
                  <a:pt x="4828257" y="2940979"/>
                  <a:pt x="4817942" y="2957317"/>
                </a:cubicBezTo>
                <a:cubicBezTo>
                  <a:pt x="4807627" y="2973655"/>
                  <a:pt x="4793502" y="2986810"/>
                  <a:pt x="4775566" y="2996784"/>
                </a:cubicBezTo>
                <a:cubicBezTo>
                  <a:pt x="4757630" y="3006757"/>
                  <a:pt x="4737127" y="3011883"/>
                  <a:pt x="4714055" y="3012160"/>
                </a:cubicBezTo>
                <a:cubicBezTo>
                  <a:pt x="4682520" y="3011682"/>
                  <a:pt x="4655947" y="3003375"/>
                  <a:pt x="4634338" y="2987240"/>
                </a:cubicBezTo>
                <a:cubicBezTo>
                  <a:pt x="4612728" y="2971105"/>
                  <a:pt x="4601474" y="2950013"/>
                  <a:pt x="4600575" y="2923964"/>
                </a:cubicBezTo>
                <a:cubicBezTo>
                  <a:pt x="4601043" y="2911802"/>
                  <a:pt x="4604598" y="2903288"/>
                  <a:pt x="4611241" y="2898423"/>
                </a:cubicBezTo>
                <a:cubicBezTo>
                  <a:pt x="4617884" y="2893558"/>
                  <a:pt x="4624807" y="2891219"/>
                  <a:pt x="4632011" y="2891406"/>
                </a:cubicBezTo>
                <a:cubicBezTo>
                  <a:pt x="4640443" y="2891453"/>
                  <a:pt x="4647717" y="2894166"/>
                  <a:pt x="4653833" y="2899546"/>
                </a:cubicBezTo>
                <a:cubicBezTo>
                  <a:pt x="4659949" y="2904925"/>
                  <a:pt x="4663154" y="2912691"/>
                  <a:pt x="4663446" y="2922841"/>
                </a:cubicBezTo>
                <a:cubicBezTo>
                  <a:pt x="4663131" y="2933636"/>
                  <a:pt x="4659412" y="2941800"/>
                  <a:pt x="4652289" y="2947333"/>
                </a:cubicBezTo>
                <a:cubicBezTo>
                  <a:pt x="4645167" y="2952866"/>
                  <a:pt x="4636537" y="2954993"/>
                  <a:pt x="4626397" y="2953715"/>
                </a:cubicBezTo>
                <a:cubicBezTo>
                  <a:pt x="4637064" y="2970027"/>
                  <a:pt x="4650826" y="2981309"/>
                  <a:pt x="4667683" y="2987560"/>
                </a:cubicBezTo>
                <a:cubicBezTo>
                  <a:pt x="4684540" y="2993810"/>
                  <a:pt x="4699436" y="2996789"/>
                  <a:pt x="4712369" y="2996495"/>
                </a:cubicBezTo>
                <a:cubicBezTo>
                  <a:pt x="4720942" y="2996766"/>
                  <a:pt x="4730099" y="2994411"/>
                  <a:pt x="4739839" y="2989433"/>
                </a:cubicBezTo>
                <a:cubicBezTo>
                  <a:pt x="4749579" y="2984454"/>
                  <a:pt x="4757945" y="2975231"/>
                  <a:pt x="4764936" y="2961762"/>
                </a:cubicBezTo>
                <a:cubicBezTo>
                  <a:pt x="4771927" y="2948293"/>
                  <a:pt x="4775585" y="2928958"/>
                  <a:pt x="4775912" y="2903756"/>
                </a:cubicBezTo>
                <a:cubicBezTo>
                  <a:pt x="4776005" y="2875761"/>
                  <a:pt x="4770616" y="2853317"/>
                  <a:pt x="4759744" y="2836422"/>
                </a:cubicBezTo>
                <a:cubicBezTo>
                  <a:pt x="4748872" y="2819528"/>
                  <a:pt x="4731955" y="2810857"/>
                  <a:pt x="4708993" y="2810411"/>
                </a:cubicBezTo>
                <a:lnTo>
                  <a:pt x="4684248" y="2810411"/>
                </a:lnTo>
                <a:cubicBezTo>
                  <a:pt x="4679503" y="2810539"/>
                  <a:pt x="4676059" y="2810283"/>
                  <a:pt x="4673916" y="2809642"/>
                </a:cubicBezTo>
                <a:cubicBezTo>
                  <a:pt x="4671773" y="2809002"/>
                  <a:pt x="4670720" y="2807207"/>
                  <a:pt x="4670755" y="2804259"/>
                </a:cubicBezTo>
                <a:cubicBezTo>
                  <a:pt x="4670825" y="2801568"/>
                  <a:pt x="4671668" y="2799820"/>
                  <a:pt x="4673283" y="2799016"/>
                </a:cubicBezTo>
                <a:cubicBezTo>
                  <a:pt x="4674899" y="2798212"/>
                  <a:pt x="4676866" y="2797723"/>
                  <a:pt x="4679186" y="2797548"/>
                </a:cubicBezTo>
                <a:cubicBezTo>
                  <a:pt x="4681541" y="2797513"/>
                  <a:pt x="4685126" y="2797303"/>
                  <a:pt x="4689942" y="2796919"/>
                </a:cubicBezTo>
                <a:cubicBezTo>
                  <a:pt x="4694758" y="2796535"/>
                  <a:pt x="4698484" y="2796185"/>
                  <a:pt x="4701120" y="2795870"/>
                </a:cubicBezTo>
                <a:cubicBezTo>
                  <a:pt x="4708302" y="2796093"/>
                  <a:pt x="4716292" y="2794522"/>
                  <a:pt x="4725092" y="2791159"/>
                </a:cubicBezTo>
                <a:cubicBezTo>
                  <a:pt x="4733891" y="2787795"/>
                  <a:pt x="4742584" y="2779614"/>
                  <a:pt x="4751173" y="2766616"/>
                </a:cubicBezTo>
                <a:cubicBezTo>
                  <a:pt x="4758226" y="2753538"/>
                  <a:pt x="4762679" y="2740607"/>
                  <a:pt x="4764530" y="2727825"/>
                </a:cubicBezTo>
                <a:cubicBezTo>
                  <a:pt x="4766381" y="2715042"/>
                  <a:pt x="4767178" y="2706617"/>
                  <a:pt x="4766920" y="2702548"/>
                </a:cubicBezTo>
                <a:cubicBezTo>
                  <a:pt x="4766112" y="2677791"/>
                  <a:pt x="4759996" y="2660972"/>
                  <a:pt x="4748572" y="2652089"/>
                </a:cubicBezTo>
                <a:cubicBezTo>
                  <a:pt x="4737148" y="2643206"/>
                  <a:pt x="4725267" y="2639033"/>
                  <a:pt x="4712930" y="2639571"/>
                </a:cubicBezTo>
                <a:cubicBezTo>
                  <a:pt x="4702046" y="2639301"/>
                  <a:pt x="4689235" y="2641671"/>
                  <a:pt x="4674498" y="2646680"/>
                </a:cubicBezTo>
                <a:cubicBezTo>
                  <a:pt x="4659760" y="2651690"/>
                  <a:pt x="4647661" y="2660957"/>
                  <a:pt x="4638200" y="2674484"/>
                </a:cubicBezTo>
                <a:cubicBezTo>
                  <a:pt x="4643334" y="2673899"/>
                  <a:pt x="4650186" y="2675068"/>
                  <a:pt x="4658757" y="2677992"/>
                </a:cubicBezTo>
                <a:cubicBezTo>
                  <a:pt x="4667329" y="2680915"/>
                  <a:pt x="4672076" y="2689100"/>
                  <a:pt x="4673000" y="2702548"/>
                </a:cubicBezTo>
                <a:cubicBezTo>
                  <a:pt x="4672895" y="2710862"/>
                  <a:pt x="4670299" y="2717667"/>
                  <a:pt x="4665212" y="2722964"/>
                </a:cubicBezTo>
                <a:cubicBezTo>
                  <a:pt x="4660126" y="2728261"/>
                  <a:pt x="4653179" y="2730998"/>
                  <a:pt x="4644374" y="2731173"/>
                </a:cubicBezTo>
                <a:cubicBezTo>
                  <a:pt x="4636060" y="2731114"/>
                  <a:pt x="4629255" y="2728565"/>
                  <a:pt x="4623957" y="2723526"/>
                </a:cubicBezTo>
                <a:cubicBezTo>
                  <a:pt x="4618660" y="2718486"/>
                  <a:pt x="4615924" y="2711306"/>
                  <a:pt x="4615749" y="2701986"/>
                </a:cubicBezTo>
                <a:cubicBezTo>
                  <a:pt x="4616343" y="2680119"/>
                  <a:pt x="4625819" y="2662049"/>
                  <a:pt x="4644174" y="2647774"/>
                </a:cubicBezTo>
                <a:cubicBezTo>
                  <a:pt x="4662530" y="2633500"/>
                  <a:pt x="4686198" y="2626106"/>
                  <a:pt x="4715180" y="2625592"/>
                </a:cubicBezTo>
                <a:close/>
                <a:moveTo>
                  <a:pt x="4442893" y="2625592"/>
                </a:moveTo>
                <a:cubicBezTo>
                  <a:pt x="4460062" y="2625130"/>
                  <a:pt x="4477380" y="2630294"/>
                  <a:pt x="4494847" y="2641084"/>
                </a:cubicBezTo>
                <a:cubicBezTo>
                  <a:pt x="4512314" y="2651875"/>
                  <a:pt x="4527001" y="2671066"/>
                  <a:pt x="4538907" y="2698659"/>
                </a:cubicBezTo>
                <a:cubicBezTo>
                  <a:pt x="4550814" y="2726251"/>
                  <a:pt x="4557011" y="2765019"/>
                  <a:pt x="4557500" y="2814962"/>
                </a:cubicBezTo>
                <a:cubicBezTo>
                  <a:pt x="4557102" y="2855434"/>
                  <a:pt x="4550286" y="2890376"/>
                  <a:pt x="4537053" y="2919787"/>
                </a:cubicBezTo>
                <a:cubicBezTo>
                  <a:pt x="4523820" y="2949199"/>
                  <a:pt x="4506557" y="2971898"/>
                  <a:pt x="4485265" y="2987885"/>
                </a:cubicBezTo>
                <a:cubicBezTo>
                  <a:pt x="4463972" y="3003872"/>
                  <a:pt x="4441037" y="3011964"/>
                  <a:pt x="4416460" y="3012160"/>
                </a:cubicBezTo>
                <a:cubicBezTo>
                  <a:pt x="4392315" y="3011987"/>
                  <a:pt x="4373335" y="3006585"/>
                  <a:pt x="4359522" y="2995954"/>
                </a:cubicBezTo>
                <a:cubicBezTo>
                  <a:pt x="4345708" y="2985324"/>
                  <a:pt x="4338668" y="2970506"/>
                  <a:pt x="4338400" y="2951501"/>
                </a:cubicBezTo>
                <a:cubicBezTo>
                  <a:pt x="4338914" y="2940803"/>
                  <a:pt x="4342094" y="2933577"/>
                  <a:pt x="4347940" y="2929824"/>
                </a:cubicBezTo>
                <a:cubicBezTo>
                  <a:pt x="4353786" y="2926071"/>
                  <a:pt x="4359211" y="2924317"/>
                  <a:pt x="4364215" y="2924562"/>
                </a:cubicBezTo>
                <a:cubicBezTo>
                  <a:pt x="4370693" y="2924551"/>
                  <a:pt x="4376539" y="2926679"/>
                  <a:pt x="4381753" y="2930946"/>
                </a:cubicBezTo>
                <a:cubicBezTo>
                  <a:pt x="4386968" y="2935214"/>
                  <a:pt x="4389727" y="2941691"/>
                  <a:pt x="4390031" y="2950378"/>
                </a:cubicBezTo>
                <a:cubicBezTo>
                  <a:pt x="4390359" y="2955628"/>
                  <a:pt x="4388581" y="2961123"/>
                  <a:pt x="4384697" y="2966864"/>
                </a:cubicBezTo>
                <a:cubicBezTo>
                  <a:pt x="4380813" y="2972605"/>
                  <a:pt x="4372857" y="2975715"/>
                  <a:pt x="4360828" y="2976194"/>
                </a:cubicBezTo>
                <a:cubicBezTo>
                  <a:pt x="4369156" y="2985428"/>
                  <a:pt x="4379034" y="2991209"/>
                  <a:pt x="4390464" y="2993535"/>
                </a:cubicBezTo>
                <a:cubicBezTo>
                  <a:pt x="4401895" y="2995861"/>
                  <a:pt x="4410374" y="2996848"/>
                  <a:pt x="4415904" y="2996495"/>
                </a:cubicBezTo>
                <a:cubicBezTo>
                  <a:pt x="4427295" y="2996987"/>
                  <a:pt x="4439998" y="2993125"/>
                  <a:pt x="4454014" y="2984909"/>
                </a:cubicBezTo>
                <a:cubicBezTo>
                  <a:pt x="4468029" y="2976693"/>
                  <a:pt x="4480232" y="2961174"/>
                  <a:pt x="4490624" y="2938353"/>
                </a:cubicBezTo>
                <a:cubicBezTo>
                  <a:pt x="4501015" y="2915532"/>
                  <a:pt x="4506472" y="2882459"/>
                  <a:pt x="4506992" y="2839135"/>
                </a:cubicBezTo>
                <a:lnTo>
                  <a:pt x="4506992" y="2821146"/>
                </a:lnTo>
                <a:cubicBezTo>
                  <a:pt x="4500550" y="2837750"/>
                  <a:pt x="4491506" y="2851182"/>
                  <a:pt x="4479863" y="2861443"/>
                </a:cubicBezTo>
                <a:cubicBezTo>
                  <a:pt x="4468219" y="2871704"/>
                  <a:pt x="4453834" y="2876985"/>
                  <a:pt x="4436708" y="2877287"/>
                </a:cubicBezTo>
                <a:cubicBezTo>
                  <a:pt x="4404476" y="2876458"/>
                  <a:pt x="4377878" y="2864361"/>
                  <a:pt x="4356914" y="2840995"/>
                </a:cubicBezTo>
                <a:cubicBezTo>
                  <a:pt x="4335951" y="2817629"/>
                  <a:pt x="4325096" y="2787964"/>
                  <a:pt x="4324350" y="2752002"/>
                </a:cubicBezTo>
                <a:cubicBezTo>
                  <a:pt x="4324409" y="2731343"/>
                  <a:pt x="4327519" y="2714057"/>
                  <a:pt x="4333680" y="2700144"/>
                </a:cubicBezTo>
                <a:cubicBezTo>
                  <a:pt x="4339842" y="2686231"/>
                  <a:pt x="4348704" y="2673161"/>
                  <a:pt x="4360267" y="2660934"/>
                </a:cubicBezTo>
                <a:cubicBezTo>
                  <a:pt x="4372342" y="2648403"/>
                  <a:pt x="4385266" y="2639353"/>
                  <a:pt x="4399039" y="2633784"/>
                </a:cubicBezTo>
                <a:cubicBezTo>
                  <a:pt x="4412812" y="2628215"/>
                  <a:pt x="4427430" y="2625485"/>
                  <a:pt x="4442893" y="2625592"/>
                </a:cubicBezTo>
                <a:close/>
                <a:moveTo>
                  <a:pt x="3252844" y="2625592"/>
                </a:moveTo>
                <a:cubicBezTo>
                  <a:pt x="3259027" y="2625358"/>
                  <a:pt x="3262791" y="2626107"/>
                  <a:pt x="3264135" y="2627840"/>
                </a:cubicBezTo>
                <a:cubicBezTo>
                  <a:pt x="3265479" y="2629573"/>
                  <a:pt x="3266017" y="2633694"/>
                  <a:pt x="3265748" y="2640203"/>
                </a:cubicBezTo>
                <a:lnTo>
                  <a:pt x="3265748" y="2955465"/>
                </a:lnTo>
                <a:cubicBezTo>
                  <a:pt x="3265456" y="2962346"/>
                  <a:pt x="3266226" y="2967758"/>
                  <a:pt x="3268058" y="2971703"/>
                </a:cubicBezTo>
                <a:cubicBezTo>
                  <a:pt x="3269890" y="2975649"/>
                  <a:pt x="3274531" y="2978439"/>
                  <a:pt x="3281983" y="2980073"/>
                </a:cubicBezTo>
                <a:cubicBezTo>
                  <a:pt x="3289434" y="2981707"/>
                  <a:pt x="3301444" y="2982498"/>
                  <a:pt x="3318011" y="2982446"/>
                </a:cubicBezTo>
                <a:lnTo>
                  <a:pt x="3335995" y="2982446"/>
                </a:lnTo>
                <a:lnTo>
                  <a:pt x="3335995" y="2999797"/>
                </a:lnTo>
                <a:cubicBezTo>
                  <a:pt x="3329094" y="2999248"/>
                  <a:pt x="3319978" y="2998854"/>
                  <a:pt x="3308646" y="2998616"/>
                </a:cubicBezTo>
                <a:cubicBezTo>
                  <a:pt x="3297314" y="2998377"/>
                  <a:pt x="3285828" y="2998232"/>
                  <a:pt x="3274188" y="2998180"/>
                </a:cubicBezTo>
                <a:cubicBezTo>
                  <a:pt x="3262547" y="2998128"/>
                  <a:pt x="3252815" y="2998107"/>
                  <a:pt x="3244990" y="2998118"/>
                </a:cubicBezTo>
                <a:cubicBezTo>
                  <a:pt x="3237165" y="2998107"/>
                  <a:pt x="3227432" y="2998128"/>
                  <a:pt x="3215792" y="2998180"/>
                </a:cubicBezTo>
                <a:cubicBezTo>
                  <a:pt x="3204151" y="2998232"/>
                  <a:pt x="3192665" y="2998377"/>
                  <a:pt x="3181333" y="2998616"/>
                </a:cubicBezTo>
                <a:cubicBezTo>
                  <a:pt x="3170001" y="2998854"/>
                  <a:pt x="3160885" y="2999248"/>
                  <a:pt x="3153985" y="2999797"/>
                </a:cubicBezTo>
                <a:lnTo>
                  <a:pt x="3153985" y="2982446"/>
                </a:lnTo>
                <a:lnTo>
                  <a:pt x="3171968" y="2982446"/>
                </a:lnTo>
                <a:cubicBezTo>
                  <a:pt x="3188536" y="2982488"/>
                  <a:pt x="3200546" y="2981655"/>
                  <a:pt x="3207997" y="2979948"/>
                </a:cubicBezTo>
                <a:cubicBezTo>
                  <a:pt x="3215448" y="2978241"/>
                  <a:pt x="3220090" y="2975409"/>
                  <a:pt x="3221921" y="2971454"/>
                </a:cubicBezTo>
                <a:cubicBezTo>
                  <a:pt x="3223753" y="2967498"/>
                  <a:pt x="3224523" y="2962169"/>
                  <a:pt x="3224232" y="2955465"/>
                </a:cubicBezTo>
                <a:lnTo>
                  <a:pt x="3224232" y="2664357"/>
                </a:lnTo>
                <a:cubicBezTo>
                  <a:pt x="3209082" y="2671330"/>
                  <a:pt x="3194564" y="2675574"/>
                  <a:pt x="3180679" y="2677090"/>
                </a:cubicBezTo>
                <a:cubicBezTo>
                  <a:pt x="3166793" y="2678606"/>
                  <a:pt x="3156771" y="2679212"/>
                  <a:pt x="3150613" y="2678909"/>
                </a:cubicBezTo>
                <a:lnTo>
                  <a:pt x="3150613" y="2661558"/>
                </a:lnTo>
                <a:cubicBezTo>
                  <a:pt x="3156892" y="2661780"/>
                  <a:pt x="3165814" y="2661336"/>
                  <a:pt x="3177378" y="2660226"/>
                </a:cubicBezTo>
                <a:cubicBezTo>
                  <a:pt x="3188942" y="2659116"/>
                  <a:pt x="3201440" y="2656008"/>
                  <a:pt x="3214872" y="2650902"/>
                </a:cubicBezTo>
                <a:cubicBezTo>
                  <a:pt x="3228304" y="2645795"/>
                  <a:pt x="3240961" y="2637359"/>
                  <a:pt x="3252844" y="2625592"/>
                </a:cubicBezTo>
                <a:close/>
                <a:moveTo>
                  <a:pt x="2962579" y="2625592"/>
                </a:moveTo>
                <a:cubicBezTo>
                  <a:pt x="2990505" y="2625942"/>
                  <a:pt x="3014482" y="2633101"/>
                  <a:pt x="3034510" y="2647070"/>
                </a:cubicBezTo>
                <a:cubicBezTo>
                  <a:pt x="3054538" y="2661039"/>
                  <a:pt x="3065018" y="2679718"/>
                  <a:pt x="3065951" y="2703109"/>
                </a:cubicBezTo>
                <a:cubicBezTo>
                  <a:pt x="3065554" y="2725699"/>
                  <a:pt x="3058210" y="2745838"/>
                  <a:pt x="3043919" y="2763525"/>
                </a:cubicBezTo>
                <a:cubicBezTo>
                  <a:pt x="3029628" y="2781213"/>
                  <a:pt x="3010770" y="2794045"/>
                  <a:pt x="2987345" y="2802022"/>
                </a:cubicBezTo>
                <a:cubicBezTo>
                  <a:pt x="3016810" y="2808527"/>
                  <a:pt x="3039743" y="2821191"/>
                  <a:pt x="3056142" y="2840014"/>
                </a:cubicBezTo>
                <a:cubicBezTo>
                  <a:pt x="3072541" y="2858837"/>
                  <a:pt x="3080868" y="2880084"/>
                  <a:pt x="3081125" y="2903756"/>
                </a:cubicBezTo>
                <a:cubicBezTo>
                  <a:pt x="3080917" y="2923126"/>
                  <a:pt x="3075656" y="2940979"/>
                  <a:pt x="3065342" y="2957317"/>
                </a:cubicBezTo>
                <a:cubicBezTo>
                  <a:pt x="3055027" y="2973655"/>
                  <a:pt x="3040902" y="2986810"/>
                  <a:pt x="3022966" y="2996784"/>
                </a:cubicBezTo>
                <a:cubicBezTo>
                  <a:pt x="3005030" y="3006757"/>
                  <a:pt x="2984527" y="3011883"/>
                  <a:pt x="2961456" y="3012160"/>
                </a:cubicBezTo>
                <a:cubicBezTo>
                  <a:pt x="2929919" y="3011682"/>
                  <a:pt x="2903347" y="3003375"/>
                  <a:pt x="2881737" y="2987240"/>
                </a:cubicBezTo>
                <a:cubicBezTo>
                  <a:pt x="2860128" y="2971105"/>
                  <a:pt x="2848874" y="2950013"/>
                  <a:pt x="2847975" y="2923964"/>
                </a:cubicBezTo>
                <a:cubicBezTo>
                  <a:pt x="2848443" y="2911802"/>
                  <a:pt x="2851998" y="2903288"/>
                  <a:pt x="2858641" y="2898423"/>
                </a:cubicBezTo>
                <a:cubicBezTo>
                  <a:pt x="2865284" y="2893558"/>
                  <a:pt x="2872207" y="2891219"/>
                  <a:pt x="2879411" y="2891406"/>
                </a:cubicBezTo>
                <a:cubicBezTo>
                  <a:pt x="2887843" y="2891453"/>
                  <a:pt x="2895117" y="2894166"/>
                  <a:pt x="2901233" y="2899546"/>
                </a:cubicBezTo>
                <a:cubicBezTo>
                  <a:pt x="2907350" y="2904925"/>
                  <a:pt x="2910554" y="2912691"/>
                  <a:pt x="2910846" y="2922841"/>
                </a:cubicBezTo>
                <a:cubicBezTo>
                  <a:pt x="2910530" y="2933636"/>
                  <a:pt x="2906812" y="2941800"/>
                  <a:pt x="2899689" y="2947333"/>
                </a:cubicBezTo>
                <a:cubicBezTo>
                  <a:pt x="2892567" y="2952866"/>
                  <a:pt x="2883937" y="2954993"/>
                  <a:pt x="2873797" y="2953715"/>
                </a:cubicBezTo>
                <a:cubicBezTo>
                  <a:pt x="2884464" y="2970027"/>
                  <a:pt x="2898226" y="2981309"/>
                  <a:pt x="2915083" y="2987560"/>
                </a:cubicBezTo>
                <a:cubicBezTo>
                  <a:pt x="2931940" y="2993810"/>
                  <a:pt x="2946836" y="2996789"/>
                  <a:pt x="2959768" y="2996495"/>
                </a:cubicBezTo>
                <a:cubicBezTo>
                  <a:pt x="2968342" y="2996766"/>
                  <a:pt x="2977499" y="2994411"/>
                  <a:pt x="2987239" y="2989433"/>
                </a:cubicBezTo>
                <a:cubicBezTo>
                  <a:pt x="2996979" y="2984454"/>
                  <a:pt x="3005345" y="2975231"/>
                  <a:pt x="3012336" y="2961762"/>
                </a:cubicBezTo>
                <a:cubicBezTo>
                  <a:pt x="3019326" y="2948293"/>
                  <a:pt x="3022985" y="2928958"/>
                  <a:pt x="3023311" y="2903756"/>
                </a:cubicBezTo>
                <a:cubicBezTo>
                  <a:pt x="3023405" y="2875761"/>
                  <a:pt x="3018016" y="2853317"/>
                  <a:pt x="3007144" y="2836422"/>
                </a:cubicBezTo>
                <a:cubicBezTo>
                  <a:pt x="2996273" y="2819528"/>
                  <a:pt x="2979355" y="2810857"/>
                  <a:pt x="2956393" y="2810411"/>
                </a:cubicBezTo>
                <a:lnTo>
                  <a:pt x="2931647" y="2810411"/>
                </a:lnTo>
                <a:cubicBezTo>
                  <a:pt x="2926903" y="2810539"/>
                  <a:pt x="2923459" y="2810283"/>
                  <a:pt x="2921316" y="2809642"/>
                </a:cubicBezTo>
                <a:cubicBezTo>
                  <a:pt x="2919173" y="2809002"/>
                  <a:pt x="2918120" y="2807207"/>
                  <a:pt x="2918155" y="2804259"/>
                </a:cubicBezTo>
                <a:cubicBezTo>
                  <a:pt x="2918225" y="2801568"/>
                  <a:pt x="2919068" y="2799820"/>
                  <a:pt x="2920683" y="2799016"/>
                </a:cubicBezTo>
                <a:cubicBezTo>
                  <a:pt x="2922299" y="2798212"/>
                  <a:pt x="2924266" y="2797723"/>
                  <a:pt x="2926586" y="2797548"/>
                </a:cubicBezTo>
                <a:cubicBezTo>
                  <a:pt x="2928941" y="2797513"/>
                  <a:pt x="2932527" y="2797303"/>
                  <a:pt x="2937342" y="2796919"/>
                </a:cubicBezTo>
                <a:cubicBezTo>
                  <a:pt x="2942157" y="2796535"/>
                  <a:pt x="2945883" y="2796185"/>
                  <a:pt x="2948519" y="2795870"/>
                </a:cubicBezTo>
                <a:cubicBezTo>
                  <a:pt x="2955702" y="2796093"/>
                  <a:pt x="2963692" y="2794522"/>
                  <a:pt x="2972492" y="2791159"/>
                </a:cubicBezTo>
                <a:cubicBezTo>
                  <a:pt x="2981291" y="2787795"/>
                  <a:pt x="2989984" y="2779614"/>
                  <a:pt x="2998573" y="2766616"/>
                </a:cubicBezTo>
                <a:cubicBezTo>
                  <a:pt x="3005626" y="2753538"/>
                  <a:pt x="3010078" y="2740607"/>
                  <a:pt x="3011930" y="2727825"/>
                </a:cubicBezTo>
                <a:cubicBezTo>
                  <a:pt x="3013781" y="2715042"/>
                  <a:pt x="3014578" y="2706617"/>
                  <a:pt x="3014320" y="2702548"/>
                </a:cubicBezTo>
                <a:cubicBezTo>
                  <a:pt x="3013511" y="2677791"/>
                  <a:pt x="3007395" y="2660972"/>
                  <a:pt x="2995971" y="2652089"/>
                </a:cubicBezTo>
                <a:cubicBezTo>
                  <a:pt x="2984548" y="2643206"/>
                  <a:pt x="2972667" y="2639033"/>
                  <a:pt x="2960330" y="2639571"/>
                </a:cubicBezTo>
                <a:cubicBezTo>
                  <a:pt x="2949446" y="2639301"/>
                  <a:pt x="2936635" y="2641671"/>
                  <a:pt x="2921898" y="2646680"/>
                </a:cubicBezTo>
                <a:cubicBezTo>
                  <a:pt x="2907160" y="2651690"/>
                  <a:pt x="2895061" y="2660957"/>
                  <a:pt x="2885600" y="2674484"/>
                </a:cubicBezTo>
                <a:cubicBezTo>
                  <a:pt x="2890733" y="2673899"/>
                  <a:pt x="2897586" y="2675068"/>
                  <a:pt x="2906157" y="2677992"/>
                </a:cubicBezTo>
                <a:cubicBezTo>
                  <a:pt x="2914728" y="2680915"/>
                  <a:pt x="2919476" y="2689100"/>
                  <a:pt x="2920400" y="2702548"/>
                </a:cubicBezTo>
                <a:cubicBezTo>
                  <a:pt x="2920294" y="2710862"/>
                  <a:pt x="2917699" y="2717667"/>
                  <a:pt x="2912612" y="2722964"/>
                </a:cubicBezTo>
                <a:cubicBezTo>
                  <a:pt x="2907525" y="2728261"/>
                  <a:pt x="2900580" y="2730998"/>
                  <a:pt x="2891774" y="2731173"/>
                </a:cubicBezTo>
                <a:cubicBezTo>
                  <a:pt x="2883460" y="2731114"/>
                  <a:pt x="2876655" y="2728565"/>
                  <a:pt x="2871357" y="2723526"/>
                </a:cubicBezTo>
                <a:cubicBezTo>
                  <a:pt x="2866060" y="2718486"/>
                  <a:pt x="2863324" y="2711306"/>
                  <a:pt x="2863148" y="2701986"/>
                </a:cubicBezTo>
                <a:cubicBezTo>
                  <a:pt x="2863743" y="2680119"/>
                  <a:pt x="2873219" y="2662049"/>
                  <a:pt x="2891574" y="2647774"/>
                </a:cubicBezTo>
                <a:cubicBezTo>
                  <a:pt x="2909930" y="2633500"/>
                  <a:pt x="2933598" y="2626106"/>
                  <a:pt x="2962579" y="2625592"/>
                </a:cubicBezTo>
                <a:close/>
                <a:moveTo>
                  <a:pt x="6394998" y="2584271"/>
                </a:moveTo>
                <a:cubicBezTo>
                  <a:pt x="6448415" y="2598357"/>
                  <a:pt x="6489438" y="2628770"/>
                  <a:pt x="6518067" y="2675510"/>
                </a:cubicBezTo>
                <a:cubicBezTo>
                  <a:pt x="6546696" y="2722250"/>
                  <a:pt x="6561011" y="2778639"/>
                  <a:pt x="6561011" y="2844679"/>
                </a:cubicBezTo>
                <a:cubicBezTo>
                  <a:pt x="6561011" y="2910901"/>
                  <a:pt x="6546742" y="2967291"/>
                  <a:pt x="6518204" y="3013847"/>
                </a:cubicBezTo>
                <a:cubicBezTo>
                  <a:pt x="6489666" y="3060404"/>
                  <a:pt x="6448598" y="3090726"/>
                  <a:pt x="6394998" y="3104812"/>
                </a:cubicBezTo>
                <a:lnTo>
                  <a:pt x="6388412" y="3083683"/>
                </a:lnTo>
                <a:cubicBezTo>
                  <a:pt x="6430670" y="3069597"/>
                  <a:pt x="6462089" y="3041791"/>
                  <a:pt x="6482670" y="3000265"/>
                </a:cubicBezTo>
                <a:cubicBezTo>
                  <a:pt x="6503250" y="2958738"/>
                  <a:pt x="6513540" y="2905962"/>
                  <a:pt x="6513540" y="2841935"/>
                </a:cubicBezTo>
                <a:cubicBezTo>
                  <a:pt x="6513540" y="2780103"/>
                  <a:pt x="6503296" y="2728744"/>
                  <a:pt x="6482806" y="2687858"/>
                </a:cubicBezTo>
                <a:cubicBezTo>
                  <a:pt x="6462318" y="2646972"/>
                  <a:pt x="6430579" y="2619486"/>
                  <a:pt x="6387589" y="2605400"/>
                </a:cubicBezTo>
                <a:close/>
                <a:moveTo>
                  <a:pt x="4287518" y="2584271"/>
                </a:moveTo>
                <a:lnTo>
                  <a:pt x="4294927" y="2605400"/>
                </a:lnTo>
                <a:cubicBezTo>
                  <a:pt x="4252120" y="2619486"/>
                  <a:pt x="4220427" y="2646972"/>
                  <a:pt x="4199846" y="2687858"/>
                </a:cubicBezTo>
                <a:cubicBezTo>
                  <a:pt x="4179266" y="2728744"/>
                  <a:pt x="4168976" y="2780103"/>
                  <a:pt x="4168976" y="2841935"/>
                </a:cubicBezTo>
                <a:cubicBezTo>
                  <a:pt x="4168976" y="2905962"/>
                  <a:pt x="4179266" y="2958738"/>
                  <a:pt x="4199846" y="3000265"/>
                </a:cubicBezTo>
                <a:cubicBezTo>
                  <a:pt x="4220427" y="3041791"/>
                  <a:pt x="4251846" y="3069597"/>
                  <a:pt x="4294103" y="3083683"/>
                </a:cubicBezTo>
                <a:lnTo>
                  <a:pt x="4287518" y="3104812"/>
                </a:lnTo>
                <a:cubicBezTo>
                  <a:pt x="4233918" y="3090726"/>
                  <a:pt x="4192849" y="3060404"/>
                  <a:pt x="4164311" y="3013847"/>
                </a:cubicBezTo>
                <a:cubicBezTo>
                  <a:pt x="4135774" y="2967291"/>
                  <a:pt x="4121505" y="2910901"/>
                  <a:pt x="4121505" y="2844679"/>
                </a:cubicBezTo>
                <a:cubicBezTo>
                  <a:pt x="4121505" y="2778639"/>
                  <a:pt x="4135819" y="2722250"/>
                  <a:pt x="4164449" y="2675510"/>
                </a:cubicBezTo>
                <a:cubicBezTo>
                  <a:pt x="4193078" y="2628770"/>
                  <a:pt x="4234101" y="2598357"/>
                  <a:pt x="4287518" y="2584271"/>
                </a:cubicBezTo>
                <a:close/>
                <a:moveTo>
                  <a:pt x="2124097" y="2245420"/>
                </a:moveTo>
                <a:lnTo>
                  <a:pt x="2475894" y="2245420"/>
                </a:lnTo>
                <a:cubicBezTo>
                  <a:pt x="2479066" y="2245502"/>
                  <a:pt x="2481712" y="2246599"/>
                  <a:pt x="2483832" y="2248712"/>
                </a:cubicBezTo>
                <a:cubicBezTo>
                  <a:pt x="2485951" y="2250824"/>
                  <a:pt x="2487051" y="2253462"/>
                  <a:pt x="2487133" y="2256625"/>
                </a:cubicBezTo>
                <a:cubicBezTo>
                  <a:pt x="2487051" y="2259788"/>
                  <a:pt x="2485951" y="2262426"/>
                  <a:pt x="2483832" y="2264538"/>
                </a:cubicBezTo>
                <a:cubicBezTo>
                  <a:pt x="2481712" y="2266651"/>
                  <a:pt x="2479066" y="2267748"/>
                  <a:pt x="2475894" y="2267829"/>
                </a:cubicBezTo>
                <a:lnTo>
                  <a:pt x="2124097" y="2267829"/>
                </a:lnTo>
                <a:cubicBezTo>
                  <a:pt x="2120924" y="2267748"/>
                  <a:pt x="2118278" y="2266651"/>
                  <a:pt x="2116159" y="2264538"/>
                </a:cubicBezTo>
                <a:cubicBezTo>
                  <a:pt x="2114040" y="2262426"/>
                  <a:pt x="2112940" y="2259788"/>
                  <a:pt x="2112858" y="2256625"/>
                </a:cubicBezTo>
                <a:cubicBezTo>
                  <a:pt x="2112940" y="2253462"/>
                  <a:pt x="2114040" y="2250824"/>
                  <a:pt x="2116159" y="2248712"/>
                </a:cubicBezTo>
                <a:cubicBezTo>
                  <a:pt x="2118278" y="2246599"/>
                  <a:pt x="2120924" y="2245502"/>
                  <a:pt x="2124097" y="2245420"/>
                </a:cubicBezTo>
                <a:close/>
                <a:moveTo>
                  <a:pt x="4800622" y="2190909"/>
                </a:moveTo>
                <a:lnTo>
                  <a:pt x="5152419" y="2190909"/>
                </a:lnTo>
                <a:cubicBezTo>
                  <a:pt x="5155591" y="2190991"/>
                  <a:pt x="5158238" y="2192088"/>
                  <a:pt x="5160357" y="2194200"/>
                </a:cubicBezTo>
                <a:cubicBezTo>
                  <a:pt x="5162476" y="2196313"/>
                  <a:pt x="5163576" y="2198951"/>
                  <a:pt x="5163658" y="2202113"/>
                </a:cubicBezTo>
                <a:cubicBezTo>
                  <a:pt x="5163576" y="2205276"/>
                  <a:pt x="5162476" y="2207914"/>
                  <a:pt x="5160357" y="2210026"/>
                </a:cubicBezTo>
                <a:cubicBezTo>
                  <a:pt x="5158238" y="2212139"/>
                  <a:pt x="5155591" y="2213236"/>
                  <a:pt x="5152419" y="2213318"/>
                </a:cubicBezTo>
                <a:lnTo>
                  <a:pt x="4800622" y="2213318"/>
                </a:lnTo>
                <a:cubicBezTo>
                  <a:pt x="4797450" y="2213236"/>
                  <a:pt x="4794803" y="2212139"/>
                  <a:pt x="4792684" y="2210026"/>
                </a:cubicBezTo>
                <a:cubicBezTo>
                  <a:pt x="4790565" y="2207914"/>
                  <a:pt x="4789465" y="2205276"/>
                  <a:pt x="4789383" y="2202113"/>
                </a:cubicBezTo>
                <a:cubicBezTo>
                  <a:pt x="4789465" y="2198951"/>
                  <a:pt x="4790565" y="2196313"/>
                  <a:pt x="4792684" y="2194200"/>
                </a:cubicBezTo>
                <a:cubicBezTo>
                  <a:pt x="4794803" y="2192088"/>
                  <a:pt x="4797450" y="2190991"/>
                  <a:pt x="4800622" y="2190909"/>
                </a:cubicBezTo>
                <a:close/>
                <a:moveTo>
                  <a:pt x="2124097" y="2136397"/>
                </a:moveTo>
                <a:lnTo>
                  <a:pt x="2475894" y="2136397"/>
                </a:lnTo>
                <a:cubicBezTo>
                  <a:pt x="2479066" y="2136479"/>
                  <a:pt x="2481712" y="2137576"/>
                  <a:pt x="2483832" y="2139689"/>
                </a:cubicBezTo>
                <a:cubicBezTo>
                  <a:pt x="2485951" y="2141801"/>
                  <a:pt x="2487051" y="2144439"/>
                  <a:pt x="2487133" y="2147602"/>
                </a:cubicBezTo>
                <a:cubicBezTo>
                  <a:pt x="2487051" y="2150765"/>
                  <a:pt x="2485951" y="2153402"/>
                  <a:pt x="2483832" y="2155515"/>
                </a:cubicBezTo>
                <a:cubicBezTo>
                  <a:pt x="2481712" y="2157627"/>
                  <a:pt x="2479066" y="2158724"/>
                  <a:pt x="2475894" y="2158806"/>
                </a:cubicBezTo>
                <a:lnTo>
                  <a:pt x="2124097" y="2158806"/>
                </a:lnTo>
                <a:cubicBezTo>
                  <a:pt x="2120924" y="2158724"/>
                  <a:pt x="2118278" y="2157627"/>
                  <a:pt x="2116159" y="2155515"/>
                </a:cubicBezTo>
                <a:cubicBezTo>
                  <a:pt x="2114040" y="2153402"/>
                  <a:pt x="2112940" y="2150765"/>
                  <a:pt x="2112858" y="2147602"/>
                </a:cubicBezTo>
                <a:cubicBezTo>
                  <a:pt x="2112940" y="2144439"/>
                  <a:pt x="2114040" y="2141801"/>
                  <a:pt x="2116159" y="2139689"/>
                </a:cubicBezTo>
                <a:cubicBezTo>
                  <a:pt x="2118278" y="2137576"/>
                  <a:pt x="2120924" y="2136479"/>
                  <a:pt x="2124097" y="2136397"/>
                </a:cubicBezTo>
                <a:close/>
                <a:moveTo>
                  <a:pt x="3728745" y="2015011"/>
                </a:moveTo>
                <a:cubicBezTo>
                  <a:pt x="3731908" y="2015093"/>
                  <a:pt x="3734546" y="2016193"/>
                  <a:pt x="3736659" y="2018312"/>
                </a:cubicBezTo>
                <a:cubicBezTo>
                  <a:pt x="3738771" y="2020431"/>
                  <a:pt x="3739868" y="2023078"/>
                  <a:pt x="3739950" y="2026250"/>
                </a:cubicBezTo>
                <a:lnTo>
                  <a:pt x="3739950" y="2190909"/>
                </a:lnTo>
                <a:lnTo>
                  <a:pt x="3904608" y="2190909"/>
                </a:lnTo>
                <a:cubicBezTo>
                  <a:pt x="3907781" y="2190991"/>
                  <a:pt x="3910427" y="2192088"/>
                  <a:pt x="3912546" y="2194200"/>
                </a:cubicBezTo>
                <a:cubicBezTo>
                  <a:pt x="3914665" y="2196313"/>
                  <a:pt x="3915766" y="2198951"/>
                  <a:pt x="3915848" y="2202113"/>
                </a:cubicBezTo>
                <a:cubicBezTo>
                  <a:pt x="3915766" y="2205276"/>
                  <a:pt x="3914665" y="2207914"/>
                  <a:pt x="3912546" y="2210026"/>
                </a:cubicBezTo>
                <a:cubicBezTo>
                  <a:pt x="3910427" y="2212139"/>
                  <a:pt x="3907781" y="2213236"/>
                  <a:pt x="3904608" y="2213318"/>
                </a:cubicBezTo>
                <a:lnTo>
                  <a:pt x="3739950" y="2213318"/>
                </a:lnTo>
                <a:lnTo>
                  <a:pt x="3739950" y="2377976"/>
                </a:lnTo>
                <a:cubicBezTo>
                  <a:pt x="3739868" y="2381149"/>
                  <a:pt x="3738771" y="2383795"/>
                  <a:pt x="3736659" y="2385914"/>
                </a:cubicBezTo>
                <a:cubicBezTo>
                  <a:pt x="3734546" y="2388033"/>
                  <a:pt x="3731908" y="2389134"/>
                  <a:pt x="3728745" y="2389216"/>
                </a:cubicBezTo>
                <a:cubicBezTo>
                  <a:pt x="3725582" y="2389134"/>
                  <a:pt x="3722945" y="2388033"/>
                  <a:pt x="3720832" y="2385914"/>
                </a:cubicBezTo>
                <a:cubicBezTo>
                  <a:pt x="3718720" y="2383795"/>
                  <a:pt x="3717623" y="2381149"/>
                  <a:pt x="3717541" y="2377976"/>
                </a:cubicBezTo>
                <a:lnTo>
                  <a:pt x="3717541" y="2213318"/>
                </a:lnTo>
                <a:lnTo>
                  <a:pt x="3552882" y="2213318"/>
                </a:lnTo>
                <a:cubicBezTo>
                  <a:pt x="3549709" y="2213236"/>
                  <a:pt x="3547064" y="2212139"/>
                  <a:pt x="3544944" y="2210026"/>
                </a:cubicBezTo>
                <a:cubicBezTo>
                  <a:pt x="3542825" y="2207914"/>
                  <a:pt x="3541725" y="2205276"/>
                  <a:pt x="3541643" y="2202113"/>
                </a:cubicBezTo>
                <a:cubicBezTo>
                  <a:pt x="3541725" y="2198951"/>
                  <a:pt x="3542825" y="2196313"/>
                  <a:pt x="3544944" y="2194200"/>
                </a:cubicBezTo>
                <a:cubicBezTo>
                  <a:pt x="3547064" y="2192088"/>
                  <a:pt x="3549709" y="2190991"/>
                  <a:pt x="3552882" y="2190909"/>
                </a:cubicBezTo>
                <a:lnTo>
                  <a:pt x="3717541" y="2190909"/>
                </a:lnTo>
                <a:lnTo>
                  <a:pt x="3717541" y="2026250"/>
                </a:lnTo>
                <a:cubicBezTo>
                  <a:pt x="3717623" y="2023078"/>
                  <a:pt x="3718720" y="2020431"/>
                  <a:pt x="3720832" y="2018312"/>
                </a:cubicBezTo>
                <a:cubicBezTo>
                  <a:pt x="3722945" y="2016193"/>
                  <a:pt x="3725582" y="2015093"/>
                  <a:pt x="3728745" y="2015011"/>
                </a:cubicBezTo>
                <a:close/>
                <a:moveTo>
                  <a:pt x="4214293" y="1982346"/>
                </a:moveTo>
                <a:cubicBezTo>
                  <a:pt x="4204289" y="1982065"/>
                  <a:pt x="4194356" y="1984454"/>
                  <a:pt x="4184493" y="1989514"/>
                </a:cubicBezTo>
                <a:cubicBezTo>
                  <a:pt x="4174629" y="1994574"/>
                  <a:pt x="4165820" y="2003990"/>
                  <a:pt x="4158065" y="2017763"/>
                </a:cubicBezTo>
                <a:cubicBezTo>
                  <a:pt x="4152408" y="2028198"/>
                  <a:pt x="4148964" y="2039933"/>
                  <a:pt x="4147734" y="2052967"/>
                </a:cubicBezTo>
                <a:cubicBezTo>
                  <a:pt x="4146504" y="2066002"/>
                  <a:pt x="4146012" y="2080126"/>
                  <a:pt x="4146258" y="2095339"/>
                </a:cubicBezTo>
                <a:cubicBezTo>
                  <a:pt x="4146047" y="2109276"/>
                  <a:pt x="4146469" y="2122861"/>
                  <a:pt x="4147523" y="2136095"/>
                </a:cubicBezTo>
                <a:cubicBezTo>
                  <a:pt x="4148578" y="2149329"/>
                  <a:pt x="4151530" y="2161227"/>
                  <a:pt x="4156380" y="2171791"/>
                </a:cubicBezTo>
                <a:cubicBezTo>
                  <a:pt x="4165619" y="2188761"/>
                  <a:pt x="4175386" y="2199090"/>
                  <a:pt x="4185682" y="2202779"/>
                </a:cubicBezTo>
                <a:cubicBezTo>
                  <a:pt x="4195978" y="2206469"/>
                  <a:pt x="4203639" y="2207944"/>
                  <a:pt x="4208665" y="2207206"/>
                </a:cubicBezTo>
                <a:cubicBezTo>
                  <a:pt x="4225090" y="2206821"/>
                  <a:pt x="4238350" y="2201533"/>
                  <a:pt x="4248443" y="2191341"/>
                </a:cubicBezTo>
                <a:cubicBezTo>
                  <a:pt x="4258537" y="2181150"/>
                  <a:pt x="4265882" y="2168366"/>
                  <a:pt x="4270478" y="2152990"/>
                </a:cubicBezTo>
                <a:cubicBezTo>
                  <a:pt x="4275073" y="2137615"/>
                  <a:pt x="4277336" y="2121958"/>
                  <a:pt x="4277267" y="2106020"/>
                </a:cubicBezTo>
                <a:lnTo>
                  <a:pt x="4277268" y="2106020"/>
                </a:lnTo>
                <a:cubicBezTo>
                  <a:pt x="4277315" y="2092528"/>
                  <a:pt x="4276659" y="2078334"/>
                  <a:pt x="4275300" y="2063437"/>
                </a:cubicBezTo>
                <a:cubicBezTo>
                  <a:pt x="4273941" y="2048540"/>
                  <a:pt x="4271598" y="2036314"/>
                  <a:pt x="4268272" y="2026757"/>
                </a:cubicBezTo>
                <a:cubicBezTo>
                  <a:pt x="4263457" y="2013840"/>
                  <a:pt x="4256499" y="2003276"/>
                  <a:pt x="4247397" y="1995065"/>
                </a:cubicBezTo>
                <a:cubicBezTo>
                  <a:pt x="4238295" y="1986855"/>
                  <a:pt x="4227261" y="1982615"/>
                  <a:pt x="4214293" y="1982346"/>
                </a:cubicBezTo>
                <a:close/>
                <a:moveTo>
                  <a:pt x="6002744" y="1980660"/>
                </a:moveTo>
                <a:cubicBezTo>
                  <a:pt x="5997690" y="1980310"/>
                  <a:pt x="5990617" y="1981573"/>
                  <a:pt x="5981524" y="1984449"/>
                </a:cubicBezTo>
                <a:cubicBezTo>
                  <a:pt x="5972430" y="1987325"/>
                  <a:pt x="5963525" y="1993917"/>
                  <a:pt x="5954806" y="2004225"/>
                </a:cubicBezTo>
                <a:cubicBezTo>
                  <a:pt x="5946088" y="2014533"/>
                  <a:pt x="5939764" y="2030660"/>
                  <a:pt x="5935836" y="2052606"/>
                </a:cubicBezTo>
                <a:cubicBezTo>
                  <a:pt x="5933680" y="2067946"/>
                  <a:pt x="5932368" y="2084481"/>
                  <a:pt x="5931900" y="2102210"/>
                </a:cubicBezTo>
                <a:cubicBezTo>
                  <a:pt x="5931432" y="2119939"/>
                  <a:pt x="5931244" y="2137879"/>
                  <a:pt x="5931338" y="2156030"/>
                </a:cubicBezTo>
                <a:cubicBezTo>
                  <a:pt x="5931209" y="2173372"/>
                  <a:pt x="5931467" y="2193069"/>
                  <a:pt x="5932111" y="2215119"/>
                </a:cubicBezTo>
                <a:cubicBezTo>
                  <a:pt x="5932755" y="2237169"/>
                  <a:pt x="5934559" y="2257006"/>
                  <a:pt x="5937523" y="2274630"/>
                </a:cubicBezTo>
                <a:cubicBezTo>
                  <a:pt x="5943298" y="2301071"/>
                  <a:pt x="5952692" y="2319152"/>
                  <a:pt x="5965706" y="2328871"/>
                </a:cubicBezTo>
                <a:cubicBezTo>
                  <a:pt x="5978719" y="2338590"/>
                  <a:pt x="5991065" y="2343181"/>
                  <a:pt x="6002744" y="2342642"/>
                </a:cubicBezTo>
                <a:cubicBezTo>
                  <a:pt x="6016027" y="2343052"/>
                  <a:pt x="6029098" y="2338017"/>
                  <a:pt x="6041960" y="2327536"/>
                </a:cubicBezTo>
                <a:cubicBezTo>
                  <a:pt x="6054822" y="2317056"/>
                  <a:pt x="6063678" y="2298671"/>
                  <a:pt x="6068526" y="2272381"/>
                </a:cubicBezTo>
                <a:cubicBezTo>
                  <a:pt x="6071490" y="2254430"/>
                  <a:pt x="6073294" y="2235811"/>
                  <a:pt x="6073938" y="2216524"/>
                </a:cubicBezTo>
                <a:cubicBezTo>
                  <a:pt x="6074582" y="2197238"/>
                  <a:pt x="6074840" y="2177073"/>
                  <a:pt x="6074712" y="2156030"/>
                </a:cubicBezTo>
                <a:cubicBezTo>
                  <a:pt x="6074829" y="2137937"/>
                  <a:pt x="6074595" y="2119178"/>
                  <a:pt x="6074009" y="2099751"/>
                </a:cubicBezTo>
                <a:cubicBezTo>
                  <a:pt x="6073424" y="2080323"/>
                  <a:pt x="6071784" y="2062548"/>
                  <a:pt x="6069088" y="2046423"/>
                </a:cubicBezTo>
                <a:cubicBezTo>
                  <a:pt x="6065250" y="2028092"/>
                  <a:pt x="6059308" y="2014165"/>
                  <a:pt x="6051264" y="2004641"/>
                </a:cubicBezTo>
                <a:cubicBezTo>
                  <a:pt x="6043219" y="1995117"/>
                  <a:pt x="6034736" y="1988685"/>
                  <a:pt x="6025816" y="1985344"/>
                </a:cubicBezTo>
                <a:cubicBezTo>
                  <a:pt x="6016897" y="1982003"/>
                  <a:pt x="6009206" y="1980441"/>
                  <a:pt x="6002744" y="1980660"/>
                </a:cubicBezTo>
                <a:close/>
                <a:moveTo>
                  <a:pt x="5726518" y="1980660"/>
                </a:moveTo>
                <a:cubicBezTo>
                  <a:pt x="5721465" y="1980310"/>
                  <a:pt x="5714392" y="1981573"/>
                  <a:pt x="5705298" y="1984449"/>
                </a:cubicBezTo>
                <a:cubicBezTo>
                  <a:pt x="5696206" y="1987325"/>
                  <a:pt x="5687300" y="1993917"/>
                  <a:pt x="5678582" y="2004225"/>
                </a:cubicBezTo>
                <a:cubicBezTo>
                  <a:pt x="5669863" y="2014533"/>
                  <a:pt x="5663540" y="2030660"/>
                  <a:pt x="5659611" y="2052606"/>
                </a:cubicBezTo>
                <a:cubicBezTo>
                  <a:pt x="5657456" y="2067946"/>
                  <a:pt x="5656144" y="2084481"/>
                  <a:pt x="5655675" y="2102210"/>
                </a:cubicBezTo>
                <a:cubicBezTo>
                  <a:pt x="5655206" y="2119939"/>
                  <a:pt x="5655019" y="2137879"/>
                  <a:pt x="5655113" y="2156030"/>
                </a:cubicBezTo>
                <a:cubicBezTo>
                  <a:pt x="5654984" y="2173372"/>
                  <a:pt x="5655242" y="2193069"/>
                  <a:pt x="5655886" y="2215119"/>
                </a:cubicBezTo>
                <a:cubicBezTo>
                  <a:pt x="5656530" y="2237169"/>
                  <a:pt x="5658334" y="2257006"/>
                  <a:pt x="5661298" y="2274630"/>
                </a:cubicBezTo>
                <a:cubicBezTo>
                  <a:pt x="5667072" y="2301071"/>
                  <a:pt x="5676466" y="2319152"/>
                  <a:pt x="5689480" y="2328871"/>
                </a:cubicBezTo>
                <a:cubicBezTo>
                  <a:pt x="5702494" y="2338590"/>
                  <a:pt x="5714840" y="2343181"/>
                  <a:pt x="5726518" y="2342642"/>
                </a:cubicBezTo>
                <a:cubicBezTo>
                  <a:pt x="5739802" y="2343052"/>
                  <a:pt x="5752874" y="2338017"/>
                  <a:pt x="5765735" y="2327536"/>
                </a:cubicBezTo>
                <a:cubicBezTo>
                  <a:pt x="5778597" y="2317056"/>
                  <a:pt x="5787452" y="2298671"/>
                  <a:pt x="5792302" y="2272381"/>
                </a:cubicBezTo>
                <a:cubicBezTo>
                  <a:pt x="5795266" y="2254430"/>
                  <a:pt x="5797070" y="2235811"/>
                  <a:pt x="5797714" y="2216524"/>
                </a:cubicBezTo>
                <a:cubicBezTo>
                  <a:pt x="5798358" y="2197238"/>
                  <a:pt x="5798616" y="2177073"/>
                  <a:pt x="5798486" y="2156030"/>
                </a:cubicBezTo>
                <a:cubicBezTo>
                  <a:pt x="5798604" y="2137937"/>
                  <a:pt x="5798370" y="2119178"/>
                  <a:pt x="5797784" y="2099751"/>
                </a:cubicBezTo>
                <a:cubicBezTo>
                  <a:pt x="5797198" y="2080323"/>
                  <a:pt x="5795558" y="2062548"/>
                  <a:pt x="5792864" y="2046423"/>
                </a:cubicBezTo>
                <a:cubicBezTo>
                  <a:pt x="5789026" y="2028092"/>
                  <a:pt x="5783084" y="2014165"/>
                  <a:pt x="5775038" y="2004641"/>
                </a:cubicBezTo>
                <a:cubicBezTo>
                  <a:pt x="5766994" y="1995117"/>
                  <a:pt x="5758511" y="1988685"/>
                  <a:pt x="5749592" y="1985344"/>
                </a:cubicBezTo>
                <a:cubicBezTo>
                  <a:pt x="5740672" y="1982003"/>
                  <a:pt x="5732980" y="1980441"/>
                  <a:pt x="5726518" y="1980660"/>
                </a:cubicBezTo>
                <a:close/>
                <a:moveTo>
                  <a:pt x="6003306" y="1968367"/>
                </a:moveTo>
                <a:cubicBezTo>
                  <a:pt x="6016004" y="1967616"/>
                  <a:pt x="6031652" y="1971353"/>
                  <a:pt x="6050248" y="1979579"/>
                </a:cubicBezTo>
                <a:cubicBezTo>
                  <a:pt x="6068844" y="1987806"/>
                  <a:pt x="6085041" y="2005028"/>
                  <a:pt x="6098840" y="2031246"/>
                </a:cubicBezTo>
                <a:cubicBezTo>
                  <a:pt x="6108368" y="2052114"/>
                  <a:pt x="6114564" y="2073614"/>
                  <a:pt x="6117428" y="2095746"/>
                </a:cubicBezTo>
                <a:cubicBezTo>
                  <a:pt x="6120292" y="2117878"/>
                  <a:pt x="6121578" y="2140221"/>
                  <a:pt x="6121286" y="2162775"/>
                </a:cubicBezTo>
                <a:cubicBezTo>
                  <a:pt x="6121542" y="2185071"/>
                  <a:pt x="6120327" y="2206945"/>
                  <a:pt x="6117638" y="2228398"/>
                </a:cubicBezTo>
                <a:cubicBezTo>
                  <a:pt x="6114950" y="2249851"/>
                  <a:pt x="6109244" y="2270320"/>
                  <a:pt x="6100524" y="2289806"/>
                </a:cubicBezTo>
                <a:cubicBezTo>
                  <a:pt x="6087545" y="2315880"/>
                  <a:pt x="6071958" y="2333409"/>
                  <a:pt x="6053760" y="2342394"/>
                </a:cubicBezTo>
                <a:cubicBezTo>
                  <a:pt x="6035564" y="2351378"/>
                  <a:pt x="6018558" y="2355559"/>
                  <a:pt x="6002744" y="2354935"/>
                </a:cubicBezTo>
                <a:cubicBezTo>
                  <a:pt x="5988335" y="2355418"/>
                  <a:pt x="5972454" y="2351659"/>
                  <a:pt x="5955098" y="2343657"/>
                </a:cubicBezTo>
                <a:cubicBezTo>
                  <a:pt x="5937743" y="2335656"/>
                  <a:pt x="5922716" y="2320516"/>
                  <a:pt x="5910014" y="2298237"/>
                </a:cubicBezTo>
                <a:cubicBezTo>
                  <a:pt x="5898898" y="2276539"/>
                  <a:pt x="5891814" y="2253891"/>
                  <a:pt x="5888762" y="2230295"/>
                </a:cubicBezTo>
                <a:cubicBezTo>
                  <a:pt x="5885711" y="2206699"/>
                  <a:pt x="5884378" y="2184192"/>
                  <a:pt x="5884764" y="2162775"/>
                </a:cubicBezTo>
                <a:cubicBezTo>
                  <a:pt x="5884507" y="2140209"/>
                  <a:pt x="5885722" y="2118171"/>
                  <a:pt x="5888412" y="2096659"/>
                </a:cubicBezTo>
                <a:cubicBezTo>
                  <a:pt x="5891100" y="2075148"/>
                  <a:pt x="5896805" y="2054655"/>
                  <a:pt x="5905526" y="2035181"/>
                </a:cubicBezTo>
                <a:cubicBezTo>
                  <a:pt x="5917556" y="2009527"/>
                  <a:pt x="5932512" y="1991857"/>
                  <a:pt x="5950392" y="1982171"/>
                </a:cubicBezTo>
                <a:cubicBezTo>
                  <a:pt x="5968273" y="1972485"/>
                  <a:pt x="5985910" y="1967884"/>
                  <a:pt x="6003306" y="1968367"/>
                </a:cubicBezTo>
                <a:close/>
                <a:moveTo>
                  <a:pt x="5727080" y="1968367"/>
                </a:moveTo>
                <a:cubicBezTo>
                  <a:pt x="5739779" y="1967616"/>
                  <a:pt x="5755426" y="1971353"/>
                  <a:pt x="5774022" y="1979579"/>
                </a:cubicBezTo>
                <a:cubicBezTo>
                  <a:pt x="5792619" y="1987806"/>
                  <a:pt x="5808816" y="2005028"/>
                  <a:pt x="5822616" y="2031246"/>
                </a:cubicBezTo>
                <a:cubicBezTo>
                  <a:pt x="5832142" y="2052114"/>
                  <a:pt x="5838338" y="2073614"/>
                  <a:pt x="5841202" y="2095746"/>
                </a:cubicBezTo>
                <a:cubicBezTo>
                  <a:pt x="5844066" y="2117878"/>
                  <a:pt x="5845352" y="2140221"/>
                  <a:pt x="5845060" y="2162775"/>
                </a:cubicBezTo>
                <a:cubicBezTo>
                  <a:pt x="5845318" y="2185071"/>
                  <a:pt x="5844102" y="2206945"/>
                  <a:pt x="5841413" y="2228398"/>
                </a:cubicBezTo>
                <a:cubicBezTo>
                  <a:pt x="5838724" y="2249851"/>
                  <a:pt x="5833020" y="2270320"/>
                  <a:pt x="5824298" y="2289806"/>
                </a:cubicBezTo>
                <a:cubicBezTo>
                  <a:pt x="5811320" y="2315880"/>
                  <a:pt x="5795732" y="2333409"/>
                  <a:pt x="5777536" y="2342394"/>
                </a:cubicBezTo>
                <a:cubicBezTo>
                  <a:pt x="5759338" y="2351378"/>
                  <a:pt x="5742332" y="2355559"/>
                  <a:pt x="5726518" y="2354935"/>
                </a:cubicBezTo>
                <a:cubicBezTo>
                  <a:pt x="5712110" y="2355418"/>
                  <a:pt x="5696228" y="2351659"/>
                  <a:pt x="5678873" y="2343657"/>
                </a:cubicBezTo>
                <a:cubicBezTo>
                  <a:pt x="5661518" y="2335656"/>
                  <a:pt x="5646490" y="2320516"/>
                  <a:pt x="5633790" y="2298237"/>
                </a:cubicBezTo>
                <a:cubicBezTo>
                  <a:pt x="5622672" y="2276539"/>
                  <a:pt x="5615588" y="2253891"/>
                  <a:pt x="5612537" y="2230295"/>
                </a:cubicBezTo>
                <a:cubicBezTo>
                  <a:pt x="5609486" y="2206699"/>
                  <a:pt x="5608154" y="2184192"/>
                  <a:pt x="5608539" y="2162775"/>
                </a:cubicBezTo>
                <a:cubicBezTo>
                  <a:pt x="5608282" y="2140209"/>
                  <a:pt x="5609498" y="2118171"/>
                  <a:pt x="5612186" y="2096659"/>
                </a:cubicBezTo>
                <a:cubicBezTo>
                  <a:pt x="5614875" y="2075148"/>
                  <a:pt x="5620580" y="2054655"/>
                  <a:pt x="5629301" y="2035181"/>
                </a:cubicBezTo>
                <a:cubicBezTo>
                  <a:pt x="5641332" y="2009527"/>
                  <a:pt x="5656287" y="1991857"/>
                  <a:pt x="5674168" y="1982171"/>
                </a:cubicBezTo>
                <a:cubicBezTo>
                  <a:pt x="5692048" y="1972485"/>
                  <a:pt x="5709686" y="1967884"/>
                  <a:pt x="5727080" y="1968367"/>
                </a:cubicBezTo>
                <a:close/>
                <a:moveTo>
                  <a:pt x="5462644" y="1968367"/>
                </a:moveTo>
                <a:cubicBezTo>
                  <a:pt x="5468827" y="1968133"/>
                  <a:pt x="5472590" y="1968882"/>
                  <a:pt x="5473934" y="1970615"/>
                </a:cubicBezTo>
                <a:cubicBezTo>
                  <a:pt x="5475278" y="1972347"/>
                  <a:pt x="5475816" y="1976469"/>
                  <a:pt x="5475548" y="1982978"/>
                </a:cubicBezTo>
                <a:lnTo>
                  <a:pt x="5475548" y="2298240"/>
                </a:lnTo>
                <a:cubicBezTo>
                  <a:pt x="5475256" y="2305121"/>
                  <a:pt x="5476026" y="2310533"/>
                  <a:pt x="5477858" y="2314478"/>
                </a:cubicBezTo>
                <a:cubicBezTo>
                  <a:pt x="5479689" y="2318424"/>
                  <a:pt x="5484331" y="2321214"/>
                  <a:pt x="5491782" y="2322848"/>
                </a:cubicBezTo>
                <a:cubicBezTo>
                  <a:pt x="5499234" y="2324482"/>
                  <a:pt x="5511243" y="2325273"/>
                  <a:pt x="5527812" y="2325221"/>
                </a:cubicBezTo>
                <a:lnTo>
                  <a:pt x="5545794" y="2325221"/>
                </a:lnTo>
                <a:lnTo>
                  <a:pt x="5545794" y="2342572"/>
                </a:lnTo>
                <a:cubicBezTo>
                  <a:pt x="5538894" y="2342023"/>
                  <a:pt x="5529778" y="2341629"/>
                  <a:pt x="5518446" y="2341391"/>
                </a:cubicBezTo>
                <a:cubicBezTo>
                  <a:pt x="5507114" y="2341152"/>
                  <a:pt x="5495628" y="2341007"/>
                  <a:pt x="5483988" y="2340955"/>
                </a:cubicBezTo>
                <a:cubicBezTo>
                  <a:pt x="5472347" y="2340903"/>
                  <a:pt x="5462614" y="2340882"/>
                  <a:pt x="5454790" y="2340893"/>
                </a:cubicBezTo>
                <a:cubicBezTo>
                  <a:pt x="5446965" y="2340882"/>
                  <a:pt x="5437232" y="2340903"/>
                  <a:pt x="5425592" y="2340955"/>
                </a:cubicBezTo>
                <a:cubicBezTo>
                  <a:pt x="5413952" y="2341007"/>
                  <a:pt x="5402465" y="2341152"/>
                  <a:pt x="5391133" y="2341391"/>
                </a:cubicBezTo>
                <a:cubicBezTo>
                  <a:pt x="5379801" y="2341629"/>
                  <a:pt x="5370685" y="2342023"/>
                  <a:pt x="5363785" y="2342572"/>
                </a:cubicBezTo>
                <a:lnTo>
                  <a:pt x="5363785" y="2325221"/>
                </a:lnTo>
                <a:lnTo>
                  <a:pt x="5381768" y="2325221"/>
                </a:lnTo>
                <a:cubicBezTo>
                  <a:pt x="5398336" y="2325263"/>
                  <a:pt x="5410345" y="2324430"/>
                  <a:pt x="5417797" y="2322723"/>
                </a:cubicBezTo>
                <a:cubicBezTo>
                  <a:pt x="5425249" y="2321016"/>
                  <a:pt x="5429890" y="2318184"/>
                  <a:pt x="5431721" y="2314229"/>
                </a:cubicBezTo>
                <a:cubicBezTo>
                  <a:pt x="5433553" y="2310273"/>
                  <a:pt x="5434323" y="2304944"/>
                  <a:pt x="5434032" y="2298240"/>
                </a:cubicBezTo>
                <a:lnTo>
                  <a:pt x="5434032" y="2007132"/>
                </a:lnTo>
                <a:cubicBezTo>
                  <a:pt x="5418882" y="2014105"/>
                  <a:pt x="5404364" y="2018349"/>
                  <a:pt x="5390479" y="2019865"/>
                </a:cubicBezTo>
                <a:cubicBezTo>
                  <a:pt x="5376593" y="2021381"/>
                  <a:pt x="5366571" y="2021987"/>
                  <a:pt x="5360413" y="2021684"/>
                </a:cubicBezTo>
                <a:lnTo>
                  <a:pt x="5360413" y="2004333"/>
                </a:lnTo>
                <a:cubicBezTo>
                  <a:pt x="5366692" y="2004555"/>
                  <a:pt x="5375614" y="2004111"/>
                  <a:pt x="5387178" y="2003001"/>
                </a:cubicBezTo>
                <a:cubicBezTo>
                  <a:pt x="5398742" y="2001891"/>
                  <a:pt x="5411240" y="1998783"/>
                  <a:pt x="5424672" y="1993677"/>
                </a:cubicBezTo>
                <a:cubicBezTo>
                  <a:pt x="5438104" y="1988570"/>
                  <a:pt x="5450762" y="1980134"/>
                  <a:pt x="5462644" y="1968367"/>
                </a:cubicBezTo>
                <a:close/>
                <a:moveTo>
                  <a:pt x="4486579" y="1968367"/>
                </a:moveTo>
                <a:cubicBezTo>
                  <a:pt x="4514505" y="1968717"/>
                  <a:pt x="4538482" y="1975876"/>
                  <a:pt x="4558510" y="1989845"/>
                </a:cubicBezTo>
                <a:cubicBezTo>
                  <a:pt x="4578538" y="2003814"/>
                  <a:pt x="4589018" y="2022493"/>
                  <a:pt x="4589951" y="2045884"/>
                </a:cubicBezTo>
                <a:cubicBezTo>
                  <a:pt x="4589555" y="2068474"/>
                  <a:pt x="4582211" y="2088613"/>
                  <a:pt x="4567919" y="2106300"/>
                </a:cubicBezTo>
                <a:cubicBezTo>
                  <a:pt x="4553628" y="2123988"/>
                  <a:pt x="4534770" y="2136820"/>
                  <a:pt x="4511345" y="2144797"/>
                </a:cubicBezTo>
                <a:cubicBezTo>
                  <a:pt x="4540810" y="2151302"/>
                  <a:pt x="4563743" y="2163966"/>
                  <a:pt x="4580142" y="2182789"/>
                </a:cubicBezTo>
                <a:cubicBezTo>
                  <a:pt x="4596541" y="2201612"/>
                  <a:pt x="4604868" y="2222859"/>
                  <a:pt x="4605125" y="2246531"/>
                </a:cubicBezTo>
                <a:cubicBezTo>
                  <a:pt x="4604918" y="2265901"/>
                  <a:pt x="4599657" y="2283754"/>
                  <a:pt x="4589342" y="2300092"/>
                </a:cubicBezTo>
                <a:cubicBezTo>
                  <a:pt x="4579027" y="2316430"/>
                  <a:pt x="4564902" y="2329585"/>
                  <a:pt x="4546966" y="2339559"/>
                </a:cubicBezTo>
                <a:cubicBezTo>
                  <a:pt x="4529030" y="2349532"/>
                  <a:pt x="4508527" y="2354658"/>
                  <a:pt x="4485456" y="2354935"/>
                </a:cubicBezTo>
                <a:cubicBezTo>
                  <a:pt x="4453920" y="2354457"/>
                  <a:pt x="4427347" y="2346150"/>
                  <a:pt x="4405738" y="2330015"/>
                </a:cubicBezTo>
                <a:cubicBezTo>
                  <a:pt x="4384128" y="2313880"/>
                  <a:pt x="4372874" y="2292788"/>
                  <a:pt x="4371975" y="2266739"/>
                </a:cubicBezTo>
                <a:cubicBezTo>
                  <a:pt x="4372443" y="2254577"/>
                  <a:pt x="4375998" y="2246063"/>
                  <a:pt x="4382641" y="2241198"/>
                </a:cubicBezTo>
                <a:cubicBezTo>
                  <a:pt x="4389284" y="2236333"/>
                  <a:pt x="4396207" y="2233994"/>
                  <a:pt x="4403411" y="2234181"/>
                </a:cubicBezTo>
                <a:cubicBezTo>
                  <a:pt x="4411843" y="2234228"/>
                  <a:pt x="4419117" y="2236941"/>
                  <a:pt x="4425233" y="2242321"/>
                </a:cubicBezTo>
                <a:cubicBezTo>
                  <a:pt x="4431350" y="2247700"/>
                  <a:pt x="4434554" y="2255465"/>
                  <a:pt x="4434846" y="2265616"/>
                </a:cubicBezTo>
                <a:cubicBezTo>
                  <a:pt x="4434531" y="2276411"/>
                  <a:pt x="4430812" y="2284575"/>
                  <a:pt x="4423689" y="2290108"/>
                </a:cubicBezTo>
                <a:cubicBezTo>
                  <a:pt x="4416567" y="2295641"/>
                  <a:pt x="4407937" y="2297768"/>
                  <a:pt x="4397797" y="2296490"/>
                </a:cubicBezTo>
                <a:cubicBezTo>
                  <a:pt x="4408464" y="2312802"/>
                  <a:pt x="4422226" y="2324084"/>
                  <a:pt x="4439083" y="2330335"/>
                </a:cubicBezTo>
                <a:cubicBezTo>
                  <a:pt x="4455941" y="2336585"/>
                  <a:pt x="4470836" y="2339564"/>
                  <a:pt x="4483769" y="2339270"/>
                </a:cubicBezTo>
                <a:cubicBezTo>
                  <a:pt x="4492342" y="2339541"/>
                  <a:pt x="4501499" y="2337186"/>
                  <a:pt x="4511239" y="2332208"/>
                </a:cubicBezTo>
                <a:cubicBezTo>
                  <a:pt x="4520979" y="2327229"/>
                  <a:pt x="4529345" y="2318006"/>
                  <a:pt x="4536336" y="2304537"/>
                </a:cubicBezTo>
                <a:cubicBezTo>
                  <a:pt x="4543327" y="2291068"/>
                  <a:pt x="4546985" y="2271732"/>
                  <a:pt x="4547312" y="2246531"/>
                </a:cubicBezTo>
                <a:cubicBezTo>
                  <a:pt x="4547405" y="2218537"/>
                  <a:pt x="4542016" y="2196092"/>
                  <a:pt x="4531144" y="2179197"/>
                </a:cubicBezTo>
                <a:cubicBezTo>
                  <a:pt x="4520273" y="2162302"/>
                  <a:pt x="4503355" y="2153632"/>
                  <a:pt x="4480393" y="2153186"/>
                </a:cubicBezTo>
                <a:lnTo>
                  <a:pt x="4455648" y="2153186"/>
                </a:lnTo>
                <a:cubicBezTo>
                  <a:pt x="4450903" y="2153315"/>
                  <a:pt x="4447459" y="2153058"/>
                  <a:pt x="4445316" y="2152417"/>
                </a:cubicBezTo>
                <a:cubicBezTo>
                  <a:pt x="4443173" y="2151777"/>
                  <a:pt x="4442120" y="2149982"/>
                  <a:pt x="4442155" y="2147034"/>
                </a:cubicBezTo>
                <a:cubicBezTo>
                  <a:pt x="4442225" y="2144343"/>
                  <a:pt x="4443068" y="2142595"/>
                  <a:pt x="4444683" y="2141791"/>
                </a:cubicBezTo>
                <a:cubicBezTo>
                  <a:pt x="4446299" y="2140987"/>
                  <a:pt x="4448266" y="2140498"/>
                  <a:pt x="4450586" y="2140323"/>
                </a:cubicBezTo>
                <a:cubicBezTo>
                  <a:pt x="4452941" y="2140288"/>
                  <a:pt x="4456527" y="2140078"/>
                  <a:pt x="4461342" y="2139694"/>
                </a:cubicBezTo>
                <a:cubicBezTo>
                  <a:pt x="4466157" y="2139309"/>
                  <a:pt x="4469883" y="2138960"/>
                  <a:pt x="4472520" y="2138645"/>
                </a:cubicBezTo>
                <a:cubicBezTo>
                  <a:pt x="4479702" y="2138868"/>
                  <a:pt x="4487692" y="2137297"/>
                  <a:pt x="4496492" y="2133934"/>
                </a:cubicBezTo>
                <a:cubicBezTo>
                  <a:pt x="4505291" y="2130570"/>
                  <a:pt x="4513984" y="2122389"/>
                  <a:pt x="4522573" y="2109391"/>
                </a:cubicBezTo>
                <a:cubicBezTo>
                  <a:pt x="4529626" y="2096313"/>
                  <a:pt x="4534079" y="2083382"/>
                  <a:pt x="4535930" y="2070600"/>
                </a:cubicBezTo>
                <a:cubicBezTo>
                  <a:pt x="4537781" y="2057818"/>
                  <a:pt x="4538578" y="2049392"/>
                  <a:pt x="4538320" y="2045323"/>
                </a:cubicBezTo>
                <a:cubicBezTo>
                  <a:pt x="4537512" y="2020566"/>
                  <a:pt x="4531395" y="2003747"/>
                  <a:pt x="4519972" y="1994864"/>
                </a:cubicBezTo>
                <a:cubicBezTo>
                  <a:pt x="4508548" y="1985981"/>
                  <a:pt x="4496667" y="1981808"/>
                  <a:pt x="4484330" y="1982346"/>
                </a:cubicBezTo>
                <a:cubicBezTo>
                  <a:pt x="4473446" y="1982076"/>
                  <a:pt x="4460635" y="1984446"/>
                  <a:pt x="4445898" y="1989455"/>
                </a:cubicBezTo>
                <a:cubicBezTo>
                  <a:pt x="4431160" y="1994465"/>
                  <a:pt x="4419061" y="2003732"/>
                  <a:pt x="4409600" y="2017259"/>
                </a:cubicBezTo>
                <a:cubicBezTo>
                  <a:pt x="4414734" y="2016674"/>
                  <a:pt x="4421586" y="2017843"/>
                  <a:pt x="4430157" y="2020767"/>
                </a:cubicBezTo>
                <a:cubicBezTo>
                  <a:pt x="4438729" y="2023690"/>
                  <a:pt x="4443476" y="2031875"/>
                  <a:pt x="4444400" y="2045323"/>
                </a:cubicBezTo>
                <a:cubicBezTo>
                  <a:pt x="4444295" y="2053637"/>
                  <a:pt x="4441699" y="2060442"/>
                  <a:pt x="4436612" y="2065739"/>
                </a:cubicBezTo>
                <a:cubicBezTo>
                  <a:pt x="4431526" y="2071036"/>
                  <a:pt x="4424580" y="2073773"/>
                  <a:pt x="4415774" y="2073948"/>
                </a:cubicBezTo>
                <a:cubicBezTo>
                  <a:pt x="4407460" y="2073890"/>
                  <a:pt x="4400655" y="2071340"/>
                  <a:pt x="4395357" y="2066300"/>
                </a:cubicBezTo>
                <a:cubicBezTo>
                  <a:pt x="4390060" y="2061261"/>
                  <a:pt x="4387324" y="2054081"/>
                  <a:pt x="4387149" y="2044761"/>
                </a:cubicBezTo>
                <a:cubicBezTo>
                  <a:pt x="4387743" y="2022894"/>
                  <a:pt x="4397219" y="2004823"/>
                  <a:pt x="4415574" y="1990549"/>
                </a:cubicBezTo>
                <a:cubicBezTo>
                  <a:pt x="4433930" y="1976275"/>
                  <a:pt x="4457598" y="1968881"/>
                  <a:pt x="4486579" y="1968367"/>
                </a:cubicBezTo>
                <a:close/>
                <a:moveTo>
                  <a:pt x="4214293" y="1968367"/>
                </a:moveTo>
                <a:cubicBezTo>
                  <a:pt x="4231462" y="1967904"/>
                  <a:pt x="4248780" y="1973069"/>
                  <a:pt x="4266247" y="1983859"/>
                </a:cubicBezTo>
                <a:cubicBezTo>
                  <a:pt x="4283714" y="1994650"/>
                  <a:pt x="4298401" y="2013841"/>
                  <a:pt x="4310307" y="2041434"/>
                </a:cubicBezTo>
                <a:cubicBezTo>
                  <a:pt x="4322214" y="2069026"/>
                  <a:pt x="4328411" y="2107794"/>
                  <a:pt x="4328900" y="2157737"/>
                </a:cubicBezTo>
                <a:cubicBezTo>
                  <a:pt x="4328502" y="2198209"/>
                  <a:pt x="4321686" y="2233151"/>
                  <a:pt x="4308453" y="2262562"/>
                </a:cubicBezTo>
                <a:cubicBezTo>
                  <a:pt x="4295220" y="2291974"/>
                  <a:pt x="4277957" y="2314673"/>
                  <a:pt x="4256665" y="2330660"/>
                </a:cubicBezTo>
                <a:cubicBezTo>
                  <a:pt x="4235372" y="2346647"/>
                  <a:pt x="4212437" y="2354739"/>
                  <a:pt x="4187860" y="2354935"/>
                </a:cubicBezTo>
                <a:cubicBezTo>
                  <a:pt x="4163715" y="2354762"/>
                  <a:pt x="4144735" y="2349360"/>
                  <a:pt x="4130922" y="2338729"/>
                </a:cubicBezTo>
                <a:cubicBezTo>
                  <a:pt x="4117108" y="2328099"/>
                  <a:pt x="4110068" y="2313281"/>
                  <a:pt x="4109800" y="2294276"/>
                </a:cubicBezTo>
                <a:cubicBezTo>
                  <a:pt x="4110314" y="2283578"/>
                  <a:pt x="4113494" y="2276352"/>
                  <a:pt x="4119340" y="2272599"/>
                </a:cubicBezTo>
                <a:cubicBezTo>
                  <a:pt x="4125186" y="2268846"/>
                  <a:pt x="4130611" y="2267092"/>
                  <a:pt x="4135615" y="2267338"/>
                </a:cubicBezTo>
                <a:cubicBezTo>
                  <a:pt x="4142093" y="2267326"/>
                  <a:pt x="4147939" y="2269454"/>
                  <a:pt x="4153153" y="2273721"/>
                </a:cubicBezTo>
                <a:cubicBezTo>
                  <a:pt x="4158368" y="2277989"/>
                  <a:pt x="4161127" y="2284466"/>
                  <a:pt x="4161431" y="2293153"/>
                </a:cubicBezTo>
                <a:cubicBezTo>
                  <a:pt x="4161759" y="2298403"/>
                  <a:pt x="4159981" y="2303898"/>
                  <a:pt x="4156097" y="2309639"/>
                </a:cubicBezTo>
                <a:cubicBezTo>
                  <a:pt x="4152213" y="2315380"/>
                  <a:pt x="4144257" y="2318490"/>
                  <a:pt x="4132228" y="2318969"/>
                </a:cubicBezTo>
                <a:cubicBezTo>
                  <a:pt x="4140556" y="2328203"/>
                  <a:pt x="4150434" y="2333984"/>
                  <a:pt x="4161864" y="2336310"/>
                </a:cubicBezTo>
                <a:cubicBezTo>
                  <a:pt x="4173295" y="2338636"/>
                  <a:pt x="4181774" y="2339623"/>
                  <a:pt x="4187304" y="2339270"/>
                </a:cubicBezTo>
                <a:cubicBezTo>
                  <a:pt x="4198695" y="2339762"/>
                  <a:pt x="4211398" y="2335900"/>
                  <a:pt x="4225414" y="2327684"/>
                </a:cubicBezTo>
                <a:cubicBezTo>
                  <a:pt x="4239429" y="2319468"/>
                  <a:pt x="4251632" y="2303949"/>
                  <a:pt x="4262024" y="2281128"/>
                </a:cubicBezTo>
                <a:cubicBezTo>
                  <a:pt x="4272415" y="2258307"/>
                  <a:pt x="4277872" y="2225234"/>
                  <a:pt x="4278392" y="2181910"/>
                </a:cubicBezTo>
                <a:lnTo>
                  <a:pt x="4278392" y="2163921"/>
                </a:lnTo>
                <a:cubicBezTo>
                  <a:pt x="4271950" y="2180525"/>
                  <a:pt x="4262906" y="2193957"/>
                  <a:pt x="4251263" y="2204218"/>
                </a:cubicBezTo>
                <a:cubicBezTo>
                  <a:pt x="4239619" y="2214479"/>
                  <a:pt x="4225234" y="2219760"/>
                  <a:pt x="4208108" y="2220061"/>
                </a:cubicBezTo>
                <a:cubicBezTo>
                  <a:pt x="4175876" y="2219233"/>
                  <a:pt x="4149278" y="2207136"/>
                  <a:pt x="4128314" y="2183770"/>
                </a:cubicBezTo>
                <a:cubicBezTo>
                  <a:pt x="4107351" y="2160404"/>
                  <a:pt x="4096496" y="2130740"/>
                  <a:pt x="4095750" y="2094777"/>
                </a:cubicBezTo>
                <a:cubicBezTo>
                  <a:pt x="4095809" y="2074118"/>
                  <a:pt x="4098919" y="2056832"/>
                  <a:pt x="4105080" y="2042919"/>
                </a:cubicBezTo>
                <a:cubicBezTo>
                  <a:pt x="4111242" y="2029006"/>
                  <a:pt x="4120104" y="2015936"/>
                  <a:pt x="4131667" y="2003709"/>
                </a:cubicBezTo>
                <a:cubicBezTo>
                  <a:pt x="4143742" y="1991178"/>
                  <a:pt x="4156666" y="1982128"/>
                  <a:pt x="4170439" y="1976559"/>
                </a:cubicBezTo>
                <a:cubicBezTo>
                  <a:pt x="4184212" y="1970990"/>
                  <a:pt x="4198830" y="1968260"/>
                  <a:pt x="4214293" y="1968367"/>
                </a:cubicBezTo>
                <a:close/>
                <a:moveTo>
                  <a:pt x="3252844" y="1968367"/>
                </a:moveTo>
                <a:cubicBezTo>
                  <a:pt x="3259027" y="1968133"/>
                  <a:pt x="3262791" y="1968882"/>
                  <a:pt x="3264135" y="1970615"/>
                </a:cubicBezTo>
                <a:cubicBezTo>
                  <a:pt x="3265479" y="1972347"/>
                  <a:pt x="3266017" y="1976469"/>
                  <a:pt x="3265748" y="1982978"/>
                </a:cubicBezTo>
                <a:lnTo>
                  <a:pt x="3265748" y="2298240"/>
                </a:lnTo>
                <a:cubicBezTo>
                  <a:pt x="3265456" y="2305121"/>
                  <a:pt x="3266226" y="2310533"/>
                  <a:pt x="3268058" y="2314478"/>
                </a:cubicBezTo>
                <a:cubicBezTo>
                  <a:pt x="3269890" y="2318424"/>
                  <a:pt x="3274531" y="2321214"/>
                  <a:pt x="3281983" y="2322848"/>
                </a:cubicBezTo>
                <a:cubicBezTo>
                  <a:pt x="3289434" y="2324482"/>
                  <a:pt x="3301444" y="2325273"/>
                  <a:pt x="3318011" y="2325221"/>
                </a:cubicBezTo>
                <a:lnTo>
                  <a:pt x="3335995" y="2325221"/>
                </a:lnTo>
                <a:lnTo>
                  <a:pt x="3335995" y="2342572"/>
                </a:lnTo>
                <a:cubicBezTo>
                  <a:pt x="3329094" y="2342023"/>
                  <a:pt x="3319978" y="2341629"/>
                  <a:pt x="3308646" y="2341391"/>
                </a:cubicBezTo>
                <a:cubicBezTo>
                  <a:pt x="3297314" y="2341152"/>
                  <a:pt x="3285828" y="2341007"/>
                  <a:pt x="3274188" y="2340955"/>
                </a:cubicBezTo>
                <a:cubicBezTo>
                  <a:pt x="3262547" y="2340903"/>
                  <a:pt x="3252815" y="2340882"/>
                  <a:pt x="3244990" y="2340893"/>
                </a:cubicBezTo>
                <a:cubicBezTo>
                  <a:pt x="3237165" y="2340882"/>
                  <a:pt x="3227432" y="2340903"/>
                  <a:pt x="3215792" y="2340955"/>
                </a:cubicBezTo>
                <a:cubicBezTo>
                  <a:pt x="3204151" y="2341007"/>
                  <a:pt x="3192665" y="2341152"/>
                  <a:pt x="3181333" y="2341391"/>
                </a:cubicBezTo>
                <a:cubicBezTo>
                  <a:pt x="3170001" y="2341629"/>
                  <a:pt x="3160885" y="2342023"/>
                  <a:pt x="3153985" y="2342572"/>
                </a:cubicBezTo>
                <a:lnTo>
                  <a:pt x="3153985" y="2325221"/>
                </a:lnTo>
                <a:lnTo>
                  <a:pt x="3171968" y="2325221"/>
                </a:lnTo>
                <a:cubicBezTo>
                  <a:pt x="3188536" y="2325263"/>
                  <a:pt x="3200546" y="2324430"/>
                  <a:pt x="3207997" y="2322723"/>
                </a:cubicBezTo>
                <a:cubicBezTo>
                  <a:pt x="3215448" y="2321016"/>
                  <a:pt x="3220090" y="2318184"/>
                  <a:pt x="3221921" y="2314229"/>
                </a:cubicBezTo>
                <a:cubicBezTo>
                  <a:pt x="3223753" y="2310273"/>
                  <a:pt x="3224523" y="2304944"/>
                  <a:pt x="3224232" y="2298240"/>
                </a:cubicBezTo>
                <a:lnTo>
                  <a:pt x="3224232" y="2007132"/>
                </a:lnTo>
                <a:cubicBezTo>
                  <a:pt x="3209082" y="2014105"/>
                  <a:pt x="3194564" y="2018349"/>
                  <a:pt x="3180679" y="2019865"/>
                </a:cubicBezTo>
                <a:cubicBezTo>
                  <a:pt x="3166793" y="2021381"/>
                  <a:pt x="3156771" y="2021987"/>
                  <a:pt x="3150613" y="2021684"/>
                </a:cubicBezTo>
                <a:lnTo>
                  <a:pt x="3150613" y="2004333"/>
                </a:lnTo>
                <a:cubicBezTo>
                  <a:pt x="3156892" y="2004555"/>
                  <a:pt x="3165814" y="2004111"/>
                  <a:pt x="3177378" y="2003001"/>
                </a:cubicBezTo>
                <a:cubicBezTo>
                  <a:pt x="3188942" y="2001891"/>
                  <a:pt x="3201440" y="1998783"/>
                  <a:pt x="3214872" y="1993677"/>
                </a:cubicBezTo>
                <a:cubicBezTo>
                  <a:pt x="3228304" y="1988570"/>
                  <a:pt x="3240961" y="1980134"/>
                  <a:pt x="3252844" y="1968367"/>
                </a:cubicBezTo>
                <a:close/>
                <a:moveTo>
                  <a:pt x="2962579" y="1968367"/>
                </a:moveTo>
                <a:cubicBezTo>
                  <a:pt x="2990505" y="1968717"/>
                  <a:pt x="3014482" y="1975876"/>
                  <a:pt x="3034510" y="1989845"/>
                </a:cubicBezTo>
                <a:cubicBezTo>
                  <a:pt x="3054538" y="2003814"/>
                  <a:pt x="3065018" y="2022493"/>
                  <a:pt x="3065951" y="2045884"/>
                </a:cubicBezTo>
                <a:cubicBezTo>
                  <a:pt x="3065554" y="2068474"/>
                  <a:pt x="3058210" y="2088613"/>
                  <a:pt x="3043919" y="2106300"/>
                </a:cubicBezTo>
                <a:cubicBezTo>
                  <a:pt x="3029628" y="2123988"/>
                  <a:pt x="3010770" y="2136820"/>
                  <a:pt x="2987345" y="2144797"/>
                </a:cubicBezTo>
                <a:cubicBezTo>
                  <a:pt x="3016810" y="2151302"/>
                  <a:pt x="3039743" y="2163966"/>
                  <a:pt x="3056142" y="2182789"/>
                </a:cubicBezTo>
                <a:cubicBezTo>
                  <a:pt x="3072541" y="2201612"/>
                  <a:pt x="3080868" y="2222859"/>
                  <a:pt x="3081125" y="2246531"/>
                </a:cubicBezTo>
                <a:cubicBezTo>
                  <a:pt x="3080917" y="2265901"/>
                  <a:pt x="3075656" y="2283754"/>
                  <a:pt x="3065342" y="2300092"/>
                </a:cubicBezTo>
                <a:cubicBezTo>
                  <a:pt x="3055027" y="2316430"/>
                  <a:pt x="3040902" y="2329585"/>
                  <a:pt x="3022966" y="2339559"/>
                </a:cubicBezTo>
                <a:cubicBezTo>
                  <a:pt x="3005030" y="2349532"/>
                  <a:pt x="2984527" y="2354658"/>
                  <a:pt x="2961456" y="2354935"/>
                </a:cubicBezTo>
                <a:cubicBezTo>
                  <a:pt x="2929919" y="2354457"/>
                  <a:pt x="2903347" y="2346150"/>
                  <a:pt x="2881737" y="2330015"/>
                </a:cubicBezTo>
                <a:cubicBezTo>
                  <a:pt x="2860128" y="2313880"/>
                  <a:pt x="2848874" y="2292788"/>
                  <a:pt x="2847975" y="2266739"/>
                </a:cubicBezTo>
                <a:cubicBezTo>
                  <a:pt x="2848443" y="2254577"/>
                  <a:pt x="2851998" y="2246063"/>
                  <a:pt x="2858641" y="2241198"/>
                </a:cubicBezTo>
                <a:cubicBezTo>
                  <a:pt x="2865284" y="2236333"/>
                  <a:pt x="2872207" y="2233994"/>
                  <a:pt x="2879411" y="2234181"/>
                </a:cubicBezTo>
                <a:cubicBezTo>
                  <a:pt x="2887843" y="2234228"/>
                  <a:pt x="2895117" y="2236941"/>
                  <a:pt x="2901233" y="2242321"/>
                </a:cubicBezTo>
                <a:cubicBezTo>
                  <a:pt x="2907350" y="2247700"/>
                  <a:pt x="2910554" y="2255465"/>
                  <a:pt x="2910846" y="2265616"/>
                </a:cubicBezTo>
                <a:cubicBezTo>
                  <a:pt x="2910530" y="2276411"/>
                  <a:pt x="2906812" y="2284575"/>
                  <a:pt x="2899689" y="2290108"/>
                </a:cubicBezTo>
                <a:cubicBezTo>
                  <a:pt x="2892567" y="2295641"/>
                  <a:pt x="2883937" y="2297768"/>
                  <a:pt x="2873797" y="2296490"/>
                </a:cubicBezTo>
                <a:cubicBezTo>
                  <a:pt x="2884464" y="2312802"/>
                  <a:pt x="2898226" y="2324084"/>
                  <a:pt x="2915083" y="2330335"/>
                </a:cubicBezTo>
                <a:cubicBezTo>
                  <a:pt x="2931940" y="2336585"/>
                  <a:pt x="2946836" y="2339564"/>
                  <a:pt x="2959768" y="2339270"/>
                </a:cubicBezTo>
                <a:cubicBezTo>
                  <a:pt x="2968342" y="2339541"/>
                  <a:pt x="2977499" y="2337186"/>
                  <a:pt x="2987239" y="2332208"/>
                </a:cubicBezTo>
                <a:cubicBezTo>
                  <a:pt x="2996979" y="2327229"/>
                  <a:pt x="3005345" y="2318006"/>
                  <a:pt x="3012336" y="2304537"/>
                </a:cubicBezTo>
                <a:cubicBezTo>
                  <a:pt x="3019326" y="2291068"/>
                  <a:pt x="3022985" y="2271732"/>
                  <a:pt x="3023311" y="2246531"/>
                </a:cubicBezTo>
                <a:cubicBezTo>
                  <a:pt x="3023405" y="2218537"/>
                  <a:pt x="3018016" y="2196092"/>
                  <a:pt x="3007144" y="2179197"/>
                </a:cubicBezTo>
                <a:cubicBezTo>
                  <a:pt x="2996273" y="2162302"/>
                  <a:pt x="2979355" y="2153632"/>
                  <a:pt x="2956393" y="2153186"/>
                </a:cubicBezTo>
                <a:lnTo>
                  <a:pt x="2931647" y="2153186"/>
                </a:lnTo>
                <a:cubicBezTo>
                  <a:pt x="2926903" y="2153315"/>
                  <a:pt x="2923459" y="2153058"/>
                  <a:pt x="2921316" y="2152417"/>
                </a:cubicBezTo>
                <a:cubicBezTo>
                  <a:pt x="2919173" y="2151777"/>
                  <a:pt x="2918120" y="2149982"/>
                  <a:pt x="2918155" y="2147034"/>
                </a:cubicBezTo>
                <a:cubicBezTo>
                  <a:pt x="2918225" y="2144343"/>
                  <a:pt x="2919068" y="2142595"/>
                  <a:pt x="2920683" y="2141791"/>
                </a:cubicBezTo>
                <a:cubicBezTo>
                  <a:pt x="2922299" y="2140987"/>
                  <a:pt x="2924266" y="2140498"/>
                  <a:pt x="2926586" y="2140323"/>
                </a:cubicBezTo>
                <a:cubicBezTo>
                  <a:pt x="2928941" y="2140288"/>
                  <a:pt x="2932527" y="2140078"/>
                  <a:pt x="2937342" y="2139694"/>
                </a:cubicBezTo>
                <a:cubicBezTo>
                  <a:pt x="2942157" y="2139309"/>
                  <a:pt x="2945883" y="2138960"/>
                  <a:pt x="2948519" y="2138645"/>
                </a:cubicBezTo>
                <a:cubicBezTo>
                  <a:pt x="2955702" y="2138868"/>
                  <a:pt x="2963692" y="2137297"/>
                  <a:pt x="2972492" y="2133934"/>
                </a:cubicBezTo>
                <a:cubicBezTo>
                  <a:pt x="2981291" y="2130570"/>
                  <a:pt x="2989984" y="2122389"/>
                  <a:pt x="2998573" y="2109391"/>
                </a:cubicBezTo>
                <a:cubicBezTo>
                  <a:pt x="3005626" y="2096313"/>
                  <a:pt x="3010078" y="2083382"/>
                  <a:pt x="3011930" y="2070600"/>
                </a:cubicBezTo>
                <a:cubicBezTo>
                  <a:pt x="3013781" y="2057818"/>
                  <a:pt x="3014578" y="2049392"/>
                  <a:pt x="3014320" y="2045323"/>
                </a:cubicBezTo>
                <a:cubicBezTo>
                  <a:pt x="3013511" y="2020566"/>
                  <a:pt x="3007395" y="2003747"/>
                  <a:pt x="2995971" y="1994864"/>
                </a:cubicBezTo>
                <a:cubicBezTo>
                  <a:pt x="2984548" y="1985981"/>
                  <a:pt x="2972667" y="1981808"/>
                  <a:pt x="2960330" y="1982346"/>
                </a:cubicBezTo>
                <a:cubicBezTo>
                  <a:pt x="2949446" y="1982076"/>
                  <a:pt x="2936635" y="1984446"/>
                  <a:pt x="2921898" y="1989455"/>
                </a:cubicBezTo>
                <a:cubicBezTo>
                  <a:pt x="2907160" y="1994465"/>
                  <a:pt x="2895061" y="2003732"/>
                  <a:pt x="2885600" y="2017259"/>
                </a:cubicBezTo>
                <a:cubicBezTo>
                  <a:pt x="2890733" y="2016674"/>
                  <a:pt x="2897586" y="2017843"/>
                  <a:pt x="2906157" y="2020767"/>
                </a:cubicBezTo>
                <a:cubicBezTo>
                  <a:pt x="2914728" y="2023690"/>
                  <a:pt x="2919476" y="2031875"/>
                  <a:pt x="2920400" y="2045323"/>
                </a:cubicBezTo>
                <a:cubicBezTo>
                  <a:pt x="2920294" y="2053637"/>
                  <a:pt x="2917699" y="2060442"/>
                  <a:pt x="2912612" y="2065739"/>
                </a:cubicBezTo>
                <a:cubicBezTo>
                  <a:pt x="2907525" y="2071036"/>
                  <a:pt x="2900580" y="2073773"/>
                  <a:pt x="2891774" y="2073948"/>
                </a:cubicBezTo>
                <a:cubicBezTo>
                  <a:pt x="2883460" y="2073890"/>
                  <a:pt x="2876655" y="2071340"/>
                  <a:pt x="2871357" y="2066300"/>
                </a:cubicBezTo>
                <a:cubicBezTo>
                  <a:pt x="2866060" y="2061261"/>
                  <a:pt x="2863324" y="2054081"/>
                  <a:pt x="2863148" y="2044761"/>
                </a:cubicBezTo>
                <a:cubicBezTo>
                  <a:pt x="2863743" y="2022894"/>
                  <a:pt x="2873219" y="2004823"/>
                  <a:pt x="2891574" y="1990549"/>
                </a:cubicBezTo>
                <a:cubicBezTo>
                  <a:pt x="2909930" y="1976275"/>
                  <a:pt x="2933598" y="1968881"/>
                  <a:pt x="2962579" y="1968367"/>
                </a:cubicBezTo>
                <a:close/>
                <a:moveTo>
                  <a:pt x="2124097" y="1588196"/>
                </a:moveTo>
                <a:lnTo>
                  <a:pt x="2475894" y="1588196"/>
                </a:lnTo>
                <a:cubicBezTo>
                  <a:pt x="2479066" y="1588277"/>
                  <a:pt x="2481712" y="1589374"/>
                  <a:pt x="2483832" y="1591487"/>
                </a:cubicBezTo>
                <a:cubicBezTo>
                  <a:pt x="2485951" y="1593599"/>
                  <a:pt x="2487051" y="1596237"/>
                  <a:pt x="2487133" y="1599400"/>
                </a:cubicBezTo>
                <a:cubicBezTo>
                  <a:pt x="2487051" y="1602563"/>
                  <a:pt x="2485951" y="1605201"/>
                  <a:pt x="2483832" y="1607313"/>
                </a:cubicBezTo>
                <a:cubicBezTo>
                  <a:pt x="2481712" y="1609426"/>
                  <a:pt x="2479066" y="1610523"/>
                  <a:pt x="2475894" y="1610604"/>
                </a:cubicBezTo>
                <a:lnTo>
                  <a:pt x="2124097" y="1610604"/>
                </a:lnTo>
                <a:cubicBezTo>
                  <a:pt x="2120924" y="1610523"/>
                  <a:pt x="2118278" y="1609426"/>
                  <a:pt x="2116159" y="1607313"/>
                </a:cubicBezTo>
                <a:cubicBezTo>
                  <a:pt x="2114040" y="1605201"/>
                  <a:pt x="2112940" y="1602563"/>
                  <a:pt x="2112858" y="1599400"/>
                </a:cubicBezTo>
                <a:cubicBezTo>
                  <a:pt x="2112940" y="1596237"/>
                  <a:pt x="2114040" y="1593599"/>
                  <a:pt x="2116159" y="1591487"/>
                </a:cubicBezTo>
                <a:cubicBezTo>
                  <a:pt x="2118278" y="1589374"/>
                  <a:pt x="2120924" y="1588277"/>
                  <a:pt x="2124097" y="1588196"/>
                </a:cubicBezTo>
                <a:close/>
                <a:moveTo>
                  <a:pt x="3829072" y="1533684"/>
                </a:moveTo>
                <a:lnTo>
                  <a:pt x="4180869" y="1533684"/>
                </a:lnTo>
                <a:cubicBezTo>
                  <a:pt x="4184042" y="1533766"/>
                  <a:pt x="4186688" y="1534863"/>
                  <a:pt x="4188807" y="1536975"/>
                </a:cubicBezTo>
                <a:cubicBezTo>
                  <a:pt x="4190926" y="1539088"/>
                  <a:pt x="4192026" y="1541726"/>
                  <a:pt x="4192108" y="1544888"/>
                </a:cubicBezTo>
                <a:cubicBezTo>
                  <a:pt x="4192026" y="1548051"/>
                  <a:pt x="4190926" y="1550689"/>
                  <a:pt x="4188807" y="1552802"/>
                </a:cubicBezTo>
                <a:cubicBezTo>
                  <a:pt x="4186688" y="1554914"/>
                  <a:pt x="4184042" y="1556011"/>
                  <a:pt x="4180869" y="1556093"/>
                </a:cubicBezTo>
                <a:lnTo>
                  <a:pt x="3829072" y="1556093"/>
                </a:lnTo>
                <a:cubicBezTo>
                  <a:pt x="3825899" y="1556011"/>
                  <a:pt x="3823254" y="1554914"/>
                  <a:pt x="3821134" y="1552802"/>
                </a:cubicBezTo>
                <a:cubicBezTo>
                  <a:pt x="3819015" y="1550689"/>
                  <a:pt x="3817915" y="1548051"/>
                  <a:pt x="3817833" y="1544888"/>
                </a:cubicBezTo>
                <a:cubicBezTo>
                  <a:pt x="3817915" y="1541726"/>
                  <a:pt x="3819015" y="1539088"/>
                  <a:pt x="3821134" y="1536975"/>
                </a:cubicBezTo>
                <a:cubicBezTo>
                  <a:pt x="3823254" y="1534863"/>
                  <a:pt x="3825899" y="1533766"/>
                  <a:pt x="3829072" y="1533684"/>
                </a:cubicBezTo>
                <a:close/>
                <a:moveTo>
                  <a:pt x="2124097" y="1479172"/>
                </a:moveTo>
                <a:lnTo>
                  <a:pt x="2475894" y="1479172"/>
                </a:lnTo>
                <a:cubicBezTo>
                  <a:pt x="2479066" y="1479254"/>
                  <a:pt x="2481712" y="1480351"/>
                  <a:pt x="2483832" y="1482464"/>
                </a:cubicBezTo>
                <a:cubicBezTo>
                  <a:pt x="2485951" y="1484576"/>
                  <a:pt x="2487051" y="1487214"/>
                  <a:pt x="2487133" y="1490377"/>
                </a:cubicBezTo>
                <a:cubicBezTo>
                  <a:pt x="2487051" y="1493540"/>
                  <a:pt x="2485951" y="1496177"/>
                  <a:pt x="2483832" y="1498290"/>
                </a:cubicBezTo>
                <a:cubicBezTo>
                  <a:pt x="2481712" y="1500402"/>
                  <a:pt x="2479066" y="1501500"/>
                  <a:pt x="2475894" y="1501581"/>
                </a:cubicBezTo>
                <a:lnTo>
                  <a:pt x="2124097" y="1501581"/>
                </a:lnTo>
                <a:cubicBezTo>
                  <a:pt x="2120924" y="1501500"/>
                  <a:pt x="2118278" y="1500402"/>
                  <a:pt x="2116159" y="1498290"/>
                </a:cubicBezTo>
                <a:cubicBezTo>
                  <a:pt x="2114040" y="1496177"/>
                  <a:pt x="2112940" y="1493540"/>
                  <a:pt x="2112858" y="1490377"/>
                </a:cubicBezTo>
                <a:cubicBezTo>
                  <a:pt x="2112940" y="1487214"/>
                  <a:pt x="2114040" y="1484576"/>
                  <a:pt x="2116159" y="1482464"/>
                </a:cubicBezTo>
                <a:cubicBezTo>
                  <a:pt x="2118278" y="1480351"/>
                  <a:pt x="2120924" y="1479254"/>
                  <a:pt x="2124097" y="1479172"/>
                </a:cubicBezTo>
                <a:close/>
                <a:moveTo>
                  <a:pt x="3545415" y="1365653"/>
                </a:moveTo>
                <a:lnTo>
                  <a:pt x="3408293" y="1575270"/>
                </a:lnTo>
                <a:lnTo>
                  <a:pt x="3545415" y="1575270"/>
                </a:lnTo>
                <a:close/>
                <a:moveTo>
                  <a:pt x="5040719" y="1323435"/>
                </a:moveTo>
                <a:cubicBezTo>
                  <a:pt x="5035665" y="1323085"/>
                  <a:pt x="5028592" y="1324348"/>
                  <a:pt x="5019499" y="1327224"/>
                </a:cubicBezTo>
                <a:cubicBezTo>
                  <a:pt x="5010406" y="1330100"/>
                  <a:pt x="5001500" y="1336692"/>
                  <a:pt x="4992782" y="1347000"/>
                </a:cubicBezTo>
                <a:cubicBezTo>
                  <a:pt x="4984063" y="1357308"/>
                  <a:pt x="4977740" y="1373435"/>
                  <a:pt x="4973811" y="1395381"/>
                </a:cubicBezTo>
                <a:cubicBezTo>
                  <a:pt x="4971656" y="1410721"/>
                  <a:pt x="4970344" y="1427256"/>
                  <a:pt x="4969875" y="1444985"/>
                </a:cubicBezTo>
                <a:cubicBezTo>
                  <a:pt x="4969407" y="1462714"/>
                  <a:pt x="4969219" y="1480654"/>
                  <a:pt x="4969313" y="1498805"/>
                </a:cubicBezTo>
                <a:cubicBezTo>
                  <a:pt x="4969184" y="1516147"/>
                  <a:pt x="4969442" y="1535844"/>
                  <a:pt x="4970086" y="1557894"/>
                </a:cubicBezTo>
                <a:cubicBezTo>
                  <a:pt x="4970730" y="1579944"/>
                  <a:pt x="4972534" y="1599781"/>
                  <a:pt x="4975498" y="1617405"/>
                </a:cubicBezTo>
                <a:cubicBezTo>
                  <a:pt x="4981273" y="1643846"/>
                  <a:pt x="4990667" y="1661927"/>
                  <a:pt x="5003681" y="1671646"/>
                </a:cubicBezTo>
                <a:cubicBezTo>
                  <a:pt x="5016694" y="1681366"/>
                  <a:pt x="5029040" y="1685956"/>
                  <a:pt x="5040719" y="1685417"/>
                </a:cubicBezTo>
                <a:cubicBezTo>
                  <a:pt x="5054002" y="1685827"/>
                  <a:pt x="5067074" y="1680792"/>
                  <a:pt x="5079936" y="1670311"/>
                </a:cubicBezTo>
                <a:cubicBezTo>
                  <a:pt x="5092797" y="1659831"/>
                  <a:pt x="5101653" y="1641446"/>
                  <a:pt x="5106502" y="1615157"/>
                </a:cubicBezTo>
                <a:cubicBezTo>
                  <a:pt x="5109466" y="1597205"/>
                  <a:pt x="5111270" y="1578586"/>
                  <a:pt x="5111914" y="1559299"/>
                </a:cubicBezTo>
                <a:cubicBezTo>
                  <a:pt x="5112558" y="1540013"/>
                  <a:pt x="5112816" y="1519848"/>
                  <a:pt x="5112687" y="1498805"/>
                </a:cubicBezTo>
                <a:cubicBezTo>
                  <a:pt x="5112804" y="1480712"/>
                  <a:pt x="5112570" y="1461953"/>
                  <a:pt x="5111984" y="1442526"/>
                </a:cubicBezTo>
                <a:cubicBezTo>
                  <a:pt x="5111399" y="1423099"/>
                  <a:pt x="5109759" y="1405323"/>
                  <a:pt x="5107064" y="1389198"/>
                </a:cubicBezTo>
                <a:cubicBezTo>
                  <a:pt x="5103226" y="1370868"/>
                  <a:pt x="5097284" y="1356940"/>
                  <a:pt x="5089239" y="1347416"/>
                </a:cubicBezTo>
                <a:cubicBezTo>
                  <a:pt x="5081194" y="1337892"/>
                  <a:pt x="5072711" y="1331460"/>
                  <a:pt x="5063792" y="1328119"/>
                </a:cubicBezTo>
                <a:cubicBezTo>
                  <a:pt x="5054872" y="1324778"/>
                  <a:pt x="5047181" y="1323217"/>
                  <a:pt x="5040719" y="1323435"/>
                </a:cubicBezTo>
                <a:close/>
                <a:moveTo>
                  <a:pt x="4764494" y="1323435"/>
                </a:moveTo>
                <a:cubicBezTo>
                  <a:pt x="4759440" y="1323085"/>
                  <a:pt x="4752367" y="1324348"/>
                  <a:pt x="4743274" y="1327224"/>
                </a:cubicBezTo>
                <a:cubicBezTo>
                  <a:pt x="4734181" y="1330100"/>
                  <a:pt x="4725275" y="1336692"/>
                  <a:pt x="4716557" y="1347000"/>
                </a:cubicBezTo>
                <a:cubicBezTo>
                  <a:pt x="4707838" y="1357308"/>
                  <a:pt x="4701515" y="1373435"/>
                  <a:pt x="4697586" y="1395381"/>
                </a:cubicBezTo>
                <a:cubicBezTo>
                  <a:pt x="4695431" y="1410721"/>
                  <a:pt x="4694119" y="1427256"/>
                  <a:pt x="4693650" y="1444985"/>
                </a:cubicBezTo>
                <a:cubicBezTo>
                  <a:pt x="4693182" y="1462714"/>
                  <a:pt x="4692994" y="1480654"/>
                  <a:pt x="4693088" y="1498805"/>
                </a:cubicBezTo>
                <a:cubicBezTo>
                  <a:pt x="4692959" y="1516147"/>
                  <a:pt x="4693217" y="1535844"/>
                  <a:pt x="4693861" y="1557894"/>
                </a:cubicBezTo>
                <a:cubicBezTo>
                  <a:pt x="4694505" y="1579944"/>
                  <a:pt x="4696309" y="1599781"/>
                  <a:pt x="4699273" y="1617405"/>
                </a:cubicBezTo>
                <a:cubicBezTo>
                  <a:pt x="4705048" y="1643846"/>
                  <a:pt x="4714442" y="1661927"/>
                  <a:pt x="4727456" y="1671646"/>
                </a:cubicBezTo>
                <a:cubicBezTo>
                  <a:pt x="4740469" y="1681366"/>
                  <a:pt x="4752815" y="1685956"/>
                  <a:pt x="4764494" y="1685417"/>
                </a:cubicBezTo>
                <a:cubicBezTo>
                  <a:pt x="4777777" y="1685827"/>
                  <a:pt x="4790849" y="1680792"/>
                  <a:pt x="4803710" y="1670311"/>
                </a:cubicBezTo>
                <a:cubicBezTo>
                  <a:pt x="4816572" y="1659831"/>
                  <a:pt x="4825428" y="1641446"/>
                  <a:pt x="4830277" y="1615157"/>
                </a:cubicBezTo>
                <a:cubicBezTo>
                  <a:pt x="4833241" y="1597205"/>
                  <a:pt x="4835045" y="1578586"/>
                  <a:pt x="4835689" y="1559299"/>
                </a:cubicBezTo>
                <a:cubicBezTo>
                  <a:pt x="4836333" y="1540013"/>
                  <a:pt x="4836591" y="1519848"/>
                  <a:pt x="4836462" y="1498805"/>
                </a:cubicBezTo>
                <a:cubicBezTo>
                  <a:pt x="4836579" y="1480712"/>
                  <a:pt x="4836345" y="1461953"/>
                  <a:pt x="4835759" y="1442526"/>
                </a:cubicBezTo>
                <a:cubicBezTo>
                  <a:pt x="4835174" y="1423099"/>
                  <a:pt x="4833534" y="1405323"/>
                  <a:pt x="4830839" y="1389198"/>
                </a:cubicBezTo>
                <a:cubicBezTo>
                  <a:pt x="4827001" y="1370868"/>
                  <a:pt x="4821059" y="1356940"/>
                  <a:pt x="4813014" y="1347416"/>
                </a:cubicBezTo>
                <a:cubicBezTo>
                  <a:pt x="4804969" y="1337892"/>
                  <a:pt x="4796486" y="1331460"/>
                  <a:pt x="4787567" y="1328119"/>
                </a:cubicBezTo>
                <a:cubicBezTo>
                  <a:pt x="4778647" y="1324778"/>
                  <a:pt x="4770956" y="1323217"/>
                  <a:pt x="4764494" y="1323435"/>
                </a:cubicBezTo>
                <a:close/>
                <a:moveTo>
                  <a:pt x="5041281" y="1311142"/>
                </a:moveTo>
                <a:cubicBezTo>
                  <a:pt x="5053979" y="1310391"/>
                  <a:pt x="5069627" y="1314128"/>
                  <a:pt x="5088223" y="1322355"/>
                </a:cubicBezTo>
                <a:cubicBezTo>
                  <a:pt x="5106819" y="1330581"/>
                  <a:pt x="5123016" y="1347803"/>
                  <a:pt x="5136816" y="1374021"/>
                </a:cubicBezTo>
                <a:cubicBezTo>
                  <a:pt x="5146343" y="1394889"/>
                  <a:pt x="5152539" y="1416389"/>
                  <a:pt x="5155403" y="1438521"/>
                </a:cubicBezTo>
                <a:cubicBezTo>
                  <a:pt x="5158267" y="1460653"/>
                  <a:pt x="5159553" y="1482996"/>
                  <a:pt x="5159261" y="1505550"/>
                </a:cubicBezTo>
                <a:cubicBezTo>
                  <a:pt x="5159518" y="1527846"/>
                  <a:pt x="5158302" y="1549720"/>
                  <a:pt x="5155613" y="1571173"/>
                </a:cubicBezTo>
                <a:cubicBezTo>
                  <a:pt x="5152925" y="1592626"/>
                  <a:pt x="5147220" y="1613095"/>
                  <a:pt x="5138499" y="1632581"/>
                </a:cubicBezTo>
                <a:cubicBezTo>
                  <a:pt x="5125520" y="1658655"/>
                  <a:pt x="5109933" y="1676184"/>
                  <a:pt x="5091736" y="1685169"/>
                </a:cubicBezTo>
                <a:cubicBezTo>
                  <a:pt x="5073539" y="1694153"/>
                  <a:pt x="5056533" y="1698334"/>
                  <a:pt x="5040719" y="1697711"/>
                </a:cubicBezTo>
                <a:cubicBezTo>
                  <a:pt x="5026310" y="1698193"/>
                  <a:pt x="5010429" y="1694434"/>
                  <a:pt x="4993073" y="1686432"/>
                </a:cubicBezTo>
                <a:cubicBezTo>
                  <a:pt x="4975718" y="1678431"/>
                  <a:pt x="4960691" y="1663291"/>
                  <a:pt x="4947990" y="1641013"/>
                </a:cubicBezTo>
                <a:cubicBezTo>
                  <a:pt x="4936873" y="1619314"/>
                  <a:pt x="4929789" y="1596666"/>
                  <a:pt x="4926737" y="1573070"/>
                </a:cubicBezTo>
                <a:cubicBezTo>
                  <a:pt x="4923686" y="1549474"/>
                  <a:pt x="4922354" y="1526967"/>
                  <a:pt x="4922739" y="1505550"/>
                </a:cubicBezTo>
                <a:cubicBezTo>
                  <a:pt x="4922482" y="1482984"/>
                  <a:pt x="4923698" y="1460946"/>
                  <a:pt x="4926387" y="1439434"/>
                </a:cubicBezTo>
                <a:cubicBezTo>
                  <a:pt x="4929075" y="1417923"/>
                  <a:pt x="4934780" y="1397430"/>
                  <a:pt x="4943501" y="1377956"/>
                </a:cubicBezTo>
                <a:cubicBezTo>
                  <a:pt x="4955532" y="1352302"/>
                  <a:pt x="4970487" y="1334632"/>
                  <a:pt x="4988368" y="1324946"/>
                </a:cubicBezTo>
                <a:cubicBezTo>
                  <a:pt x="5006248" y="1315260"/>
                  <a:pt x="5023886" y="1310659"/>
                  <a:pt x="5041281" y="1311142"/>
                </a:cubicBezTo>
                <a:close/>
                <a:moveTo>
                  <a:pt x="4765056" y="1311142"/>
                </a:moveTo>
                <a:cubicBezTo>
                  <a:pt x="4777754" y="1310391"/>
                  <a:pt x="4793402" y="1314128"/>
                  <a:pt x="4811998" y="1322355"/>
                </a:cubicBezTo>
                <a:cubicBezTo>
                  <a:pt x="4830594" y="1330581"/>
                  <a:pt x="4846791" y="1347803"/>
                  <a:pt x="4860591" y="1374021"/>
                </a:cubicBezTo>
                <a:cubicBezTo>
                  <a:pt x="4870118" y="1394889"/>
                  <a:pt x="4876314" y="1416389"/>
                  <a:pt x="4879178" y="1438521"/>
                </a:cubicBezTo>
                <a:cubicBezTo>
                  <a:pt x="4882042" y="1460653"/>
                  <a:pt x="4883328" y="1482996"/>
                  <a:pt x="4883036" y="1505550"/>
                </a:cubicBezTo>
                <a:cubicBezTo>
                  <a:pt x="4883293" y="1527846"/>
                  <a:pt x="4882077" y="1549720"/>
                  <a:pt x="4879388" y="1571173"/>
                </a:cubicBezTo>
                <a:cubicBezTo>
                  <a:pt x="4876700" y="1592626"/>
                  <a:pt x="4870995" y="1613095"/>
                  <a:pt x="4862274" y="1632581"/>
                </a:cubicBezTo>
                <a:cubicBezTo>
                  <a:pt x="4849295" y="1658655"/>
                  <a:pt x="4833708" y="1676184"/>
                  <a:pt x="4815511" y="1685169"/>
                </a:cubicBezTo>
                <a:cubicBezTo>
                  <a:pt x="4797314" y="1694153"/>
                  <a:pt x="4780308" y="1698334"/>
                  <a:pt x="4764494" y="1697711"/>
                </a:cubicBezTo>
                <a:cubicBezTo>
                  <a:pt x="4750085" y="1698193"/>
                  <a:pt x="4734204" y="1694434"/>
                  <a:pt x="4716848" y="1686432"/>
                </a:cubicBezTo>
                <a:cubicBezTo>
                  <a:pt x="4699493" y="1678431"/>
                  <a:pt x="4684465" y="1663291"/>
                  <a:pt x="4671765" y="1641013"/>
                </a:cubicBezTo>
                <a:cubicBezTo>
                  <a:pt x="4660648" y="1619314"/>
                  <a:pt x="4653564" y="1596666"/>
                  <a:pt x="4650512" y="1573070"/>
                </a:cubicBezTo>
                <a:cubicBezTo>
                  <a:pt x="4647461" y="1549474"/>
                  <a:pt x="4646129" y="1526967"/>
                  <a:pt x="4646514" y="1505550"/>
                </a:cubicBezTo>
                <a:cubicBezTo>
                  <a:pt x="4646257" y="1482984"/>
                  <a:pt x="4647473" y="1460946"/>
                  <a:pt x="4650162" y="1439434"/>
                </a:cubicBezTo>
                <a:cubicBezTo>
                  <a:pt x="4652850" y="1417923"/>
                  <a:pt x="4658555" y="1397430"/>
                  <a:pt x="4667276" y="1377956"/>
                </a:cubicBezTo>
                <a:cubicBezTo>
                  <a:pt x="4679307" y="1352302"/>
                  <a:pt x="4694262" y="1334632"/>
                  <a:pt x="4712143" y="1324946"/>
                </a:cubicBezTo>
                <a:cubicBezTo>
                  <a:pt x="4730023" y="1315260"/>
                  <a:pt x="4747661" y="1310659"/>
                  <a:pt x="4765056" y="1311142"/>
                </a:cubicBezTo>
                <a:close/>
                <a:moveTo>
                  <a:pt x="4500619" y="1311142"/>
                </a:moveTo>
                <a:cubicBezTo>
                  <a:pt x="4506802" y="1310908"/>
                  <a:pt x="4510566" y="1311657"/>
                  <a:pt x="4511910" y="1313390"/>
                </a:cubicBezTo>
                <a:cubicBezTo>
                  <a:pt x="4513254" y="1315123"/>
                  <a:pt x="4513792" y="1319244"/>
                  <a:pt x="4513523" y="1325753"/>
                </a:cubicBezTo>
                <a:lnTo>
                  <a:pt x="4513523" y="1641015"/>
                </a:lnTo>
                <a:cubicBezTo>
                  <a:pt x="4513231" y="1647896"/>
                  <a:pt x="4514002" y="1653308"/>
                  <a:pt x="4515833" y="1657254"/>
                </a:cubicBezTo>
                <a:cubicBezTo>
                  <a:pt x="4517665" y="1661199"/>
                  <a:pt x="4522306" y="1663988"/>
                  <a:pt x="4529758" y="1665623"/>
                </a:cubicBezTo>
                <a:cubicBezTo>
                  <a:pt x="4537209" y="1667257"/>
                  <a:pt x="4549219" y="1668048"/>
                  <a:pt x="4565787" y="1667996"/>
                </a:cubicBezTo>
                <a:lnTo>
                  <a:pt x="4583770" y="1667996"/>
                </a:lnTo>
                <a:lnTo>
                  <a:pt x="4583770" y="1685347"/>
                </a:lnTo>
                <a:cubicBezTo>
                  <a:pt x="4576870" y="1684798"/>
                  <a:pt x="4567754" y="1684404"/>
                  <a:pt x="4556421" y="1684165"/>
                </a:cubicBezTo>
                <a:cubicBezTo>
                  <a:pt x="4545090" y="1683927"/>
                  <a:pt x="4533603" y="1683782"/>
                  <a:pt x="4521963" y="1683730"/>
                </a:cubicBezTo>
                <a:cubicBezTo>
                  <a:pt x="4510322" y="1683678"/>
                  <a:pt x="4500590" y="1683658"/>
                  <a:pt x="4492765" y="1683668"/>
                </a:cubicBezTo>
                <a:cubicBezTo>
                  <a:pt x="4484940" y="1683658"/>
                  <a:pt x="4475207" y="1683678"/>
                  <a:pt x="4463567" y="1683730"/>
                </a:cubicBezTo>
                <a:cubicBezTo>
                  <a:pt x="4451926" y="1683782"/>
                  <a:pt x="4440440" y="1683927"/>
                  <a:pt x="4429108" y="1684165"/>
                </a:cubicBezTo>
                <a:cubicBezTo>
                  <a:pt x="4417776" y="1684404"/>
                  <a:pt x="4408660" y="1684798"/>
                  <a:pt x="4401760" y="1685347"/>
                </a:cubicBezTo>
                <a:lnTo>
                  <a:pt x="4401760" y="1667996"/>
                </a:lnTo>
                <a:lnTo>
                  <a:pt x="4419743" y="1667996"/>
                </a:lnTo>
                <a:cubicBezTo>
                  <a:pt x="4436311" y="1668038"/>
                  <a:pt x="4448321" y="1667205"/>
                  <a:pt x="4455772" y="1665498"/>
                </a:cubicBezTo>
                <a:cubicBezTo>
                  <a:pt x="4463223" y="1663791"/>
                  <a:pt x="4467865" y="1660959"/>
                  <a:pt x="4469696" y="1657004"/>
                </a:cubicBezTo>
                <a:cubicBezTo>
                  <a:pt x="4471528" y="1653048"/>
                  <a:pt x="4472298" y="1647719"/>
                  <a:pt x="4472007" y="1641015"/>
                </a:cubicBezTo>
                <a:lnTo>
                  <a:pt x="4472007" y="1349907"/>
                </a:lnTo>
                <a:cubicBezTo>
                  <a:pt x="4456857" y="1356880"/>
                  <a:pt x="4442339" y="1361124"/>
                  <a:pt x="4428454" y="1362640"/>
                </a:cubicBezTo>
                <a:cubicBezTo>
                  <a:pt x="4414568" y="1364156"/>
                  <a:pt x="4404546" y="1364763"/>
                  <a:pt x="4398388" y="1364459"/>
                </a:cubicBezTo>
                <a:lnTo>
                  <a:pt x="4398388" y="1347108"/>
                </a:lnTo>
                <a:cubicBezTo>
                  <a:pt x="4404667" y="1347330"/>
                  <a:pt x="4413589" y="1346886"/>
                  <a:pt x="4425153" y="1345776"/>
                </a:cubicBezTo>
                <a:cubicBezTo>
                  <a:pt x="4436717" y="1344666"/>
                  <a:pt x="4449215" y="1341558"/>
                  <a:pt x="4462647" y="1336452"/>
                </a:cubicBezTo>
                <a:cubicBezTo>
                  <a:pt x="4476079" y="1331345"/>
                  <a:pt x="4488736" y="1322909"/>
                  <a:pt x="4500619" y="1311142"/>
                </a:cubicBezTo>
                <a:close/>
                <a:moveTo>
                  <a:pt x="3233743" y="1311142"/>
                </a:moveTo>
                <a:cubicBezTo>
                  <a:pt x="3268720" y="1311679"/>
                  <a:pt x="3297147" y="1321835"/>
                  <a:pt x="3319024" y="1341610"/>
                </a:cubicBezTo>
                <a:cubicBezTo>
                  <a:pt x="3340902" y="1361386"/>
                  <a:pt x="3352179" y="1387557"/>
                  <a:pt x="3352854" y="1420124"/>
                </a:cubicBezTo>
                <a:cubicBezTo>
                  <a:pt x="3352979" y="1438400"/>
                  <a:pt x="3348987" y="1455159"/>
                  <a:pt x="3340876" y="1470402"/>
                </a:cubicBezTo>
                <a:cubicBezTo>
                  <a:pt x="3332765" y="1485645"/>
                  <a:pt x="3319783" y="1502077"/>
                  <a:pt x="3301928" y="1519697"/>
                </a:cubicBezTo>
                <a:cubicBezTo>
                  <a:pt x="3284073" y="1537318"/>
                  <a:pt x="3260593" y="1558833"/>
                  <a:pt x="3231487" y="1584241"/>
                </a:cubicBezTo>
                <a:lnTo>
                  <a:pt x="3171917" y="1642145"/>
                </a:lnTo>
                <a:lnTo>
                  <a:pt x="3273092" y="1642145"/>
                </a:lnTo>
                <a:cubicBezTo>
                  <a:pt x="3277573" y="1642173"/>
                  <a:pt x="3283730" y="1642117"/>
                  <a:pt x="3291563" y="1641979"/>
                </a:cubicBezTo>
                <a:cubicBezTo>
                  <a:pt x="3299396" y="1641840"/>
                  <a:pt x="3306760" y="1641451"/>
                  <a:pt x="3313656" y="1640813"/>
                </a:cubicBezTo>
                <a:cubicBezTo>
                  <a:pt x="3320553" y="1640174"/>
                  <a:pt x="3324835" y="1639119"/>
                  <a:pt x="3326504" y="1637648"/>
                </a:cubicBezTo>
                <a:cubicBezTo>
                  <a:pt x="3329304" y="1632928"/>
                  <a:pt x="3331717" y="1625643"/>
                  <a:pt x="3333743" y="1615793"/>
                </a:cubicBezTo>
                <a:cubicBezTo>
                  <a:pt x="3335770" y="1605944"/>
                  <a:pt x="3337480" y="1596551"/>
                  <a:pt x="3338875" y="1587614"/>
                </a:cubicBezTo>
                <a:lnTo>
                  <a:pt x="3352854" y="1587614"/>
                </a:lnTo>
                <a:lnTo>
                  <a:pt x="3337140" y="1685347"/>
                </a:lnTo>
                <a:lnTo>
                  <a:pt x="3128696" y="1685347"/>
                </a:lnTo>
                <a:cubicBezTo>
                  <a:pt x="3128567" y="1678977"/>
                  <a:pt x="3128825" y="1674605"/>
                  <a:pt x="3129468" y="1672232"/>
                </a:cubicBezTo>
                <a:cubicBezTo>
                  <a:pt x="3130111" y="1669859"/>
                  <a:pt x="3131912" y="1667311"/>
                  <a:pt x="3134870" y="1664588"/>
                </a:cubicBezTo>
                <a:lnTo>
                  <a:pt x="3242740" y="1544327"/>
                </a:lnTo>
                <a:cubicBezTo>
                  <a:pt x="3258731" y="1526712"/>
                  <a:pt x="3272438" y="1507272"/>
                  <a:pt x="3283860" y="1486006"/>
                </a:cubicBezTo>
                <a:cubicBezTo>
                  <a:pt x="3295282" y="1464741"/>
                  <a:pt x="3301257" y="1442780"/>
                  <a:pt x="3301784" y="1420124"/>
                </a:cubicBezTo>
                <a:cubicBezTo>
                  <a:pt x="3301802" y="1404494"/>
                  <a:pt x="3299080" y="1389752"/>
                  <a:pt x="3293620" y="1375899"/>
                </a:cubicBezTo>
                <a:cubicBezTo>
                  <a:pt x="3288160" y="1362046"/>
                  <a:pt x="3279857" y="1350751"/>
                  <a:pt x="3268711" y="1342015"/>
                </a:cubicBezTo>
                <a:cubicBezTo>
                  <a:pt x="3257565" y="1333279"/>
                  <a:pt x="3243473" y="1328771"/>
                  <a:pt x="3226433" y="1328493"/>
                </a:cubicBezTo>
                <a:cubicBezTo>
                  <a:pt x="3209811" y="1328598"/>
                  <a:pt x="3194707" y="1333592"/>
                  <a:pt x="3181121" y="1343474"/>
                </a:cubicBezTo>
                <a:cubicBezTo>
                  <a:pt x="3167535" y="1353356"/>
                  <a:pt x="3157357" y="1367492"/>
                  <a:pt x="3150587" y="1385884"/>
                </a:cubicBezTo>
                <a:cubicBezTo>
                  <a:pt x="3151347" y="1385615"/>
                  <a:pt x="3152213" y="1385451"/>
                  <a:pt x="3153183" y="1385393"/>
                </a:cubicBezTo>
                <a:cubicBezTo>
                  <a:pt x="3154154" y="1385334"/>
                  <a:pt x="3155720" y="1385311"/>
                  <a:pt x="3157884" y="1385323"/>
                </a:cubicBezTo>
                <a:cubicBezTo>
                  <a:pt x="3167719" y="1385627"/>
                  <a:pt x="3175132" y="1388667"/>
                  <a:pt x="3180126" y="1394444"/>
                </a:cubicBezTo>
                <a:cubicBezTo>
                  <a:pt x="3185119" y="1400221"/>
                  <a:pt x="3187621" y="1406910"/>
                  <a:pt x="3187633" y="1414511"/>
                </a:cubicBezTo>
                <a:cubicBezTo>
                  <a:pt x="3187013" y="1425819"/>
                  <a:pt x="3183341" y="1433653"/>
                  <a:pt x="3176617" y="1438015"/>
                </a:cubicBezTo>
                <a:cubicBezTo>
                  <a:pt x="3169893" y="1442377"/>
                  <a:pt x="3163836" y="1444459"/>
                  <a:pt x="3158445" y="1444260"/>
                </a:cubicBezTo>
                <a:cubicBezTo>
                  <a:pt x="3157548" y="1444454"/>
                  <a:pt x="3154727" y="1444066"/>
                  <a:pt x="3149984" y="1443096"/>
                </a:cubicBezTo>
                <a:cubicBezTo>
                  <a:pt x="3145241" y="1442125"/>
                  <a:pt x="3140591" y="1439409"/>
                  <a:pt x="3136034" y="1434946"/>
                </a:cubicBezTo>
                <a:cubicBezTo>
                  <a:pt x="3131478" y="1430484"/>
                  <a:pt x="3129032" y="1423110"/>
                  <a:pt x="3128696" y="1412827"/>
                </a:cubicBezTo>
                <a:cubicBezTo>
                  <a:pt x="3128817" y="1395827"/>
                  <a:pt x="3133190" y="1379631"/>
                  <a:pt x="3141817" y="1364237"/>
                </a:cubicBezTo>
                <a:cubicBezTo>
                  <a:pt x="3150444" y="1348843"/>
                  <a:pt x="3162599" y="1336228"/>
                  <a:pt x="3178282" y="1326391"/>
                </a:cubicBezTo>
                <a:cubicBezTo>
                  <a:pt x="3193965" y="1316554"/>
                  <a:pt x="3212452" y="1311471"/>
                  <a:pt x="3233743" y="1311142"/>
                </a:cubicBezTo>
                <a:close/>
                <a:moveTo>
                  <a:pt x="2976619" y="1311142"/>
                </a:moveTo>
                <a:cubicBezTo>
                  <a:pt x="2982802" y="1310908"/>
                  <a:pt x="2986566" y="1311657"/>
                  <a:pt x="2987910" y="1313390"/>
                </a:cubicBezTo>
                <a:cubicBezTo>
                  <a:pt x="2989254" y="1315123"/>
                  <a:pt x="2989792" y="1319244"/>
                  <a:pt x="2989523" y="1325753"/>
                </a:cubicBezTo>
                <a:lnTo>
                  <a:pt x="2989523" y="1641015"/>
                </a:lnTo>
                <a:cubicBezTo>
                  <a:pt x="2989231" y="1647896"/>
                  <a:pt x="2990001" y="1653308"/>
                  <a:pt x="2991833" y="1657254"/>
                </a:cubicBezTo>
                <a:cubicBezTo>
                  <a:pt x="2993665" y="1661199"/>
                  <a:pt x="2998306" y="1663988"/>
                  <a:pt x="3005758" y="1665623"/>
                </a:cubicBezTo>
                <a:cubicBezTo>
                  <a:pt x="3013209" y="1667257"/>
                  <a:pt x="3025219" y="1668048"/>
                  <a:pt x="3041786" y="1667996"/>
                </a:cubicBezTo>
                <a:lnTo>
                  <a:pt x="3059770" y="1667996"/>
                </a:lnTo>
                <a:lnTo>
                  <a:pt x="3059770" y="1685347"/>
                </a:lnTo>
                <a:cubicBezTo>
                  <a:pt x="3052869" y="1684798"/>
                  <a:pt x="3043753" y="1684404"/>
                  <a:pt x="3032421" y="1684165"/>
                </a:cubicBezTo>
                <a:cubicBezTo>
                  <a:pt x="3021089" y="1683927"/>
                  <a:pt x="3009603" y="1683782"/>
                  <a:pt x="2997963" y="1683730"/>
                </a:cubicBezTo>
                <a:cubicBezTo>
                  <a:pt x="2986322" y="1683678"/>
                  <a:pt x="2976590" y="1683658"/>
                  <a:pt x="2968765" y="1683668"/>
                </a:cubicBezTo>
                <a:cubicBezTo>
                  <a:pt x="2960940" y="1683658"/>
                  <a:pt x="2951207" y="1683678"/>
                  <a:pt x="2939567" y="1683730"/>
                </a:cubicBezTo>
                <a:cubicBezTo>
                  <a:pt x="2927926" y="1683782"/>
                  <a:pt x="2916440" y="1683927"/>
                  <a:pt x="2905108" y="1684165"/>
                </a:cubicBezTo>
                <a:cubicBezTo>
                  <a:pt x="2893776" y="1684404"/>
                  <a:pt x="2884660" y="1684798"/>
                  <a:pt x="2877760" y="1685347"/>
                </a:cubicBezTo>
                <a:lnTo>
                  <a:pt x="2877760" y="1667996"/>
                </a:lnTo>
                <a:lnTo>
                  <a:pt x="2895743" y="1667996"/>
                </a:lnTo>
                <a:cubicBezTo>
                  <a:pt x="2912311" y="1668038"/>
                  <a:pt x="2924321" y="1667205"/>
                  <a:pt x="2931772" y="1665498"/>
                </a:cubicBezTo>
                <a:cubicBezTo>
                  <a:pt x="2939223" y="1663791"/>
                  <a:pt x="2943865" y="1660959"/>
                  <a:pt x="2945696" y="1657004"/>
                </a:cubicBezTo>
                <a:cubicBezTo>
                  <a:pt x="2947528" y="1653048"/>
                  <a:pt x="2948298" y="1647719"/>
                  <a:pt x="2948007" y="1641015"/>
                </a:cubicBezTo>
                <a:lnTo>
                  <a:pt x="2948007" y="1349907"/>
                </a:lnTo>
                <a:cubicBezTo>
                  <a:pt x="2932857" y="1356880"/>
                  <a:pt x="2918339" y="1361124"/>
                  <a:pt x="2904454" y="1362640"/>
                </a:cubicBezTo>
                <a:cubicBezTo>
                  <a:pt x="2890568" y="1364156"/>
                  <a:pt x="2880546" y="1364763"/>
                  <a:pt x="2874388" y="1364459"/>
                </a:cubicBezTo>
                <a:lnTo>
                  <a:pt x="2874388" y="1347108"/>
                </a:lnTo>
                <a:cubicBezTo>
                  <a:pt x="2880667" y="1347330"/>
                  <a:pt x="2889589" y="1346886"/>
                  <a:pt x="2901153" y="1345776"/>
                </a:cubicBezTo>
                <a:cubicBezTo>
                  <a:pt x="2912717" y="1344666"/>
                  <a:pt x="2925215" y="1341558"/>
                  <a:pt x="2938647" y="1336452"/>
                </a:cubicBezTo>
                <a:cubicBezTo>
                  <a:pt x="2952079" y="1331345"/>
                  <a:pt x="2964736" y="1322909"/>
                  <a:pt x="2976619" y="1311142"/>
                </a:cubicBezTo>
                <a:close/>
                <a:moveTo>
                  <a:pt x="3576269" y="1304960"/>
                </a:moveTo>
                <a:cubicBezTo>
                  <a:pt x="3580570" y="1304867"/>
                  <a:pt x="3583188" y="1305897"/>
                  <a:pt x="3584123" y="1308051"/>
                </a:cubicBezTo>
                <a:cubicBezTo>
                  <a:pt x="3585058" y="1310205"/>
                  <a:pt x="3585432" y="1314046"/>
                  <a:pt x="3585245" y="1319572"/>
                </a:cubicBezTo>
                <a:lnTo>
                  <a:pt x="3585245" y="1575270"/>
                </a:lnTo>
                <a:lnTo>
                  <a:pt x="3641442" y="1575270"/>
                </a:lnTo>
                <a:lnTo>
                  <a:pt x="3641442" y="1592621"/>
                </a:lnTo>
                <a:lnTo>
                  <a:pt x="3585245" y="1592621"/>
                </a:lnTo>
                <a:lnTo>
                  <a:pt x="3585245" y="1641559"/>
                </a:lnTo>
                <a:cubicBezTo>
                  <a:pt x="3584425" y="1651520"/>
                  <a:pt x="3586345" y="1658457"/>
                  <a:pt x="3591005" y="1662371"/>
                </a:cubicBezTo>
                <a:cubicBezTo>
                  <a:pt x="3595665" y="1666285"/>
                  <a:pt x="3607981" y="1668160"/>
                  <a:pt x="3627955" y="1667996"/>
                </a:cubicBezTo>
                <a:lnTo>
                  <a:pt x="3639756" y="1667996"/>
                </a:lnTo>
                <a:lnTo>
                  <a:pt x="3639756" y="1685347"/>
                </a:lnTo>
                <a:cubicBezTo>
                  <a:pt x="3627966" y="1684542"/>
                  <a:pt x="3615300" y="1684053"/>
                  <a:pt x="3601757" y="1683878"/>
                </a:cubicBezTo>
                <a:cubicBezTo>
                  <a:pt x="3588216" y="1683703"/>
                  <a:pt x="3575419" y="1683633"/>
                  <a:pt x="3563366" y="1683668"/>
                </a:cubicBezTo>
                <a:cubicBezTo>
                  <a:pt x="3551334" y="1683633"/>
                  <a:pt x="3538629" y="1683703"/>
                  <a:pt x="3525250" y="1683878"/>
                </a:cubicBezTo>
                <a:cubicBezTo>
                  <a:pt x="3511871" y="1684053"/>
                  <a:pt x="3499298" y="1684542"/>
                  <a:pt x="3487531" y="1685347"/>
                </a:cubicBezTo>
                <a:lnTo>
                  <a:pt x="3487531" y="1667996"/>
                </a:lnTo>
                <a:lnTo>
                  <a:pt x="3499333" y="1667996"/>
                </a:lnTo>
                <a:cubicBezTo>
                  <a:pt x="3519306" y="1668160"/>
                  <a:pt x="3531623" y="1666285"/>
                  <a:pt x="3536283" y="1662371"/>
                </a:cubicBezTo>
                <a:cubicBezTo>
                  <a:pt x="3540942" y="1658457"/>
                  <a:pt x="3542863" y="1651520"/>
                  <a:pt x="3542043" y="1641559"/>
                </a:cubicBezTo>
                <a:lnTo>
                  <a:pt x="3542043" y="1592621"/>
                </a:lnTo>
                <a:lnTo>
                  <a:pt x="3392557" y="1592621"/>
                </a:lnTo>
                <a:lnTo>
                  <a:pt x="3392557" y="1575270"/>
                </a:lnTo>
                <a:lnTo>
                  <a:pt x="3565049" y="1311704"/>
                </a:lnTo>
                <a:cubicBezTo>
                  <a:pt x="3567165" y="1308473"/>
                  <a:pt x="3568965" y="1306506"/>
                  <a:pt x="3570449" y="1305803"/>
                </a:cubicBezTo>
                <a:cubicBezTo>
                  <a:pt x="3571933" y="1305101"/>
                  <a:pt x="3573873" y="1304820"/>
                  <a:pt x="3576269" y="1304960"/>
                </a:cubicBezTo>
                <a:close/>
                <a:moveTo>
                  <a:pt x="2124097" y="940496"/>
                </a:moveTo>
                <a:lnTo>
                  <a:pt x="2475894" y="940496"/>
                </a:lnTo>
                <a:cubicBezTo>
                  <a:pt x="2479066" y="940577"/>
                  <a:pt x="2481712" y="941674"/>
                  <a:pt x="2483832" y="943787"/>
                </a:cubicBezTo>
                <a:cubicBezTo>
                  <a:pt x="2485951" y="945899"/>
                  <a:pt x="2487051" y="948537"/>
                  <a:pt x="2487133" y="951700"/>
                </a:cubicBezTo>
                <a:cubicBezTo>
                  <a:pt x="2487051" y="954863"/>
                  <a:pt x="2485951" y="957501"/>
                  <a:pt x="2483832" y="959613"/>
                </a:cubicBezTo>
                <a:cubicBezTo>
                  <a:pt x="2481712" y="961726"/>
                  <a:pt x="2479066" y="962823"/>
                  <a:pt x="2475894" y="962904"/>
                </a:cubicBezTo>
                <a:lnTo>
                  <a:pt x="2124097" y="962904"/>
                </a:lnTo>
                <a:cubicBezTo>
                  <a:pt x="2120924" y="962823"/>
                  <a:pt x="2118278" y="961726"/>
                  <a:pt x="2116159" y="959613"/>
                </a:cubicBezTo>
                <a:cubicBezTo>
                  <a:pt x="2114040" y="957501"/>
                  <a:pt x="2112940" y="954863"/>
                  <a:pt x="2112858" y="951700"/>
                </a:cubicBezTo>
                <a:cubicBezTo>
                  <a:pt x="2112940" y="948537"/>
                  <a:pt x="2114040" y="945899"/>
                  <a:pt x="2116159" y="943787"/>
                </a:cubicBezTo>
                <a:cubicBezTo>
                  <a:pt x="2118278" y="941674"/>
                  <a:pt x="2120924" y="940577"/>
                  <a:pt x="2124097" y="940496"/>
                </a:cubicBezTo>
                <a:close/>
                <a:moveTo>
                  <a:pt x="2124097" y="831472"/>
                </a:moveTo>
                <a:lnTo>
                  <a:pt x="2475894" y="831472"/>
                </a:lnTo>
                <a:cubicBezTo>
                  <a:pt x="2479066" y="831554"/>
                  <a:pt x="2481712" y="832651"/>
                  <a:pt x="2483832" y="834764"/>
                </a:cubicBezTo>
                <a:cubicBezTo>
                  <a:pt x="2485951" y="836876"/>
                  <a:pt x="2487051" y="839514"/>
                  <a:pt x="2487133" y="842677"/>
                </a:cubicBezTo>
                <a:cubicBezTo>
                  <a:pt x="2487051" y="845840"/>
                  <a:pt x="2485951" y="848477"/>
                  <a:pt x="2483832" y="850590"/>
                </a:cubicBezTo>
                <a:cubicBezTo>
                  <a:pt x="2481712" y="852702"/>
                  <a:pt x="2479066" y="853800"/>
                  <a:pt x="2475894" y="853881"/>
                </a:cubicBezTo>
                <a:lnTo>
                  <a:pt x="2124097" y="853881"/>
                </a:lnTo>
                <a:cubicBezTo>
                  <a:pt x="2120924" y="853800"/>
                  <a:pt x="2118278" y="852702"/>
                  <a:pt x="2116159" y="850590"/>
                </a:cubicBezTo>
                <a:cubicBezTo>
                  <a:pt x="2114040" y="848477"/>
                  <a:pt x="2112940" y="845840"/>
                  <a:pt x="2112858" y="842677"/>
                </a:cubicBezTo>
                <a:cubicBezTo>
                  <a:pt x="2112940" y="839514"/>
                  <a:pt x="2114040" y="836876"/>
                  <a:pt x="2116159" y="834764"/>
                </a:cubicBezTo>
                <a:cubicBezTo>
                  <a:pt x="2118278" y="832651"/>
                  <a:pt x="2120924" y="831554"/>
                  <a:pt x="2124097" y="831472"/>
                </a:cubicBezTo>
                <a:close/>
                <a:moveTo>
                  <a:pt x="3554940" y="717954"/>
                </a:moveTo>
                <a:lnTo>
                  <a:pt x="3417818" y="927570"/>
                </a:lnTo>
                <a:lnTo>
                  <a:pt x="3554940" y="927570"/>
                </a:lnTo>
                <a:close/>
                <a:moveTo>
                  <a:pt x="3243268" y="663442"/>
                </a:moveTo>
                <a:cubicBezTo>
                  <a:pt x="3278245" y="663979"/>
                  <a:pt x="3306672" y="674135"/>
                  <a:pt x="3328549" y="693910"/>
                </a:cubicBezTo>
                <a:cubicBezTo>
                  <a:pt x="3350427" y="713685"/>
                  <a:pt x="3361704" y="739857"/>
                  <a:pt x="3362379" y="772424"/>
                </a:cubicBezTo>
                <a:cubicBezTo>
                  <a:pt x="3362504" y="790700"/>
                  <a:pt x="3358512" y="807459"/>
                  <a:pt x="3350401" y="822702"/>
                </a:cubicBezTo>
                <a:cubicBezTo>
                  <a:pt x="3342290" y="837945"/>
                  <a:pt x="3329308" y="854377"/>
                  <a:pt x="3311453" y="871997"/>
                </a:cubicBezTo>
                <a:cubicBezTo>
                  <a:pt x="3293598" y="889618"/>
                  <a:pt x="3270118" y="911132"/>
                  <a:pt x="3241012" y="936542"/>
                </a:cubicBezTo>
                <a:lnTo>
                  <a:pt x="3181442" y="994445"/>
                </a:lnTo>
                <a:lnTo>
                  <a:pt x="3282617" y="994445"/>
                </a:lnTo>
                <a:cubicBezTo>
                  <a:pt x="3287098" y="994473"/>
                  <a:pt x="3293255" y="994417"/>
                  <a:pt x="3301088" y="994279"/>
                </a:cubicBezTo>
                <a:cubicBezTo>
                  <a:pt x="3308921" y="994140"/>
                  <a:pt x="3316285" y="993751"/>
                  <a:pt x="3323181" y="993113"/>
                </a:cubicBezTo>
                <a:cubicBezTo>
                  <a:pt x="3330078" y="992474"/>
                  <a:pt x="3334360" y="991419"/>
                  <a:pt x="3336029" y="989948"/>
                </a:cubicBezTo>
                <a:cubicBezTo>
                  <a:pt x="3338829" y="985228"/>
                  <a:pt x="3341242" y="977943"/>
                  <a:pt x="3343268" y="968093"/>
                </a:cubicBezTo>
                <a:cubicBezTo>
                  <a:pt x="3345295" y="958244"/>
                  <a:pt x="3347005" y="948851"/>
                  <a:pt x="3348400" y="939914"/>
                </a:cubicBezTo>
                <a:lnTo>
                  <a:pt x="3362379" y="939914"/>
                </a:lnTo>
                <a:lnTo>
                  <a:pt x="3346665" y="1037647"/>
                </a:lnTo>
                <a:lnTo>
                  <a:pt x="3138221" y="1037647"/>
                </a:lnTo>
                <a:cubicBezTo>
                  <a:pt x="3138092" y="1031277"/>
                  <a:pt x="3138350" y="1026905"/>
                  <a:pt x="3138993" y="1024532"/>
                </a:cubicBezTo>
                <a:cubicBezTo>
                  <a:pt x="3139636" y="1022159"/>
                  <a:pt x="3141437" y="1019611"/>
                  <a:pt x="3144395" y="1016888"/>
                </a:cubicBezTo>
                <a:lnTo>
                  <a:pt x="3252265" y="896627"/>
                </a:lnTo>
                <a:cubicBezTo>
                  <a:pt x="3268256" y="879012"/>
                  <a:pt x="3281963" y="859571"/>
                  <a:pt x="3293385" y="838306"/>
                </a:cubicBezTo>
                <a:cubicBezTo>
                  <a:pt x="3304807" y="817041"/>
                  <a:pt x="3310782" y="795080"/>
                  <a:pt x="3311309" y="772424"/>
                </a:cubicBezTo>
                <a:cubicBezTo>
                  <a:pt x="3311327" y="756794"/>
                  <a:pt x="3308605" y="742052"/>
                  <a:pt x="3303145" y="728199"/>
                </a:cubicBezTo>
                <a:cubicBezTo>
                  <a:pt x="3297685" y="714346"/>
                  <a:pt x="3289382" y="703051"/>
                  <a:pt x="3278236" y="694315"/>
                </a:cubicBezTo>
                <a:cubicBezTo>
                  <a:pt x="3267090" y="685579"/>
                  <a:pt x="3252998" y="681071"/>
                  <a:pt x="3235958" y="680793"/>
                </a:cubicBezTo>
                <a:cubicBezTo>
                  <a:pt x="3219336" y="680898"/>
                  <a:pt x="3204232" y="685892"/>
                  <a:pt x="3190646" y="695774"/>
                </a:cubicBezTo>
                <a:cubicBezTo>
                  <a:pt x="3177060" y="705656"/>
                  <a:pt x="3166882" y="719792"/>
                  <a:pt x="3160112" y="738184"/>
                </a:cubicBezTo>
                <a:cubicBezTo>
                  <a:pt x="3160872" y="737915"/>
                  <a:pt x="3161738" y="737751"/>
                  <a:pt x="3162708" y="737693"/>
                </a:cubicBezTo>
                <a:cubicBezTo>
                  <a:pt x="3163679" y="737634"/>
                  <a:pt x="3165245" y="737611"/>
                  <a:pt x="3167409" y="737623"/>
                </a:cubicBezTo>
                <a:cubicBezTo>
                  <a:pt x="3177244" y="737927"/>
                  <a:pt x="3184657" y="740967"/>
                  <a:pt x="3189651" y="746744"/>
                </a:cubicBezTo>
                <a:cubicBezTo>
                  <a:pt x="3194644" y="752521"/>
                  <a:pt x="3197146" y="759210"/>
                  <a:pt x="3197158" y="766811"/>
                </a:cubicBezTo>
                <a:cubicBezTo>
                  <a:pt x="3196538" y="778119"/>
                  <a:pt x="3192866" y="785953"/>
                  <a:pt x="3186142" y="790315"/>
                </a:cubicBezTo>
                <a:cubicBezTo>
                  <a:pt x="3179418" y="794677"/>
                  <a:pt x="3173361" y="796759"/>
                  <a:pt x="3167970" y="796560"/>
                </a:cubicBezTo>
                <a:cubicBezTo>
                  <a:pt x="3167073" y="796754"/>
                  <a:pt x="3164252" y="796366"/>
                  <a:pt x="3159509" y="795396"/>
                </a:cubicBezTo>
                <a:cubicBezTo>
                  <a:pt x="3154766" y="794425"/>
                  <a:pt x="3150116" y="791709"/>
                  <a:pt x="3145559" y="787246"/>
                </a:cubicBezTo>
                <a:cubicBezTo>
                  <a:pt x="3141003" y="782783"/>
                  <a:pt x="3138557" y="775410"/>
                  <a:pt x="3138221" y="765127"/>
                </a:cubicBezTo>
                <a:cubicBezTo>
                  <a:pt x="3138342" y="748127"/>
                  <a:pt x="3142715" y="731931"/>
                  <a:pt x="3151342" y="716537"/>
                </a:cubicBezTo>
                <a:cubicBezTo>
                  <a:pt x="3159969" y="701143"/>
                  <a:pt x="3172124" y="688528"/>
                  <a:pt x="3187807" y="678691"/>
                </a:cubicBezTo>
                <a:cubicBezTo>
                  <a:pt x="3203490" y="668854"/>
                  <a:pt x="3221977" y="663771"/>
                  <a:pt x="3243268" y="663442"/>
                </a:cubicBezTo>
                <a:close/>
                <a:moveTo>
                  <a:pt x="3585794" y="657260"/>
                </a:moveTo>
                <a:cubicBezTo>
                  <a:pt x="3590095" y="657167"/>
                  <a:pt x="3592713" y="658197"/>
                  <a:pt x="3593648" y="660351"/>
                </a:cubicBezTo>
                <a:cubicBezTo>
                  <a:pt x="3594583" y="662505"/>
                  <a:pt x="3594957" y="666345"/>
                  <a:pt x="3594770" y="671872"/>
                </a:cubicBezTo>
                <a:lnTo>
                  <a:pt x="3594770" y="927570"/>
                </a:lnTo>
                <a:lnTo>
                  <a:pt x="3650967" y="927570"/>
                </a:lnTo>
                <a:lnTo>
                  <a:pt x="3650967" y="944921"/>
                </a:lnTo>
                <a:lnTo>
                  <a:pt x="3594770" y="944921"/>
                </a:lnTo>
                <a:lnTo>
                  <a:pt x="3594770" y="993859"/>
                </a:lnTo>
                <a:cubicBezTo>
                  <a:pt x="3593950" y="1003820"/>
                  <a:pt x="3595870" y="1010757"/>
                  <a:pt x="3600530" y="1014671"/>
                </a:cubicBezTo>
                <a:cubicBezTo>
                  <a:pt x="3605190" y="1018585"/>
                  <a:pt x="3617506" y="1020460"/>
                  <a:pt x="3637480" y="1020296"/>
                </a:cubicBezTo>
                <a:lnTo>
                  <a:pt x="3649281" y="1020296"/>
                </a:lnTo>
                <a:lnTo>
                  <a:pt x="3649281" y="1037647"/>
                </a:lnTo>
                <a:cubicBezTo>
                  <a:pt x="3637491" y="1036842"/>
                  <a:pt x="3624824" y="1036353"/>
                  <a:pt x="3611282" y="1036178"/>
                </a:cubicBezTo>
                <a:cubicBezTo>
                  <a:pt x="3597741" y="1036003"/>
                  <a:pt x="3584944" y="1035933"/>
                  <a:pt x="3572891" y="1035968"/>
                </a:cubicBezTo>
                <a:cubicBezTo>
                  <a:pt x="3560859" y="1035933"/>
                  <a:pt x="3548154" y="1036003"/>
                  <a:pt x="3534775" y="1036178"/>
                </a:cubicBezTo>
                <a:cubicBezTo>
                  <a:pt x="3521396" y="1036353"/>
                  <a:pt x="3508823" y="1036843"/>
                  <a:pt x="3497056" y="1037647"/>
                </a:cubicBezTo>
                <a:lnTo>
                  <a:pt x="3497056" y="1020296"/>
                </a:lnTo>
                <a:lnTo>
                  <a:pt x="3508858" y="1020296"/>
                </a:lnTo>
                <a:cubicBezTo>
                  <a:pt x="3528831" y="1020460"/>
                  <a:pt x="3541148" y="1018585"/>
                  <a:pt x="3545808" y="1014671"/>
                </a:cubicBezTo>
                <a:cubicBezTo>
                  <a:pt x="3550467" y="1010757"/>
                  <a:pt x="3552388" y="1003820"/>
                  <a:pt x="3551568" y="993859"/>
                </a:cubicBezTo>
                <a:lnTo>
                  <a:pt x="3551568" y="944921"/>
                </a:lnTo>
                <a:lnTo>
                  <a:pt x="3402082" y="944921"/>
                </a:lnTo>
                <a:lnTo>
                  <a:pt x="3402082" y="927570"/>
                </a:lnTo>
                <a:lnTo>
                  <a:pt x="3574574" y="664004"/>
                </a:lnTo>
                <a:cubicBezTo>
                  <a:pt x="3576690" y="660773"/>
                  <a:pt x="3578490" y="658806"/>
                  <a:pt x="3579974" y="658103"/>
                </a:cubicBezTo>
                <a:cubicBezTo>
                  <a:pt x="3581458" y="657401"/>
                  <a:pt x="3583398" y="657120"/>
                  <a:pt x="3585794" y="657260"/>
                </a:cubicBezTo>
                <a:close/>
                <a:moveTo>
                  <a:pt x="2124097" y="283271"/>
                </a:moveTo>
                <a:lnTo>
                  <a:pt x="2475894" y="283271"/>
                </a:lnTo>
                <a:cubicBezTo>
                  <a:pt x="2479066" y="283352"/>
                  <a:pt x="2481712" y="284449"/>
                  <a:pt x="2483832" y="286562"/>
                </a:cubicBezTo>
                <a:cubicBezTo>
                  <a:pt x="2485951" y="288674"/>
                  <a:pt x="2487051" y="291312"/>
                  <a:pt x="2487133" y="294475"/>
                </a:cubicBezTo>
                <a:cubicBezTo>
                  <a:pt x="2487051" y="297638"/>
                  <a:pt x="2485951" y="300276"/>
                  <a:pt x="2483832" y="302388"/>
                </a:cubicBezTo>
                <a:cubicBezTo>
                  <a:pt x="2481712" y="304501"/>
                  <a:pt x="2479066" y="305598"/>
                  <a:pt x="2475894" y="305679"/>
                </a:cubicBezTo>
                <a:lnTo>
                  <a:pt x="2124097" y="305679"/>
                </a:lnTo>
                <a:cubicBezTo>
                  <a:pt x="2120924" y="305598"/>
                  <a:pt x="2118278" y="304501"/>
                  <a:pt x="2116159" y="302388"/>
                </a:cubicBezTo>
                <a:cubicBezTo>
                  <a:pt x="2114040" y="300276"/>
                  <a:pt x="2112940" y="297638"/>
                  <a:pt x="2112858" y="294475"/>
                </a:cubicBezTo>
                <a:cubicBezTo>
                  <a:pt x="2112940" y="291312"/>
                  <a:pt x="2114040" y="288674"/>
                  <a:pt x="2116159" y="286562"/>
                </a:cubicBezTo>
                <a:cubicBezTo>
                  <a:pt x="2118278" y="284449"/>
                  <a:pt x="2120924" y="283352"/>
                  <a:pt x="2124097" y="283271"/>
                </a:cubicBezTo>
                <a:close/>
                <a:moveTo>
                  <a:pt x="2124097" y="174248"/>
                </a:moveTo>
                <a:lnTo>
                  <a:pt x="2475894" y="174248"/>
                </a:lnTo>
                <a:cubicBezTo>
                  <a:pt x="2479066" y="174329"/>
                  <a:pt x="2481712" y="175427"/>
                  <a:pt x="2483832" y="177539"/>
                </a:cubicBezTo>
                <a:cubicBezTo>
                  <a:pt x="2485951" y="179652"/>
                  <a:pt x="2487051" y="182289"/>
                  <a:pt x="2487133" y="185452"/>
                </a:cubicBezTo>
                <a:cubicBezTo>
                  <a:pt x="2487051" y="188615"/>
                  <a:pt x="2485951" y="191252"/>
                  <a:pt x="2483832" y="193365"/>
                </a:cubicBezTo>
                <a:cubicBezTo>
                  <a:pt x="2481712" y="195477"/>
                  <a:pt x="2479066" y="196574"/>
                  <a:pt x="2475894" y="196656"/>
                </a:cubicBezTo>
                <a:lnTo>
                  <a:pt x="2124097" y="196656"/>
                </a:lnTo>
                <a:cubicBezTo>
                  <a:pt x="2120924" y="196574"/>
                  <a:pt x="2118278" y="195477"/>
                  <a:pt x="2116159" y="193365"/>
                </a:cubicBezTo>
                <a:cubicBezTo>
                  <a:pt x="2114040" y="191252"/>
                  <a:pt x="2112940" y="188615"/>
                  <a:pt x="2112858" y="185452"/>
                </a:cubicBezTo>
                <a:cubicBezTo>
                  <a:pt x="2112940" y="182289"/>
                  <a:pt x="2114040" y="179652"/>
                  <a:pt x="2116159" y="177539"/>
                </a:cubicBezTo>
                <a:cubicBezTo>
                  <a:pt x="2118278" y="175427"/>
                  <a:pt x="2120924" y="174329"/>
                  <a:pt x="2124097" y="174248"/>
                </a:cubicBezTo>
                <a:close/>
                <a:moveTo>
                  <a:pt x="3545415" y="60729"/>
                </a:moveTo>
                <a:lnTo>
                  <a:pt x="3408293" y="270345"/>
                </a:lnTo>
                <a:lnTo>
                  <a:pt x="3545415" y="270345"/>
                </a:lnTo>
                <a:close/>
                <a:moveTo>
                  <a:pt x="871246" y="52861"/>
                </a:moveTo>
                <a:cubicBezTo>
                  <a:pt x="874408" y="52943"/>
                  <a:pt x="877047" y="54044"/>
                  <a:pt x="879159" y="56163"/>
                </a:cubicBezTo>
                <a:cubicBezTo>
                  <a:pt x="881271" y="58282"/>
                  <a:pt x="882368" y="60928"/>
                  <a:pt x="882450" y="64101"/>
                </a:cubicBezTo>
                <a:lnTo>
                  <a:pt x="882450" y="228759"/>
                </a:lnTo>
                <a:lnTo>
                  <a:pt x="1047109" y="228759"/>
                </a:lnTo>
                <a:cubicBezTo>
                  <a:pt x="1050281" y="228841"/>
                  <a:pt x="1052927" y="229938"/>
                  <a:pt x="1055046" y="232050"/>
                </a:cubicBezTo>
                <a:cubicBezTo>
                  <a:pt x="1057165" y="234163"/>
                  <a:pt x="1058266" y="236801"/>
                  <a:pt x="1058348" y="239963"/>
                </a:cubicBezTo>
                <a:cubicBezTo>
                  <a:pt x="1058266" y="243126"/>
                  <a:pt x="1057165" y="245764"/>
                  <a:pt x="1055046" y="247876"/>
                </a:cubicBezTo>
                <a:cubicBezTo>
                  <a:pt x="1052927" y="249989"/>
                  <a:pt x="1050281" y="251086"/>
                  <a:pt x="1047109" y="251168"/>
                </a:cubicBezTo>
                <a:lnTo>
                  <a:pt x="882450" y="251168"/>
                </a:lnTo>
                <a:lnTo>
                  <a:pt x="882450" y="415826"/>
                </a:lnTo>
                <a:cubicBezTo>
                  <a:pt x="882368" y="418999"/>
                  <a:pt x="881271" y="421645"/>
                  <a:pt x="879159" y="423764"/>
                </a:cubicBezTo>
                <a:cubicBezTo>
                  <a:pt x="877047" y="425883"/>
                  <a:pt x="874408" y="426984"/>
                  <a:pt x="871246" y="427066"/>
                </a:cubicBezTo>
                <a:cubicBezTo>
                  <a:pt x="868083" y="426984"/>
                  <a:pt x="865445" y="425883"/>
                  <a:pt x="863333" y="423764"/>
                </a:cubicBezTo>
                <a:cubicBezTo>
                  <a:pt x="861220" y="421645"/>
                  <a:pt x="860123" y="418999"/>
                  <a:pt x="860041" y="415826"/>
                </a:cubicBezTo>
                <a:lnTo>
                  <a:pt x="860041" y="251168"/>
                </a:lnTo>
                <a:lnTo>
                  <a:pt x="695383" y="251168"/>
                </a:lnTo>
                <a:cubicBezTo>
                  <a:pt x="692210" y="251086"/>
                  <a:pt x="689564" y="249989"/>
                  <a:pt x="687445" y="247876"/>
                </a:cubicBezTo>
                <a:cubicBezTo>
                  <a:pt x="685325" y="245764"/>
                  <a:pt x="684225" y="243126"/>
                  <a:pt x="684143" y="239963"/>
                </a:cubicBezTo>
                <a:cubicBezTo>
                  <a:pt x="684225" y="236801"/>
                  <a:pt x="685325" y="234163"/>
                  <a:pt x="687445" y="232050"/>
                </a:cubicBezTo>
                <a:cubicBezTo>
                  <a:pt x="689564" y="229938"/>
                  <a:pt x="692210" y="228841"/>
                  <a:pt x="695383" y="228759"/>
                </a:cubicBezTo>
                <a:lnTo>
                  <a:pt x="860041" y="228759"/>
                </a:lnTo>
                <a:lnTo>
                  <a:pt x="860041" y="64101"/>
                </a:lnTo>
                <a:cubicBezTo>
                  <a:pt x="860123" y="60928"/>
                  <a:pt x="861220" y="58282"/>
                  <a:pt x="863333" y="56163"/>
                </a:cubicBezTo>
                <a:cubicBezTo>
                  <a:pt x="865445" y="54044"/>
                  <a:pt x="868083" y="52943"/>
                  <a:pt x="871246" y="52861"/>
                </a:cubicBezTo>
                <a:close/>
                <a:moveTo>
                  <a:pt x="1356793" y="20196"/>
                </a:moveTo>
                <a:cubicBezTo>
                  <a:pt x="1346789" y="19915"/>
                  <a:pt x="1336856" y="22305"/>
                  <a:pt x="1326992" y="27365"/>
                </a:cubicBezTo>
                <a:cubicBezTo>
                  <a:pt x="1317129" y="32424"/>
                  <a:pt x="1308320" y="41840"/>
                  <a:pt x="1300566" y="55613"/>
                </a:cubicBezTo>
                <a:cubicBezTo>
                  <a:pt x="1294908" y="66048"/>
                  <a:pt x="1291464" y="77783"/>
                  <a:pt x="1290234" y="90818"/>
                </a:cubicBezTo>
                <a:cubicBezTo>
                  <a:pt x="1289004" y="103853"/>
                  <a:pt x="1288512" y="117976"/>
                  <a:pt x="1288758" y="133189"/>
                </a:cubicBezTo>
                <a:cubicBezTo>
                  <a:pt x="1288547" y="147126"/>
                  <a:pt x="1288969" y="160711"/>
                  <a:pt x="1290023" y="173945"/>
                </a:cubicBezTo>
                <a:cubicBezTo>
                  <a:pt x="1291077" y="187179"/>
                  <a:pt x="1294030" y="199077"/>
                  <a:pt x="1298880" y="209641"/>
                </a:cubicBezTo>
                <a:cubicBezTo>
                  <a:pt x="1308118" y="226611"/>
                  <a:pt x="1317886" y="236940"/>
                  <a:pt x="1328182" y="240629"/>
                </a:cubicBezTo>
                <a:cubicBezTo>
                  <a:pt x="1338478" y="244318"/>
                  <a:pt x="1346139" y="245794"/>
                  <a:pt x="1351165" y="245056"/>
                </a:cubicBezTo>
                <a:cubicBezTo>
                  <a:pt x="1367590" y="244671"/>
                  <a:pt x="1380849" y="239383"/>
                  <a:pt x="1390943" y="229191"/>
                </a:cubicBezTo>
                <a:cubicBezTo>
                  <a:pt x="1401037" y="219000"/>
                  <a:pt x="1408382" y="206216"/>
                  <a:pt x="1412977" y="190841"/>
                </a:cubicBezTo>
                <a:cubicBezTo>
                  <a:pt x="1417573" y="175465"/>
                  <a:pt x="1419836" y="159808"/>
                  <a:pt x="1419767" y="143870"/>
                </a:cubicBezTo>
                <a:lnTo>
                  <a:pt x="1419768" y="143870"/>
                </a:lnTo>
                <a:cubicBezTo>
                  <a:pt x="1419815" y="130379"/>
                  <a:pt x="1419159" y="116185"/>
                  <a:pt x="1417800" y="101287"/>
                </a:cubicBezTo>
                <a:cubicBezTo>
                  <a:pt x="1416441" y="86391"/>
                  <a:pt x="1414098" y="74164"/>
                  <a:pt x="1410771" y="64608"/>
                </a:cubicBezTo>
                <a:cubicBezTo>
                  <a:pt x="1405957" y="51690"/>
                  <a:pt x="1398999" y="41126"/>
                  <a:pt x="1389897" y="32916"/>
                </a:cubicBezTo>
                <a:cubicBezTo>
                  <a:pt x="1380795" y="24706"/>
                  <a:pt x="1369760" y="20466"/>
                  <a:pt x="1356793" y="20196"/>
                </a:cubicBezTo>
                <a:close/>
                <a:moveTo>
                  <a:pt x="3233743" y="6217"/>
                </a:moveTo>
                <a:cubicBezTo>
                  <a:pt x="3268720" y="6755"/>
                  <a:pt x="3297147" y="16910"/>
                  <a:pt x="3319024" y="36686"/>
                </a:cubicBezTo>
                <a:cubicBezTo>
                  <a:pt x="3340902" y="56460"/>
                  <a:pt x="3352179" y="82632"/>
                  <a:pt x="3352854" y="115199"/>
                </a:cubicBezTo>
                <a:cubicBezTo>
                  <a:pt x="3352979" y="133475"/>
                  <a:pt x="3348987" y="150235"/>
                  <a:pt x="3340876" y="165477"/>
                </a:cubicBezTo>
                <a:cubicBezTo>
                  <a:pt x="3332765" y="180720"/>
                  <a:pt x="3319783" y="197152"/>
                  <a:pt x="3301928" y="214772"/>
                </a:cubicBezTo>
                <a:cubicBezTo>
                  <a:pt x="3284073" y="232393"/>
                  <a:pt x="3260593" y="253907"/>
                  <a:pt x="3231487" y="279316"/>
                </a:cubicBezTo>
                <a:lnTo>
                  <a:pt x="3171917" y="337220"/>
                </a:lnTo>
                <a:lnTo>
                  <a:pt x="3273092" y="337220"/>
                </a:lnTo>
                <a:cubicBezTo>
                  <a:pt x="3277573" y="337248"/>
                  <a:pt x="3283730" y="337192"/>
                  <a:pt x="3291563" y="337054"/>
                </a:cubicBezTo>
                <a:cubicBezTo>
                  <a:pt x="3299396" y="336915"/>
                  <a:pt x="3306760" y="336526"/>
                  <a:pt x="3313656" y="335888"/>
                </a:cubicBezTo>
                <a:cubicBezTo>
                  <a:pt x="3320553" y="335249"/>
                  <a:pt x="3324835" y="334194"/>
                  <a:pt x="3326504" y="332723"/>
                </a:cubicBezTo>
                <a:cubicBezTo>
                  <a:pt x="3329304" y="328003"/>
                  <a:pt x="3331717" y="320718"/>
                  <a:pt x="3333743" y="310868"/>
                </a:cubicBezTo>
                <a:cubicBezTo>
                  <a:pt x="3335770" y="301019"/>
                  <a:pt x="3337480" y="291626"/>
                  <a:pt x="3338875" y="282689"/>
                </a:cubicBezTo>
                <a:lnTo>
                  <a:pt x="3352854" y="282689"/>
                </a:lnTo>
                <a:lnTo>
                  <a:pt x="3337140" y="380422"/>
                </a:lnTo>
                <a:lnTo>
                  <a:pt x="3128696" y="380422"/>
                </a:lnTo>
                <a:cubicBezTo>
                  <a:pt x="3128567" y="374052"/>
                  <a:pt x="3128825" y="369680"/>
                  <a:pt x="3129468" y="367307"/>
                </a:cubicBezTo>
                <a:cubicBezTo>
                  <a:pt x="3130111" y="364934"/>
                  <a:pt x="3131912" y="362386"/>
                  <a:pt x="3134870" y="359663"/>
                </a:cubicBezTo>
                <a:lnTo>
                  <a:pt x="3242740" y="239402"/>
                </a:lnTo>
                <a:cubicBezTo>
                  <a:pt x="3258731" y="221787"/>
                  <a:pt x="3272438" y="202346"/>
                  <a:pt x="3283860" y="181082"/>
                </a:cubicBezTo>
                <a:cubicBezTo>
                  <a:pt x="3295282" y="159817"/>
                  <a:pt x="3301257" y="137856"/>
                  <a:pt x="3301784" y="115199"/>
                </a:cubicBezTo>
                <a:cubicBezTo>
                  <a:pt x="3301802" y="99569"/>
                  <a:pt x="3299080" y="84828"/>
                  <a:pt x="3293620" y="70974"/>
                </a:cubicBezTo>
                <a:cubicBezTo>
                  <a:pt x="3288160" y="57121"/>
                  <a:pt x="3279857" y="45826"/>
                  <a:pt x="3268711" y="37090"/>
                </a:cubicBezTo>
                <a:cubicBezTo>
                  <a:pt x="3257565" y="28354"/>
                  <a:pt x="3243473" y="23847"/>
                  <a:pt x="3226433" y="23568"/>
                </a:cubicBezTo>
                <a:cubicBezTo>
                  <a:pt x="3209811" y="23673"/>
                  <a:pt x="3194707" y="28667"/>
                  <a:pt x="3181121" y="38549"/>
                </a:cubicBezTo>
                <a:cubicBezTo>
                  <a:pt x="3167535" y="48431"/>
                  <a:pt x="3157357" y="62568"/>
                  <a:pt x="3150587" y="80959"/>
                </a:cubicBezTo>
                <a:cubicBezTo>
                  <a:pt x="3151347" y="80690"/>
                  <a:pt x="3152213" y="80527"/>
                  <a:pt x="3153183" y="80468"/>
                </a:cubicBezTo>
                <a:cubicBezTo>
                  <a:pt x="3154154" y="80409"/>
                  <a:pt x="3155720" y="80386"/>
                  <a:pt x="3157884" y="80398"/>
                </a:cubicBezTo>
                <a:cubicBezTo>
                  <a:pt x="3167719" y="80702"/>
                  <a:pt x="3175132" y="83742"/>
                  <a:pt x="3180126" y="89520"/>
                </a:cubicBezTo>
                <a:cubicBezTo>
                  <a:pt x="3185119" y="95296"/>
                  <a:pt x="3187621" y="101985"/>
                  <a:pt x="3187633" y="109586"/>
                </a:cubicBezTo>
                <a:cubicBezTo>
                  <a:pt x="3187013" y="120894"/>
                  <a:pt x="3183341" y="128729"/>
                  <a:pt x="3176617" y="133091"/>
                </a:cubicBezTo>
                <a:cubicBezTo>
                  <a:pt x="3169893" y="137452"/>
                  <a:pt x="3163836" y="139534"/>
                  <a:pt x="3158445" y="139335"/>
                </a:cubicBezTo>
                <a:cubicBezTo>
                  <a:pt x="3157548" y="139529"/>
                  <a:pt x="3154727" y="139141"/>
                  <a:pt x="3149984" y="138171"/>
                </a:cubicBezTo>
                <a:cubicBezTo>
                  <a:pt x="3145241" y="137201"/>
                  <a:pt x="3140591" y="134484"/>
                  <a:pt x="3136034" y="130021"/>
                </a:cubicBezTo>
                <a:cubicBezTo>
                  <a:pt x="3131478" y="125559"/>
                  <a:pt x="3129032" y="118186"/>
                  <a:pt x="3128696" y="107902"/>
                </a:cubicBezTo>
                <a:cubicBezTo>
                  <a:pt x="3128817" y="90902"/>
                  <a:pt x="3133190" y="74706"/>
                  <a:pt x="3141817" y="59312"/>
                </a:cubicBezTo>
                <a:cubicBezTo>
                  <a:pt x="3150444" y="43919"/>
                  <a:pt x="3162599" y="31304"/>
                  <a:pt x="3178282" y="21466"/>
                </a:cubicBezTo>
                <a:cubicBezTo>
                  <a:pt x="3193965" y="11630"/>
                  <a:pt x="3212452" y="6546"/>
                  <a:pt x="3233743" y="6217"/>
                </a:cubicBezTo>
                <a:close/>
                <a:moveTo>
                  <a:pt x="2976619" y="6217"/>
                </a:moveTo>
                <a:cubicBezTo>
                  <a:pt x="2982802" y="5983"/>
                  <a:pt x="2986566" y="6733"/>
                  <a:pt x="2987910" y="8465"/>
                </a:cubicBezTo>
                <a:cubicBezTo>
                  <a:pt x="2989254" y="10198"/>
                  <a:pt x="2989792" y="14319"/>
                  <a:pt x="2989523" y="20829"/>
                </a:cubicBezTo>
                <a:lnTo>
                  <a:pt x="2989523" y="336090"/>
                </a:lnTo>
                <a:cubicBezTo>
                  <a:pt x="2989231" y="342971"/>
                  <a:pt x="2990001" y="348383"/>
                  <a:pt x="2991833" y="352329"/>
                </a:cubicBezTo>
                <a:cubicBezTo>
                  <a:pt x="2993665" y="356274"/>
                  <a:pt x="2998306" y="359063"/>
                  <a:pt x="3005758" y="360698"/>
                </a:cubicBezTo>
                <a:cubicBezTo>
                  <a:pt x="3013209" y="362332"/>
                  <a:pt x="3025219" y="363123"/>
                  <a:pt x="3041786" y="363071"/>
                </a:cubicBezTo>
                <a:lnTo>
                  <a:pt x="3059770" y="363071"/>
                </a:lnTo>
                <a:lnTo>
                  <a:pt x="3059770" y="380422"/>
                </a:lnTo>
                <a:cubicBezTo>
                  <a:pt x="3052869" y="379873"/>
                  <a:pt x="3043753" y="379479"/>
                  <a:pt x="3032421" y="379240"/>
                </a:cubicBezTo>
                <a:cubicBezTo>
                  <a:pt x="3021089" y="379002"/>
                  <a:pt x="3009603" y="378857"/>
                  <a:pt x="2997963" y="378805"/>
                </a:cubicBezTo>
                <a:cubicBezTo>
                  <a:pt x="2986322" y="378753"/>
                  <a:pt x="2976590" y="378733"/>
                  <a:pt x="2968765" y="378743"/>
                </a:cubicBezTo>
                <a:cubicBezTo>
                  <a:pt x="2960940" y="378733"/>
                  <a:pt x="2951207" y="378753"/>
                  <a:pt x="2939567" y="378805"/>
                </a:cubicBezTo>
                <a:cubicBezTo>
                  <a:pt x="2927926" y="378857"/>
                  <a:pt x="2916440" y="379002"/>
                  <a:pt x="2905108" y="379240"/>
                </a:cubicBezTo>
                <a:cubicBezTo>
                  <a:pt x="2893776" y="379479"/>
                  <a:pt x="2884660" y="379873"/>
                  <a:pt x="2877760" y="380422"/>
                </a:cubicBezTo>
                <a:lnTo>
                  <a:pt x="2877760" y="363071"/>
                </a:lnTo>
                <a:lnTo>
                  <a:pt x="2895743" y="363071"/>
                </a:lnTo>
                <a:cubicBezTo>
                  <a:pt x="2912311" y="363113"/>
                  <a:pt x="2924321" y="362280"/>
                  <a:pt x="2931772" y="360573"/>
                </a:cubicBezTo>
                <a:cubicBezTo>
                  <a:pt x="2939223" y="358866"/>
                  <a:pt x="2943865" y="356034"/>
                  <a:pt x="2945696" y="352079"/>
                </a:cubicBezTo>
                <a:cubicBezTo>
                  <a:pt x="2947528" y="348123"/>
                  <a:pt x="2948298" y="342794"/>
                  <a:pt x="2948007" y="336090"/>
                </a:cubicBezTo>
                <a:lnTo>
                  <a:pt x="2948007" y="44982"/>
                </a:lnTo>
                <a:cubicBezTo>
                  <a:pt x="2932857" y="51955"/>
                  <a:pt x="2918339" y="56200"/>
                  <a:pt x="2904454" y="57715"/>
                </a:cubicBezTo>
                <a:cubicBezTo>
                  <a:pt x="2890568" y="59232"/>
                  <a:pt x="2880546" y="59838"/>
                  <a:pt x="2874388" y="59535"/>
                </a:cubicBezTo>
                <a:lnTo>
                  <a:pt x="2874388" y="42184"/>
                </a:lnTo>
                <a:cubicBezTo>
                  <a:pt x="2880667" y="42406"/>
                  <a:pt x="2889589" y="41962"/>
                  <a:pt x="2901153" y="40852"/>
                </a:cubicBezTo>
                <a:cubicBezTo>
                  <a:pt x="2912717" y="39742"/>
                  <a:pt x="2925215" y="36633"/>
                  <a:pt x="2938647" y="31527"/>
                </a:cubicBezTo>
                <a:cubicBezTo>
                  <a:pt x="2952079" y="26421"/>
                  <a:pt x="2964736" y="17984"/>
                  <a:pt x="2976619" y="6217"/>
                </a:cubicBezTo>
                <a:close/>
                <a:moveTo>
                  <a:pt x="1629079" y="6217"/>
                </a:moveTo>
                <a:cubicBezTo>
                  <a:pt x="1657005" y="6567"/>
                  <a:pt x="1680982" y="13726"/>
                  <a:pt x="1701010" y="27695"/>
                </a:cubicBezTo>
                <a:cubicBezTo>
                  <a:pt x="1721038" y="41664"/>
                  <a:pt x="1731518" y="60344"/>
                  <a:pt x="1732451" y="83734"/>
                </a:cubicBezTo>
                <a:cubicBezTo>
                  <a:pt x="1732054" y="106324"/>
                  <a:pt x="1724710" y="126463"/>
                  <a:pt x="1710419" y="144151"/>
                </a:cubicBezTo>
                <a:cubicBezTo>
                  <a:pt x="1696128" y="161838"/>
                  <a:pt x="1677270" y="174670"/>
                  <a:pt x="1653845" y="182648"/>
                </a:cubicBezTo>
                <a:cubicBezTo>
                  <a:pt x="1683310" y="189152"/>
                  <a:pt x="1706243" y="201816"/>
                  <a:pt x="1722642" y="220639"/>
                </a:cubicBezTo>
                <a:cubicBezTo>
                  <a:pt x="1739041" y="239462"/>
                  <a:pt x="1747368" y="260709"/>
                  <a:pt x="1747625" y="284381"/>
                </a:cubicBezTo>
                <a:cubicBezTo>
                  <a:pt x="1747418" y="303751"/>
                  <a:pt x="1742156" y="321604"/>
                  <a:pt x="1731842" y="337942"/>
                </a:cubicBezTo>
                <a:cubicBezTo>
                  <a:pt x="1721527" y="354280"/>
                  <a:pt x="1707402" y="367435"/>
                  <a:pt x="1689466" y="377409"/>
                </a:cubicBezTo>
                <a:cubicBezTo>
                  <a:pt x="1671530" y="387382"/>
                  <a:pt x="1651027" y="392508"/>
                  <a:pt x="1627956" y="392786"/>
                </a:cubicBezTo>
                <a:cubicBezTo>
                  <a:pt x="1596419" y="392307"/>
                  <a:pt x="1569847" y="384000"/>
                  <a:pt x="1548237" y="367865"/>
                </a:cubicBezTo>
                <a:cubicBezTo>
                  <a:pt x="1526628" y="351730"/>
                  <a:pt x="1515374" y="330638"/>
                  <a:pt x="1514475" y="304589"/>
                </a:cubicBezTo>
                <a:cubicBezTo>
                  <a:pt x="1514943" y="292427"/>
                  <a:pt x="1518498" y="283913"/>
                  <a:pt x="1525141" y="279048"/>
                </a:cubicBezTo>
                <a:cubicBezTo>
                  <a:pt x="1531784" y="274183"/>
                  <a:pt x="1538707" y="271844"/>
                  <a:pt x="1545911" y="272031"/>
                </a:cubicBezTo>
                <a:cubicBezTo>
                  <a:pt x="1554343" y="272078"/>
                  <a:pt x="1561617" y="274791"/>
                  <a:pt x="1567733" y="280171"/>
                </a:cubicBezTo>
                <a:cubicBezTo>
                  <a:pt x="1573849" y="285550"/>
                  <a:pt x="1577054" y="293315"/>
                  <a:pt x="1577346" y="303466"/>
                </a:cubicBezTo>
                <a:cubicBezTo>
                  <a:pt x="1577031" y="314261"/>
                  <a:pt x="1573312" y="322425"/>
                  <a:pt x="1566189" y="327958"/>
                </a:cubicBezTo>
                <a:cubicBezTo>
                  <a:pt x="1559067" y="333491"/>
                  <a:pt x="1550437" y="335618"/>
                  <a:pt x="1540297" y="334340"/>
                </a:cubicBezTo>
                <a:cubicBezTo>
                  <a:pt x="1550964" y="350652"/>
                  <a:pt x="1564726" y="361934"/>
                  <a:pt x="1581583" y="368184"/>
                </a:cubicBezTo>
                <a:cubicBezTo>
                  <a:pt x="1598441" y="374435"/>
                  <a:pt x="1613336" y="377414"/>
                  <a:pt x="1626269" y="377120"/>
                </a:cubicBezTo>
                <a:cubicBezTo>
                  <a:pt x="1634842" y="377391"/>
                  <a:pt x="1643999" y="375036"/>
                  <a:pt x="1653739" y="370058"/>
                </a:cubicBezTo>
                <a:cubicBezTo>
                  <a:pt x="1663479" y="365080"/>
                  <a:pt x="1671845" y="355856"/>
                  <a:pt x="1678836" y="342387"/>
                </a:cubicBezTo>
                <a:cubicBezTo>
                  <a:pt x="1685827" y="328918"/>
                  <a:pt x="1689485" y="309582"/>
                  <a:pt x="1689811" y="284381"/>
                </a:cubicBezTo>
                <a:cubicBezTo>
                  <a:pt x="1689905" y="256387"/>
                  <a:pt x="1684516" y="233942"/>
                  <a:pt x="1673644" y="217047"/>
                </a:cubicBezTo>
                <a:cubicBezTo>
                  <a:pt x="1662773" y="200153"/>
                  <a:pt x="1645856" y="191483"/>
                  <a:pt x="1622893" y="191037"/>
                </a:cubicBezTo>
                <a:lnTo>
                  <a:pt x="1598148" y="191037"/>
                </a:lnTo>
                <a:cubicBezTo>
                  <a:pt x="1593403" y="191165"/>
                  <a:pt x="1589959" y="190909"/>
                  <a:pt x="1587816" y="190268"/>
                </a:cubicBezTo>
                <a:cubicBezTo>
                  <a:pt x="1585673" y="189627"/>
                  <a:pt x="1584620" y="187833"/>
                  <a:pt x="1584655" y="184885"/>
                </a:cubicBezTo>
                <a:cubicBezTo>
                  <a:pt x="1584725" y="182193"/>
                  <a:pt x="1585568" y="180445"/>
                  <a:pt x="1587183" y="179642"/>
                </a:cubicBezTo>
                <a:cubicBezTo>
                  <a:pt x="1588799" y="178838"/>
                  <a:pt x="1590766" y="178348"/>
                  <a:pt x="1593086" y="178174"/>
                </a:cubicBezTo>
                <a:cubicBezTo>
                  <a:pt x="1595441" y="178138"/>
                  <a:pt x="1599026" y="177929"/>
                  <a:pt x="1603842" y="177544"/>
                </a:cubicBezTo>
                <a:cubicBezTo>
                  <a:pt x="1608658" y="177160"/>
                  <a:pt x="1612383" y="176810"/>
                  <a:pt x="1615019" y="176496"/>
                </a:cubicBezTo>
                <a:cubicBezTo>
                  <a:pt x="1622202" y="176718"/>
                  <a:pt x="1630193" y="175148"/>
                  <a:pt x="1638992" y="171784"/>
                </a:cubicBezTo>
                <a:cubicBezTo>
                  <a:pt x="1647791" y="168420"/>
                  <a:pt x="1656485" y="160240"/>
                  <a:pt x="1665073" y="147241"/>
                </a:cubicBezTo>
                <a:cubicBezTo>
                  <a:pt x="1672126" y="134163"/>
                  <a:pt x="1676578" y="121233"/>
                  <a:pt x="1678430" y="108450"/>
                </a:cubicBezTo>
                <a:cubicBezTo>
                  <a:pt x="1680281" y="95668"/>
                  <a:pt x="1681078" y="87242"/>
                  <a:pt x="1680820" y="83173"/>
                </a:cubicBezTo>
                <a:cubicBezTo>
                  <a:pt x="1680011" y="58417"/>
                  <a:pt x="1673895" y="41597"/>
                  <a:pt x="1662472" y="32714"/>
                </a:cubicBezTo>
                <a:cubicBezTo>
                  <a:pt x="1651048" y="23831"/>
                  <a:pt x="1639167" y="19659"/>
                  <a:pt x="1626830" y="20196"/>
                </a:cubicBezTo>
                <a:cubicBezTo>
                  <a:pt x="1615946" y="19927"/>
                  <a:pt x="1603135" y="22296"/>
                  <a:pt x="1588398" y="27306"/>
                </a:cubicBezTo>
                <a:cubicBezTo>
                  <a:pt x="1573660" y="32315"/>
                  <a:pt x="1561561" y="41583"/>
                  <a:pt x="1552100" y="55109"/>
                </a:cubicBezTo>
                <a:cubicBezTo>
                  <a:pt x="1557234" y="54524"/>
                  <a:pt x="1564086" y="55694"/>
                  <a:pt x="1572657" y="58617"/>
                </a:cubicBezTo>
                <a:cubicBezTo>
                  <a:pt x="1581229" y="61541"/>
                  <a:pt x="1585976" y="69726"/>
                  <a:pt x="1586900" y="83173"/>
                </a:cubicBezTo>
                <a:cubicBezTo>
                  <a:pt x="1586795" y="91487"/>
                  <a:pt x="1584199" y="98292"/>
                  <a:pt x="1579112" y="103589"/>
                </a:cubicBezTo>
                <a:cubicBezTo>
                  <a:pt x="1574025" y="108887"/>
                  <a:pt x="1567080" y="111623"/>
                  <a:pt x="1558274" y="111799"/>
                </a:cubicBezTo>
                <a:cubicBezTo>
                  <a:pt x="1549960" y="111740"/>
                  <a:pt x="1543155" y="109191"/>
                  <a:pt x="1537857" y="104151"/>
                </a:cubicBezTo>
                <a:cubicBezTo>
                  <a:pt x="1532560" y="99111"/>
                  <a:pt x="1529824" y="91931"/>
                  <a:pt x="1529649" y="82612"/>
                </a:cubicBezTo>
                <a:cubicBezTo>
                  <a:pt x="1530243" y="60745"/>
                  <a:pt x="1539718" y="42674"/>
                  <a:pt x="1558074" y="28400"/>
                </a:cubicBezTo>
                <a:cubicBezTo>
                  <a:pt x="1576430" y="14125"/>
                  <a:pt x="1600098" y="6731"/>
                  <a:pt x="1629079" y="6217"/>
                </a:cubicBezTo>
                <a:close/>
                <a:moveTo>
                  <a:pt x="1356793" y="6217"/>
                </a:moveTo>
                <a:cubicBezTo>
                  <a:pt x="1373962" y="5755"/>
                  <a:pt x="1391280" y="10919"/>
                  <a:pt x="1408747" y="21710"/>
                </a:cubicBezTo>
                <a:cubicBezTo>
                  <a:pt x="1426214" y="32500"/>
                  <a:pt x="1440901" y="51692"/>
                  <a:pt x="1452807" y="79284"/>
                </a:cubicBezTo>
                <a:cubicBezTo>
                  <a:pt x="1464714" y="106876"/>
                  <a:pt x="1470911" y="145644"/>
                  <a:pt x="1471400" y="195587"/>
                </a:cubicBezTo>
                <a:cubicBezTo>
                  <a:pt x="1471002" y="236059"/>
                  <a:pt x="1464186" y="271001"/>
                  <a:pt x="1450953" y="300413"/>
                </a:cubicBezTo>
                <a:cubicBezTo>
                  <a:pt x="1437720" y="329824"/>
                  <a:pt x="1420457" y="352523"/>
                  <a:pt x="1399165" y="368510"/>
                </a:cubicBezTo>
                <a:cubicBezTo>
                  <a:pt x="1377872" y="384497"/>
                  <a:pt x="1354937" y="392588"/>
                  <a:pt x="1330360" y="392786"/>
                </a:cubicBezTo>
                <a:cubicBezTo>
                  <a:pt x="1306215" y="392612"/>
                  <a:pt x="1287235" y="387210"/>
                  <a:pt x="1273422" y="376579"/>
                </a:cubicBezTo>
                <a:cubicBezTo>
                  <a:pt x="1259608" y="365949"/>
                  <a:pt x="1252568" y="351131"/>
                  <a:pt x="1252300" y="332126"/>
                </a:cubicBezTo>
                <a:cubicBezTo>
                  <a:pt x="1252814" y="321428"/>
                  <a:pt x="1255994" y="314202"/>
                  <a:pt x="1261840" y="310449"/>
                </a:cubicBezTo>
                <a:cubicBezTo>
                  <a:pt x="1267686" y="306696"/>
                  <a:pt x="1273111" y="304942"/>
                  <a:pt x="1278115" y="305188"/>
                </a:cubicBezTo>
                <a:cubicBezTo>
                  <a:pt x="1284593" y="305176"/>
                  <a:pt x="1290439" y="307304"/>
                  <a:pt x="1295653" y="311571"/>
                </a:cubicBezTo>
                <a:cubicBezTo>
                  <a:pt x="1300868" y="315839"/>
                  <a:pt x="1303627" y="322316"/>
                  <a:pt x="1303931" y="331003"/>
                </a:cubicBezTo>
                <a:cubicBezTo>
                  <a:pt x="1304259" y="336253"/>
                  <a:pt x="1302481" y="341748"/>
                  <a:pt x="1298597" y="347489"/>
                </a:cubicBezTo>
                <a:cubicBezTo>
                  <a:pt x="1294713" y="353230"/>
                  <a:pt x="1286757" y="356340"/>
                  <a:pt x="1274728" y="356819"/>
                </a:cubicBezTo>
                <a:cubicBezTo>
                  <a:pt x="1283055" y="366053"/>
                  <a:pt x="1292934" y="371834"/>
                  <a:pt x="1304364" y="374160"/>
                </a:cubicBezTo>
                <a:cubicBezTo>
                  <a:pt x="1315794" y="376486"/>
                  <a:pt x="1324274" y="377473"/>
                  <a:pt x="1329804" y="377120"/>
                </a:cubicBezTo>
                <a:cubicBezTo>
                  <a:pt x="1341195" y="377612"/>
                  <a:pt x="1353898" y="373750"/>
                  <a:pt x="1367913" y="365534"/>
                </a:cubicBezTo>
                <a:cubicBezTo>
                  <a:pt x="1381929" y="357318"/>
                  <a:pt x="1394132" y="341799"/>
                  <a:pt x="1404524" y="318978"/>
                </a:cubicBezTo>
                <a:cubicBezTo>
                  <a:pt x="1414915" y="296157"/>
                  <a:pt x="1420371" y="263084"/>
                  <a:pt x="1420892" y="219760"/>
                </a:cubicBezTo>
                <a:lnTo>
                  <a:pt x="1420892" y="201771"/>
                </a:lnTo>
                <a:cubicBezTo>
                  <a:pt x="1414449" y="218375"/>
                  <a:pt x="1405406" y="231807"/>
                  <a:pt x="1393763" y="242068"/>
                </a:cubicBezTo>
                <a:cubicBezTo>
                  <a:pt x="1382119" y="252329"/>
                  <a:pt x="1367734" y="257610"/>
                  <a:pt x="1350608" y="257911"/>
                </a:cubicBezTo>
                <a:cubicBezTo>
                  <a:pt x="1318376" y="257083"/>
                  <a:pt x="1291778" y="244986"/>
                  <a:pt x="1270814" y="221620"/>
                </a:cubicBezTo>
                <a:cubicBezTo>
                  <a:pt x="1249851" y="198254"/>
                  <a:pt x="1238996" y="168590"/>
                  <a:pt x="1238250" y="132627"/>
                </a:cubicBezTo>
                <a:cubicBezTo>
                  <a:pt x="1238309" y="111968"/>
                  <a:pt x="1241419" y="94682"/>
                  <a:pt x="1247580" y="80769"/>
                </a:cubicBezTo>
                <a:cubicBezTo>
                  <a:pt x="1253742" y="66856"/>
                  <a:pt x="1262604" y="53786"/>
                  <a:pt x="1274167" y="41560"/>
                </a:cubicBezTo>
                <a:cubicBezTo>
                  <a:pt x="1286242" y="29028"/>
                  <a:pt x="1299166" y="19978"/>
                  <a:pt x="1312939" y="14409"/>
                </a:cubicBezTo>
                <a:cubicBezTo>
                  <a:pt x="1326712" y="8841"/>
                  <a:pt x="1341330" y="6110"/>
                  <a:pt x="1356793" y="6217"/>
                </a:cubicBezTo>
                <a:close/>
                <a:moveTo>
                  <a:pt x="404869" y="6217"/>
                </a:moveTo>
                <a:cubicBezTo>
                  <a:pt x="411052" y="5983"/>
                  <a:pt x="414816" y="6733"/>
                  <a:pt x="416160" y="8465"/>
                </a:cubicBezTo>
                <a:cubicBezTo>
                  <a:pt x="417504" y="10198"/>
                  <a:pt x="418042" y="14319"/>
                  <a:pt x="417773" y="20829"/>
                </a:cubicBezTo>
                <a:lnTo>
                  <a:pt x="417773" y="336090"/>
                </a:lnTo>
                <a:cubicBezTo>
                  <a:pt x="417482" y="342971"/>
                  <a:pt x="418251" y="348383"/>
                  <a:pt x="420083" y="352329"/>
                </a:cubicBezTo>
                <a:cubicBezTo>
                  <a:pt x="421915" y="356274"/>
                  <a:pt x="426556" y="359063"/>
                  <a:pt x="434008" y="360698"/>
                </a:cubicBezTo>
                <a:cubicBezTo>
                  <a:pt x="441459" y="362332"/>
                  <a:pt x="453469" y="363123"/>
                  <a:pt x="470037" y="363071"/>
                </a:cubicBezTo>
                <a:lnTo>
                  <a:pt x="488020" y="363071"/>
                </a:lnTo>
                <a:lnTo>
                  <a:pt x="488020" y="380422"/>
                </a:lnTo>
                <a:cubicBezTo>
                  <a:pt x="481120" y="379873"/>
                  <a:pt x="472004" y="379479"/>
                  <a:pt x="460672" y="379240"/>
                </a:cubicBezTo>
                <a:cubicBezTo>
                  <a:pt x="449339" y="379002"/>
                  <a:pt x="437853" y="378857"/>
                  <a:pt x="426213" y="378805"/>
                </a:cubicBezTo>
                <a:cubicBezTo>
                  <a:pt x="414572" y="378753"/>
                  <a:pt x="404840" y="378733"/>
                  <a:pt x="397015" y="378743"/>
                </a:cubicBezTo>
                <a:cubicBezTo>
                  <a:pt x="389190" y="378733"/>
                  <a:pt x="379457" y="378753"/>
                  <a:pt x="367817" y="378805"/>
                </a:cubicBezTo>
                <a:cubicBezTo>
                  <a:pt x="356177" y="378857"/>
                  <a:pt x="344690" y="379002"/>
                  <a:pt x="333358" y="379240"/>
                </a:cubicBezTo>
                <a:cubicBezTo>
                  <a:pt x="322026" y="379479"/>
                  <a:pt x="312910" y="379873"/>
                  <a:pt x="306010" y="380422"/>
                </a:cubicBezTo>
                <a:lnTo>
                  <a:pt x="306010" y="363071"/>
                </a:lnTo>
                <a:lnTo>
                  <a:pt x="323993" y="363071"/>
                </a:lnTo>
                <a:cubicBezTo>
                  <a:pt x="340561" y="363113"/>
                  <a:pt x="352571" y="362280"/>
                  <a:pt x="360022" y="360573"/>
                </a:cubicBezTo>
                <a:cubicBezTo>
                  <a:pt x="367473" y="358866"/>
                  <a:pt x="372115" y="356034"/>
                  <a:pt x="373947" y="352079"/>
                </a:cubicBezTo>
                <a:cubicBezTo>
                  <a:pt x="375778" y="348123"/>
                  <a:pt x="376548" y="342794"/>
                  <a:pt x="376257" y="336090"/>
                </a:cubicBezTo>
                <a:lnTo>
                  <a:pt x="376257" y="44982"/>
                </a:lnTo>
                <a:cubicBezTo>
                  <a:pt x="361107" y="51955"/>
                  <a:pt x="346589" y="56200"/>
                  <a:pt x="332704" y="57715"/>
                </a:cubicBezTo>
                <a:cubicBezTo>
                  <a:pt x="318818" y="59232"/>
                  <a:pt x="308796" y="59838"/>
                  <a:pt x="302639" y="59535"/>
                </a:cubicBezTo>
                <a:lnTo>
                  <a:pt x="302639" y="42184"/>
                </a:lnTo>
                <a:cubicBezTo>
                  <a:pt x="308917" y="42406"/>
                  <a:pt x="317839" y="41962"/>
                  <a:pt x="329403" y="40852"/>
                </a:cubicBezTo>
                <a:cubicBezTo>
                  <a:pt x="340967" y="39742"/>
                  <a:pt x="353465" y="36633"/>
                  <a:pt x="366897" y="31527"/>
                </a:cubicBezTo>
                <a:cubicBezTo>
                  <a:pt x="380329" y="26421"/>
                  <a:pt x="392986" y="17984"/>
                  <a:pt x="404869" y="6217"/>
                </a:cubicBezTo>
                <a:close/>
                <a:moveTo>
                  <a:pt x="114605" y="6217"/>
                </a:moveTo>
                <a:cubicBezTo>
                  <a:pt x="142530" y="6567"/>
                  <a:pt x="166507" y="13726"/>
                  <a:pt x="186535" y="27695"/>
                </a:cubicBezTo>
                <a:cubicBezTo>
                  <a:pt x="206563" y="41664"/>
                  <a:pt x="217043" y="60344"/>
                  <a:pt x="217976" y="83734"/>
                </a:cubicBezTo>
                <a:cubicBezTo>
                  <a:pt x="217579" y="106324"/>
                  <a:pt x="210236" y="126463"/>
                  <a:pt x="195944" y="144151"/>
                </a:cubicBezTo>
                <a:cubicBezTo>
                  <a:pt x="181653" y="161838"/>
                  <a:pt x="162795" y="174670"/>
                  <a:pt x="139370" y="182648"/>
                </a:cubicBezTo>
                <a:cubicBezTo>
                  <a:pt x="168836" y="189152"/>
                  <a:pt x="191768" y="201816"/>
                  <a:pt x="208167" y="220639"/>
                </a:cubicBezTo>
                <a:cubicBezTo>
                  <a:pt x="224566" y="239462"/>
                  <a:pt x="232894" y="260709"/>
                  <a:pt x="233150" y="284381"/>
                </a:cubicBezTo>
                <a:cubicBezTo>
                  <a:pt x="232943" y="303751"/>
                  <a:pt x="227682" y="321604"/>
                  <a:pt x="217367" y="337942"/>
                </a:cubicBezTo>
                <a:cubicBezTo>
                  <a:pt x="207052" y="354280"/>
                  <a:pt x="192927" y="367435"/>
                  <a:pt x="174991" y="377409"/>
                </a:cubicBezTo>
                <a:cubicBezTo>
                  <a:pt x="157055" y="387382"/>
                  <a:pt x="136552" y="392508"/>
                  <a:pt x="113481" y="392785"/>
                </a:cubicBezTo>
                <a:cubicBezTo>
                  <a:pt x="81944" y="392307"/>
                  <a:pt x="55372" y="384000"/>
                  <a:pt x="33762" y="367865"/>
                </a:cubicBezTo>
                <a:cubicBezTo>
                  <a:pt x="12153" y="351730"/>
                  <a:pt x="899" y="330638"/>
                  <a:pt x="0" y="304589"/>
                </a:cubicBezTo>
                <a:cubicBezTo>
                  <a:pt x="468" y="292427"/>
                  <a:pt x="4023" y="283913"/>
                  <a:pt x="10666" y="279048"/>
                </a:cubicBezTo>
                <a:cubicBezTo>
                  <a:pt x="17308" y="274183"/>
                  <a:pt x="24232" y="271844"/>
                  <a:pt x="31436" y="272031"/>
                </a:cubicBezTo>
                <a:cubicBezTo>
                  <a:pt x="39868" y="272078"/>
                  <a:pt x="47142" y="274791"/>
                  <a:pt x="53258" y="280171"/>
                </a:cubicBezTo>
                <a:cubicBezTo>
                  <a:pt x="59375" y="285550"/>
                  <a:pt x="62579" y="293315"/>
                  <a:pt x="62871" y="303466"/>
                </a:cubicBezTo>
                <a:cubicBezTo>
                  <a:pt x="62556" y="314261"/>
                  <a:pt x="58837" y="322425"/>
                  <a:pt x="51715" y="327958"/>
                </a:cubicBezTo>
                <a:cubicBezTo>
                  <a:pt x="44593" y="333491"/>
                  <a:pt x="35962" y="335618"/>
                  <a:pt x="25822" y="334340"/>
                </a:cubicBezTo>
                <a:cubicBezTo>
                  <a:pt x="36489" y="350652"/>
                  <a:pt x="50251" y="361934"/>
                  <a:pt x="67108" y="368184"/>
                </a:cubicBezTo>
                <a:cubicBezTo>
                  <a:pt x="83965" y="374435"/>
                  <a:pt x="98861" y="377414"/>
                  <a:pt x="111794" y="377120"/>
                </a:cubicBezTo>
                <a:cubicBezTo>
                  <a:pt x="120367" y="377391"/>
                  <a:pt x="129524" y="375036"/>
                  <a:pt x="139264" y="370058"/>
                </a:cubicBezTo>
                <a:cubicBezTo>
                  <a:pt x="149005" y="365080"/>
                  <a:pt x="157370" y="355856"/>
                  <a:pt x="164361" y="342387"/>
                </a:cubicBezTo>
                <a:cubicBezTo>
                  <a:pt x="171352" y="328918"/>
                  <a:pt x="175010" y="309582"/>
                  <a:pt x="175337" y="284381"/>
                </a:cubicBezTo>
                <a:cubicBezTo>
                  <a:pt x="175431" y="256387"/>
                  <a:pt x="170041" y="233942"/>
                  <a:pt x="159170" y="217047"/>
                </a:cubicBezTo>
                <a:cubicBezTo>
                  <a:pt x="148298" y="200153"/>
                  <a:pt x="131381" y="191483"/>
                  <a:pt x="108418" y="191037"/>
                </a:cubicBezTo>
                <a:lnTo>
                  <a:pt x="83673" y="191037"/>
                </a:lnTo>
                <a:cubicBezTo>
                  <a:pt x="78928" y="191165"/>
                  <a:pt x="75484" y="190909"/>
                  <a:pt x="73341" y="190268"/>
                </a:cubicBezTo>
                <a:cubicBezTo>
                  <a:pt x="71198" y="189627"/>
                  <a:pt x="70145" y="187833"/>
                  <a:pt x="70180" y="184885"/>
                </a:cubicBezTo>
                <a:cubicBezTo>
                  <a:pt x="70250" y="182193"/>
                  <a:pt x="71093" y="180445"/>
                  <a:pt x="72709" y="179642"/>
                </a:cubicBezTo>
                <a:cubicBezTo>
                  <a:pt x="74324" y="178838"/>
                  <a:pt x="76291" y="178348"/>
                  <a:pt x="78611" y="178174"/>
                </a:cubicBezTo>
                <a:cubicBezTo>
                  <a:pt x="80966" y="178138"/>
                  <a:pt x="84552" y="177929"/>
                  <a:pt x="89367" y="177544"/>
                </a:cubicBezTo>
                <a:cubicBezTo>
                  <a:pt x="94182" y="177160"/>
                  <a:pt x="97908" y="176810"/>
                  <a:pt x="100545" y="176496"/>
                </a:cubicBezTo>
                <a:cubicBezTo>
                  <a:pt x="107727" y="176718"/>
                  <a:pt x="115717" y="175148"/>
                  <a:pt x="124517" y="171784"/>
                </a:cubicBezTo>
                <a:cubicBezTo>
                  <a:pt x="133316" y="168420"/>
                  <a:pt x="142009" y="160240"/>
                  <a:pt x="150598" y="147241"/>
                </a:cubicBezTo>
                <a:cubicBezTo>
                  <a:pt x="157651" y="134163"/>
                  <a:pt x="162103" y="121233"/>
                  <a:pt x="163955" y="108450"/>
                </a:cubicBezTo>
                <a:cubicBezTo>
                  <a:pt x="165806" y="95668"/>
                  <a:pt x="166603" y="87242"/>
                  <a:pt x="166345" y="83173"/>
                </a:cubicBezTo>
                <a:cubicBezTo>
                  <a:pt x="165537" y="58417"/>
                  <a:pt x="159421" y="41597"/>
                  <a:pt x="147997" y="32714"/>
                </a:cubicBezTo>
                <a:cubicBezTo>
                  <a:pt x="136573" y="23831"/>
                  <a:pt x="124692" y="19659"/>
                  <a:pt x="112355" y="20196"/>
                </a:cubicBezTo>
                <a:cubicBezTo>
                  <a:pt x="101471" y="19927"/>
                  <a:pt x="88660" y="22296"/>
                  <a:pt x="73923" y="27306"/>
                </a:cubicBezTo>
                <a:cubicBezTo>
                  <a:pt x="59185" y="32315"/>
                  <a:pt x="47086" y="41583"/>
                  <a:pt x="37625" y="55109"/>
                </a:cubicBezTo>
                <a:cubicBezTo>
                  <a:pt x="42759" y="54524"/>
                  <a:pt x="49611" y="55694"/>
                  <a:pt x="58182" y="58617"/>
                </a:cubicBezTo>
                <a:cubicBezTo>
                  <a:pt x="66753" y="61541"/>
                  <a:pt x="71501" y="69726"/>
                  <a:pt x="72425" y="83173"/>
                </a:cubicBezTo>
                <a:cubicBezTo>
                  <a:pt x="72320" y="91487"/>
                  <a:pt x="69724" y="98292"/>
                  <a:pt x="64637" y="103589"/>
                </a:cubicBezTo>
                <a:cubicBezTo>
                  <a:pt x="59551" y="108887"/>
                  <a:pt x="52604" y="111623"/>
                  <a:pt x="43799" y="111799"/>
                </a:cubicBezTo>
                <a:cubicBezTo>
                  <a:pt x="35485" y="111740"/>
                  <a:pt x="28680" y="109191"/>
                  <a:pt x="23382" y="104151"/>
                </a:cubicBezTo>
                <a:cubicBezTo>
                  <a:pt x="18085" y="99111"/>
                  <a:pt x="15349" y="91931"/>
                  <a:pt x="15174" y="82612"/>
                </a:cubicBezTo>
                <a:cubicBezTo>
                  <a:pt x="15768" y="60745"/>
                  <a:pt x="25244" y="42674"/>
                  <a:pt x="43599" y="28400"/>
                </a:cubicBezTo>
                <a:cubicBezTo>
                  <a:pt x="61955" y="14125"/>
                  <a:pt x="85624" y="6731"/>
                  <a:pt x="114605" y="6217"/>
                </a:cubicBezTo>
                <a:close/>
                <a:moveTo>
                  <a:pt x="3576269" y="36"/>
                </a:moveTo>
                <a:cubicBezTo>
                  <a:pt x="3580570" y="-58"/>
                  <a:pt x="3583188" y="972"/>
                  <a:pt x="3584123" y="3127"/>
                </a:cubicBezTo>
                <a:cubicBezTo>
                  <a:pt x="3585058" y="5281"/>
                  <a:pt x="3585432" y="9121"/>
                  <a:pt x="3585245" y="14647"/>
                </a:cubicBezTo>
                <a:lnTo>
                  <a:pt x="3585245" y="270345"/>
                </a:lnTo>
                <a:lnTo>
                  <a:pt x="3641442" y="270345"/>
                </a:lnTo>
                <a:lnTo>
                  <a:pt x="3641442" y="287696"/>
                </a:lnTo>
                <a:lnTo>
                  <a:pt x="3585245" y="287696"/>
                </a:lnTo>
                <a:lnTo>
                  <a:pt x="3585245" y="336634"/>
                </a:lnTo>
                <a:cubicBezTo>
                  <a:pt x="3584425" y="346595"/>
                  <a:pt x="3586345" y="353532"/>
                  <a:pt x="3591005" y="357446"/>
                </a:cubicBezTo>
                <a:cubicBezTo>
                  <a:pt x="3595665" y="361360"/>
                  <a:pt x="3607981" y="363235"/>
                  <a:pt x="3627955" y="363071"/>
                </a:cubicBezTo>
                <a:lnTo>
                  <a:pt x="3639756" y="363071"/>
                </a:lnTo>
                <a:lnTo>
                  <a:pt x="3639756" y="380422"/>
                </a:lnTo>
                <a:cubicBezTo>
                  <a:pt x="3627966" y="379617"/>
                  <a:pt x="3615300" y="379128"/>
                  <a:pt x="3601757" y="378953"/>
                </a:cubicBezTo>
                <a:cubicBezTo>
                  <a:pt x="3588216" y="378778"/>
                  <a:pt x="3575419" y="378708"/>
                  <a:pt x="3563366" y="378743"/>
                </a:cubicBezTo>
                <a:cubicBezTo>
                  <a:pt x="3551334" y="378708"/>
                  <a:pt x="3538629" y="378778"/>
                  <a:pt x="3525250" y="378953"/>
                </a:cubicBezTo>
                <a:cubicBezTo>
                  <a:pt x="3511871" y="379128"/>
                  <a:pt x="3499298" y="379617"/>
                  <a:pt x="3487531" y="380422"/>
                </a:cubicBezTo>
                <a:lnTo>
                  <a:pt x="3487531" y="363071"/>
                </a:lnTo>
                <a:lnTo>
                  <a:pt x="3499333" y="363071"/>
                </a:lnTo>
                <a:cubicBezTo>
                  <a:pt x="3519306" y="363235"/>
                  <a:pt x="3531623" y="361360"/>
                  <a:pt x="3536283" y="357446"/>
                </a:cubicBezTo>
                <a:cubicBezTo>
                  <a:pt x="3540942" y="353532"/>
                  <a:pt x="3542863" y="346595"/>
                  <a:pt x="3542043" y="336634"/>
                </a:cubicBezTo>
                <a:lnTo>
                  <a:pt x="3542043" y="287696"/>
                </a:lnTo>
                <a:lnTo>
                  <a:pt x="3392557" y="287696"/>
                </a:lnTo>
                <a:lnTo>
                  <a:pt x="3392557" y="270345"/>
                </a:lnTo>
                <a:lnTo>
                  <a:pt x="3565049" y="6780"/>
                </a:lnTo>
                <a:cubicBezTo>
                  <a:pt x="3567165" y="3548"/>
                  <a:pt x="3568965" y="1581"/>
                  <a:pt x="3570449" y="879"/>
                </a:cubicBezTo>
                <a:cubicBezTo>
                  <a:pt x="3571933" y="176"/>
                  <a:pt x="3573873" y="-105"/>
                  <a:pt x="3576269" y="36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9" name="!!lazyx">
            <a:extLst>
              <a:ext uri="{FF2B5EF4-FFF2-40B4-BE49-F238E27FC236}">
                <a16:creationId xmlns:a16="http://schemas.microsoft.com/office/drawing/2014/main" id="{215690E7-41E2-6532-5C87-AB605584E840}"/>
              </a:ext>
            </a:extLst>
          </p:cNvPr>
          <p:cNvSpPr txBox="1"/>
          <p:nvPr/>
        </p:nvSpPr>
        <p:spPr>
          <a:xfrm>
            <a:off x="4871864" y="2276872"/>
            <a:ext cx="72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M Roman 10" panose="00000500000000000000" pitchFamily="50" charset="0"/>
              </a:rPr>
              <a:t>lazy</a:t>
            </a:r>
            <a:endParaRPr lang="zh-CN" altLang="en-US" sz="2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23" name="!!eq1">
            <a:extLst>
              <a:ext uri="{FF2B5EF4-FFF2-40B4-BE49-F238E27FC236}">
                <a16:creationId xmlns:a16="http://schemas.microsoft.com/office/drawing/2014/main" id="{1C578B62-85D6-C246-E47B-1529C708CC97}"/>
              </a:ext>
            </a:extLst>
          </p:cNvPr>
          <p:cNvSpPr txBox="1"/>
          <p:nvPr/>
        </p:nvSpPr>
        <p:spPr>
          <a:xfrm>
            <a:off x="5053861" y="2736276"/>
            <a:ext cx="374275" cy="131431"/>
          </a:xfrm>
          <a:custGeom>
            <a:avLst/>
            <a:gdLst>
              <a:gd name="connsiteX0" fmla="*/ 11239 w 374275"/>
              <a:gd name="connsiteY0" fmla="*/ 109022 h 131431"/>
              <a:gd name="connsiteX1" fmla="*/ 363036 w 374275"/>
              <a:gd name="connsiteY1" fmla="*/ 109022 h 131431"/>
              <a:gd name="connsiteX2" fmla="*/ 370974 w 374275"/>
              <a:gd name="connsiteY2" fmla="*/ 112314 h 131431"/>
              <a:gd name="connsiteX3" fmla="*/ 374275 w 374275"/>
              <a:gd name="connsiteY3" fmla="*/ 120227 h 131431"/>
              <a:gd name="connsiteX4" fmla="*/ 370974 w 374275"/>
              <a:gd name="connsiteY4" fmla="*/ 128140 h 131431"/>
              <a:gd name="connsiteX5" fmla="*/ 363036 w 374275"/>
              <a:gd name="connsiteY5" fmla="*/ 131431 h 131431"/>
              <a:gd name="connsiteX6" fmla="*/ 11239 w 374275"/>
              <a:gd name="connsiteY6" fmla="*/ 131431 h 131431"/>
              <a:gd name="connsiteX7" fmla="*/ 3301 w 374275"/>
              <a:gd name="connsiteY7" fmla="*/ 128140 h 131431"/>
              <a:gd name="connsiteX8" fmla="*/ 0 w 374275"/>
              <a:gd name="connsiteY8" fmla="*/ 120227 h 131431"/>
              <a:gd name="connsiteX9" fmla="*/ 3301 w 374275"/>
              <a:gd name="connsiteY9" fmla="*/ 112314 h 131431"/>
              <a:gd name="connsiteX10" fmla="*/ 11239 w 374275"/>
              <a:gd name="connsiteY10" fmla="*/ 109022 h 131431"/>
              <a:gd name="connsiteX11" fmla="*/ 11239 w 374275"/>
              <a:gd name="connsiteY11" fmla="*/ 0 h 131431"/>
              <a:gd name="connsiteX12" fmla="*/ 363036 w 374275"/>
              <a:gd name="connsiteY12" fmla="*/ 0 h 131431"/>
              <a:gd name="connsiteX13" fmla="*/ 370974 w 374275"/>
              <a:gd name="connsiteY13" fmla="*/ 3291 h 131431"/>
              <a:gd name="connsiteX14" fmla="*/ 374275 w 374275"/>
              <a:gd name="connsiteY14" fmla="*/ 11204 h 131431"/>
              <a:gd name="connsiteX15" fmla="*/ 370974 w 374275"/>
              <a:gd name="connsiteY15" fmla="*/ 19117 h 131431"/>
              <a:gd name="connsiteX16" fmla="*/ 363036 w 374275"/>
              <a:gd name="connsiteY16" fmla="*/ 22408 h 131431"/>
              <a:gd name="connsiteX17" fmla="*/ 11239 w 374275"/>
              <a:gd name="connsiteY17" fmla="*/ 22408 h 131431"/>
              <a:gd name="connsiteX18" fmla="*/ 3301 w 374275"/>
              <a:gd name="connsiteY18" fmla="*/ 19117 h 131431"/>
              <a:gd name="connsiteX19" fmla="*/ 0 w 374275"/>
              <a:gd name="connsiteY19" fmla="*/ 11204 h 131431"/>
              <a:gd name="connsiteX20" fmla="*/ 3301 w 374275"/>
              <a:gd name="connsiteY20" fmla="*/ 3291 h 131431"/>
              <a:gd name="connsiteX21" fmla="*/ 11239 w 374275"/>
              <a:gd name="connsiteY21" fmla="*/ 0 h 13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4275" h="131431">
                <a:moveTo>
                  <a:pt x="11239" y="109022"/>
                </a:moveTo>
                <a:lnTo>
                  <a:pt x="363036" y="109022"/>
                </a:lnTo>
                <a:cubicBezTo>
                  <a:pt x="366208" y="109104"/>
                  <a:pt x="368854" y="110201"/>
                  <a:pt x="370974" y="112314"/>
                </a:cubicBezTo>
                <a:cubicBezTo>
                  <a:pt x="373093" y="114426"/>
                  <a:pt x="374193" y="117064"/>
                  <a:pt x="374275" y="120227"/>
                </a:cubicBezTo>
                <a:cubicBezTo>
                  <a:pt x="374193" y="123390"/>
                  <a:pt x="373093" y="126028"/>
                  <a:pt x="370974" y="128140"/>
                </a:cubicBezTo>
                <a:cubicBezTo>
                  <a:pt x="368854" y="130253"/>
                  <a:pt x="366208" y="131350"/>
                  <a:pt x="363036" y="131431"/>
                </a:cubicBezTo>
                <a:lnTo>
                  <a:pt x="11239" y="131431"/>
                </a:lnTo>
                <a:cubicBezTo>
                  <a:pt x="8066" y="131350"/>
                  <a:pt x="5420" y="130253"/>
                  <a:pt x="3301" y="128140"/>
                </a:cubicBezTo>
                <a:cubicBezTo>
                  <a:pt x="1182" y="126028"/>
                  <a:pt x="82" y="123390"/>
                  <a:pt x="0" y="120227"/>
                </a:cubicBezTo>
                <a:cubicBezTo>
                  <a:pt x="82" y="117064"/>
                  <a:pt x="1182" y="114427"/>
                  <a:pt x="3301" y="112314"/>
                </a:cubicBezTo>
                <a:cubicBezTo>
                  <a:pt x="5420" y="110201"/>
                  <a:pt x="8066" y="109104"/>
                  <a:pt x="11239" y="109022"/>
                </a:cubicBezTo>
                <a:close/>
                <a:moveTo>
                  <a:pt x="11239" y="0"/>
                </a:moveTo>
                <a:lnTo>
                  <a:pt x="363036" y="0"/>
                </a:lnTo>
                <a:cubicBezTo>
                  <a:pt x="366208" y="81"/>
                  <a:pt x="368854" y="1178"/>
                  <a:pt x="370974" y="3291"/>
                </a:cubicBezTo>
                <a:cubicBezTo>
                  <a:pt x="373093" y="5403"/>
                  <a:pt x="374193" y="8041"/>
                  <a:pt x="374275" y="11204"/>
                </a:cubicBezTo>
                <a:cubicBezTo>
                  <a:pt x="374193" y="14367"/>
                  <a:pt x="373093" y="17004"/>
                  <a:pt x="370974" y="19117"/>
                </a:cubicBezTo>
                <a:cubicBezTo>
                  <a:pt x="368854" y="21229"/>
                  <a:pt x="366208" y="22326"/>
                  <a:pt x="363036" y="22408"/>
                </a:cubicBezTo>
                <a:lnTo>
                  <a:pt x="11239" y="22408"/>
                </a:lnTo>
                <a:cubicBezTo>
                  <a:pt x="8066" y="22326"/>
                  <a:pt x="5420" y="21229"/>
                  <a:pt x="3301" y="19117"/>
                </a:cubicBezTo>
                <a:cubicBezTo>
                  <a:pt x="1182" y="17004"/>
                  <a:pt x="82" y="14367"/>
                  <a:pt x="0" y="11204"/>
                </a:cubicBezTo>
                <a:cubicBezTo>
                  <a:pt x="82" y="8041"/>
                  <a:pt x="1182" y="5403"/>
                  <a:pt x="3301" y="3291"/>
                </a:cubicBezTo>
                <a:cubicBezTo>
                  <a:pt x="5420" y="1178"/>
                  <a:pt x="8066" y="81"/>
                  <a:pt x="1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A599B0-AA0C-A385-C2E5-B6731907779F}"/>
              </a:ext>
            </a:extLst>
          </p:cNvPr>
          <p:cNvSpPr txBox="1"/>
          <p:nvPr/>
        </p:nvSpPr>
        <p:spPr>
          <a:xfrm>
            <a:off x="4223792" y="2564904"/>
            <a:ext cx="509375" cy="386598"/>
          </a:xfrm>
          <a:custGeom>
            <a:avLst/>
            <a:gdLst>
              <a:gd name="connsiteX0" fmla="*/ 118543 w 509375"/>
              <a:gd name="connsiteY0" fmla="*/ 14008 h 386598"/>
              <a:gd name="connsiteX1" fmla="*/ 88742 w 509375"/>
              <a:gd name="connsiteY1" fmla="*/ 21177 h 386598"/>
              <a:gd name="connsiteX2" fmla="*/ 62316 w 509375"/>
              <a:gd name="connsiteY2" fmla="*/ 49425 h 386598"/>
              <a:gd name="connsiteX3" fmla="*/ 51984 w 509375"/>
              <a:gd name="connsiteY3" fmla="*/ 84630 h 386598"/>
              <a:gd name="connsiteX4" fmla="*/ 50508 w 509375"/>
              <a:gd name="connsiteY4" fmla="*/ 127001 h 386598"/>
              <a:gd name="connsiteX5" fmla="*/ 51773 w 509375"/>
              <a:gd name="connsiteY5" fmla="*/ 167757 h 386598"/>
              <a:gd name="connsiteX6" fmla="*/ 60630 w 509375"/>
              <a:gd name="connsiteY6" fmla="*/ 203453 h 386598"/>
              <a:gd name="connsiteX7" fmla="*/ 89932 w 509375"/>
              <a:gd name="connsiteY7" fmla="*/ 234441 h 386598"/>
              <a:gd name="connsiteX8" fmla="*/ 112915 w 509375"/>
              <a:gd name="connsiteY8" fmla="*/ 238868 h 386598"/>
              <a:gd name="connsiteX9" fmla="*/ 152693 w 509375"/>
              <a:gd name="connsiteY9" fmla="*/ 223003 h 386598"/>
              <a:gd name="connsiteX10" fmla="*/ 174727 w 509375"/>
              <a:gd name="connsiteY10" fmla="*/ 184653 h 386598"/>
              <a:gd name="connsiteX11" fmla="*/ 181517 w 509375"/>
              <a:gd name="connsiteY11" fmla="*/ 137682 h 386598"/>
              <a:gd name="connsiteX12" fmla="*/ 181518 w 509375"/>
              <a:gd name="connsiteY12" fmla="*/ 137682 h 386598"/>
              <a:gd name="connsiteX13" fmla="*/ 179550 w 509375"/>
              <a:gd name="connsiteY13" fmla="*/ 95099 h 386598"/>
              <a:gd name="connsiteX14" fmla="*/ 172521 w 509375"/>
              <a:gd name="connsiteY14" fmla="*/ 58420 h 386598"/>
              <a:gd name="connsiteX15" fmla="*/ 151647 w 509375"/>
              <a:gd name="connsiteY15" fmla="*/ 26728 h 386598"/>
              <a:gd name="connsiteX16" fmla="*/ 118543 w 509375"/>
              <a:gd name="connsiteY16" fmla="*/ 14008 h 386598"/>
              <a:gd name="connsiteX17" fmla="*/ 390829 w 509375"/>
              <a:gd name="connsiteY17" fmla="*/ 29 h 386598"/>
              <a:gd name="connsiteX18" fmla="*/ 462760 w 509375"/>
              <a:gd name="connsiteY18" fmla="*/ 21507 h 386598"/>
              <a:gd name="connsiteX19" fmla="*/ 494201 w 509375"/>
              <a:gd name="connsiteY19" fmla="*/ 77546 h 386598"/>
              <a:gd name="connsiteX20" fmla="*/ 472169 w 509375"/>
              <a:gd name="connsiteY20" fmla="*/ 137963 h 386598"/>
              <a:gd name="connsiteX21" fmla="*/ 415595 w 509375"/>
              <a:gd name="connsiteY21" fmla="*/ 176460 h 386598"/>
              <a:gd name="connsiteX22" fmla="*/ 484392 w 509375"/>
              <a:gd name="connsiteY22" fmla="*/ 214451 h 386598"/>
              <a:gd name="connsiteX23" fmla="*/ 509375 w 509375"/>
              <a:gd name="connsiteY23" fmla="*/ 278193 h 386598"/>
              <a:gd name="connsiteX24" fmla="*/ 493592 w 509375"/>
              <a:gd name="connsiteY24" fmla="*/ 331754 h 386598"/>
              <a:gd name="connsiteX25" fmla="*/ 451216 w 509375"/>
              <a:gd name="connsiteY25" fmla="*/ 371221 h 386598"/>
              <a:gd name="connsiteX26" fmla="*/ 389706 w 509375"/>
              <a:gd name="connsiteY26" fmla="*/ 386598 h 386598"/>
              <a:gd name="connsiteX27" fmla="*/ 309987 w 509375"/>
              <a:gd name="connsiteY27" fmla="*/ 361677 h 386598"/>
              <a:gd name="connsiteX28" fmla="*/ 276225 w 509375"/>
              <a:gd name="connsiteY28" fmla="*/ 298401 h 386598"/>
              <a:gd name="connsiteX29" fmla="*/ 286891 w 509375"/>
              <a:gd name="connsiteY29" fmla="*/ 272860 h 386598"/>
              <a:gd name="connsiteX30" fmla="*/ 307661 w 509375"/>
              <a:gd name="connsiteY30" fmla="*/ 265843 h 386598"/>
              <a:gd name="connsiteX31" fmla="*/ 329483 w 509375"/>
              <a:gd name="connsiteY31" fmla="*/ 273983 h 386598"/>
              <a:gd name="connsiteX32" fmla="*/ 339096 w 509375"/>
              <a:gd name="connsiteY32" fmla="*/ 297278 h 386598"/>
              <a:gd name="connsiteX33" fmla="*/ 327939 w 509375"/>
              <a:gd name="connsiteY33" fmla="*/ 321770 h 386598"/>
              <a:gd name="connsiteX34" fmla="*/ 302047 w 509375"/>
              <a:gd name="connsiteY34" fmla="*/ 328152 h 386598"/>
              <a:gd name="connsiteX35" fmla="*/ 343333 w 509375"/>
              <a:gd name="connsiteY35" fmla="*/ 361996 h 386598"/>
              <a:gd name="connsiteX36" fmla="*/ 388019 w 509375"/>
              <a:gd name="connsiteY36" fmla="*/ 370932 h 386598"/>
              <a:gd name="connsiteX37" fmla="*/ 415489 w 509375"/>
              <a:gd name="connsiteY37" fmla="*/ 363870 h 386598"/>
              <a:gd name="connsiteX38" fmla="*/ 440586 w 509375"/>
              <a:gd name="connsiteY38" fmla="*/ 336199 h 386598"/>
              <a:gd name="connsiteX39" fmla="*/ 451561 w 509375"/>
              <a:gd name="connsiteY39" fmla="*/ 278193 h 386598"/>
              <a:gd name="connsiteX40" fmla="*/ 435394 w 509375"/>
              <a:gd name="connsiteY40" fmla="*/ 210859 h 386598"/>
              <a:gd name="connsiteX41" fmla="*/ 384643 w 509375"/>
              <a:gd name="connsiteY41" fmla="*/ 184849 h 386598"/>
              <a:gd name="connsiteX42" fmla="*/ 359898 w 509375"/>
              <a:gd name="connsiteY42" fmla="*/ 184849 h 386598"/>
              <a:gd name="connsiteX43" fmla="*/ 349566 w 509375"/>
              <a:gd name="connsiteY43" fmla="*/ 184080 h 386598"/>
              <a:gd name="connsiteX44" fmla="*/ 346405 w 509375"/>
              <a:gd name="connsiteY44" fmla="*/ 178697 h 386598"/>
              <a:gd name="connsiteX45" fmla="*/ 348933 w 509375"/>
              <a:gd name="connsiteY45" fmla="*/ 173454 h 386598"/>
              <a:gd name="connsiteX46" fmla="*/ 354836 w 509375"/>
              <a:gd name="connsiteY46" fmla="*/ 171986 h 386598"/>
              <a:gd name="connsiteX47" fmla="*/ 365592 w 509375"/>
              <a:gd name="connsiteY47" fmla="*/ 171356 h 386598"/>
              <a:gd name="connsiteX48" fmla="*/ 376769 w 509375"/>
              <a:gd name="connsiteY48" fmla="*/ 170308 h 386598"/>
              <a:gd name="connsiteX49" fmla="*/ 400742 w 509375"/>
              <a:gd name="connsiteY49" fmla="*/ 165596 h 386598"/>
              <a:gd name="connsiteX50" fmla="*/ 426823 w 509375"/>
              <a:gd name="connsiteY50" fmla="*/ 141053 h 386598"/>
              <a:gd name="connsiteX51" fmla="*/ 440180 w 509375"/>
              <a:gd name="connsiteY51" fmla="*/ 102262 h 386598"/>
              <a:gd name="connsiteX52" fmla="*/ 442570 w 509375"/>
              <a:gd name="connsiteY52" fmla="*/ 76985 h 386598"/>
              <a:gd name="connsiteX53" fmla="*/ 424222 w 509375"/>
              <a:gd name="connsiteY53" fmla="*/ 26526 h 386598"/>
              <a:gd name="connsiteX54" fmla="*/ 388580 w 509375"/>
              <a:gd name="connsiteY54" fmla="*/ 14008 h 386598"/>
              <a:gd name="connsiteX55" fmla="*/ 350148 w 509375"/>
              <a:gd name="connsiteY55" fmla="*/ 21118 h 386598"/>
              <a:gd name="connsiteX56" fmla="*/ 313850 w 509375"/>
              <a:gd name="connsiteY56" fmla="*/ 48921 h 386598"/>
              <a:gd name="connsiteX57" fmla="*/ 334407 w 509375"/>
              <a:gd name="connsiteY57" fmla="*/ 52429 h 386598"/>
              <a:gd name="connsiteX58" fmla="*/ 348650 w 509375"/>
              <a:gd name="connsiteY58" fmla="*/ 76985 h 386598"/>
              <a:gd name="connsiteX59" fmla="*/ 340862 w 509375"/>
              <a:gd name="connsiteY59" fmla="*/ 97401 h 386598"/>
              <a:gd name="connsiteX60" fmla="*/ 320024 w 509375"/>
              <a:gd name="connsiteY60" fmla="*/ 105611 h 386598"/>
              <a:gd name="connsiteX61" fmla="*/ 299607 w 509375"/>
              <a:gd name="connsiteY61" fmla="*/ 97963 h 386598"/>
              <a:gd name="connsiteX62" fmla="*/ 291399 w 509375"/>
              <a:gd name="connsiteY62" fmla="*/ 76424 h 386598"/>
              <a:gd name="connsiteX63" fmla="*/ 319824 w 509375"/>
              <a:gd name="connsiteY63" fmla="*/ 22212 h 386598"/>
              <a:gd name="connsiteX64" fmla="*/ 390829 w 509375"/>
              <a:gd name="connsiteY64" fmla="*/ 29 h 386598"/>
              <a:gd name="connsiteX65" fmla="*/ 118543 w 509375"/>
              <a:gd name="connsiteY65" fmla="*/ 29 h 386598"/>
              <a:gd name="connsiteX66" fmla="*/ 170497 w 509375"/>
              <a:gd name="connsiteY66" fmla="*/ 15522 h 386598"/>
              <a:gd name="connsiteX67" fmla="*/ 214557 w 509375"/>
              <a:gd name="connsiteY67" fmla="*/ 73096 h 386598"/>
              <a:gd name="connsiteX68" fmla="*/ 233150 w 509375"/>
              <a:gd name="connsiteY68" fmla="*/ 189399 h 386598"/>
              <a:gd name="connsiteX69" fmla="*/ 212703 w 509375"/>
              <a:gd name="connsiteY69" fmla="*/ 294225 h 386598"/>
              <a:gd name="connsiteX70" fmla="*/ 160915 w 509375"/>
              <a:gd name="connsiteY70" fmla="*/ 362322 h 386598"/>
              <a:gd name="connsiteX71" fmla="*/ 92110 w 509375"/>
              <a:gd name="connsiteY71" fmla="*/ 386598 h 386598"/>
              <a:gd name="connsiteX72" fmla="*/ 35172 w 509375"/>
              <a:gd name="connsiteY72" fmla="*/ 370391 h 386598"/>
              <a:gd name="connsiteX73" fmla="*/ 14050 w 509375"/>
              <a:gd name="connsiteY73" fmla="*/ 325938 h 386598"/>
              <a:gd name="connsiteX74" fmla="*/ 23590 w 509375"/>
              <a:gd name="connsiteY74" fmla="*/ 304261 h 386598"/>
              <a:gd name="connsiteX75" fmla="*/ 39865 w 509375"/>
              <a:gd name="connsiteY75" fmla="*/ 299000 h 386598"/>
              <a:gd name="connsiteX76" fmla="*/ 57403 w 509375"/>
              <a:gd name="connsiteY76" fmla="*/ 305383 h 386598"/>
              <a:gd name="connsiteX77" fmla="*/ 65681 w 509375"/>
              <a:gd name="connsiteY77" fmla="*/ 324815 h 386598"/>
              <a:gd name="connsiteX78" fmla="*/ 60347 w 509375"/>
              <a:gd name="connsiteY78" fmla="*/ 341301 h 386598"/>
              <a:gd name="connsiteX79" fmla="*/ 36478 w 509375"/>
              <a:gd name="connsiteY79" fmla="*/ 350631 h 386598"/>
              <a:gd name="connsiteX80" fmla="*/ 66114 w 509375"/>
              <a:gd name="connsiteY80" fmla="*/ 367972 h 386598"/>
              <a:gd name="connsiteX81" fmla="*/ 91554 w 509375"/>
              <a:gd name="connsiteY81" fmla="*/ 370932 h 386598"/>
              <a:gd name="connsiteX82" fmla="*/ 129663 w 509375"/>
              <a:gd name="connsiteY82" fmla="*/ 359346 h 386598"/>
              <a:gd name="connsiteX83" fmla="*/ 166274 w 509375"/>
              <a:gd name="connsiteY83" fmla="*/ 312790 h 386598"/>
              <a:gd name="connsiteX84" fmla="*/ 182642 w 509375"/>
              <a:gd name="connsiteY84" fmla="*/ 213572 h 386598"/>
              <a:gd name="connsiteX85" fmla="*/ 182642 w 509375"/>
              <a:gd name="connsiteY85" fmla="*/ 195583 h 386598"/>
              <a:gd name="connsiteX86" fmla="*/ 155513 w 509375"/>
              <a:gd name="connsiteY86" fmla="*/ 235880 h 386598"/>
              <a:gd name="connsiteX87" fmla="*/ 112358 w 509375"/>
              <a:gd name="connsiteY87" fmla="*/ 251723 h 386598"/>
              <a:gd name="connsiteX88" fmla="*/ 32564 w 509375"/>
              <a:gd name="connsiteY88" fmla="*/ 215432 h 386598"/>
              <a:gd name="connsiteX89" fmla="*/ 0 w 509375"/>
              <a:gd name="connsiteY89" fmla="*/ 126439 h 386598"/>
              <a:gd name="connsiteX90" fmla="*/ 9330 w 509375"/>
              <a:gd name="connsiteY90" fmla="*/ 74581 h 386598"/>
              <a:gd name="connsiteX91" fmla="*/ 35917 w 509375"/>
              <a:gd name="connsiteY91" fmla="*/ 35372 h 386598"/>
              <a:gd name="connsiteX92" fmla="*/ 74689 w 509375"/>
              <a:gd name="connsiteY92" fmla="*/ 8221 h 386598"/>
              <a:gd name="connsiteX93" fmla="*/ 118543 w 509375"/>
              <a:gd name="connsiteY93" fmla="*/ 29 h 38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509375" h="386598">
                <a:moveTo>
                  <a:pt x="118543" y="14008"/>
                </a:moveTo>
                <a:cubicBezTo>
                  <a:pt x="108539" y="13727"/>
                  <a:pt x="98606" y="16117"/>
                  <a:pt x="88742" y="21177"/>
                </a:cubicBezTo>
                <a:cubicBezTo>
                  <a:pt x="78879" y="26236"/>
                  <a:pt x="70070" y="35652"/>
                  <a:pt x="62316" y="49425"/>
                </a:cubicBezTo>
                <a:cubicBezTo>
                  <a:pt x="56658" y="59860"/>
                  <a:pt x="53214" y="71595"/>
                  <a:pt x="51984" y="84630"/>
                </a:cubicBezTo>
                <a:cubicBezTo>
                  <a:pt x="50754" y="97665"/>
                  <a:pt x="50262" y="111788"/>
                  <a:pt x="50508" y="127001"/>
                </a:cubicBezTo>
                <a:cubicBezTo>
                  <a:pt x="50297" y="140938"/>
                  <a:pt x="50719" y="154523"/>
                  <a:pt x="51773" y="167757"/>
                </a:cubicBezTo>
                <a:cubicBezTo>
                  <a:pt x="52827" y="180991"/>
                  <a:pt x="55780" y="192889"/>
                  <a:pt x="60630" y="203453"/>
                </a:cubicBezTo>
                <a:cubicBezTo>
                  <a:pt x="69868" y="220423"/>
                  <a:pt x="79636" y="230752"/>
                  <a:pt x="89932" y="234441"/>
                </a:cubicBezTo>
                <a:cubicBezTo>
                  <a:pt x="100228" y="238130"/>
                  <a:pt x="107889" y="239606"/>
                  <a:pt x="112915" y="238868"/>
                </a:cubicBezTo>
                <a:cubicBezTo>
                  <a:pt x="129340" y="238483"/>
                  <a:pt x="142599" y="233195"/>
                  <a:pt x="152693" y="223003"/>
                </a:cubicBezTo>
                <a:cubicBezTo>
                  <a:pt x="162787" y="212812"/>
                  <a:pt x="170132" y="200028"/>
                  <a:pt x="174727" y="184653"/>
                </a:cubicBezTo>
                <a:cubicBezTo>
                  <a:pt x="179323" y="169277"/>
                  <a:pt x="181586" y="153620"/>
                  <a:pt x="181517" y="137682"/>
                </a:cubicBezTo>
                <a:lnTo>
                  <a:pt x="181518" y="137682"/>
                </a:lnTo>
                <a:cubicBezTo>
                  <a:pt x="181565" y="124191"/>
                  <a:pt x="180909" y="109997"/>
                  <a:pt x="179550" y="95099"/>
                </a:cubicBezTo>
                <a:cubicBezTo>
                  <a:pt x="178191" y="80203"/>
                  <a:pt x="175848" y="67976"/>
                  <a:pt x="172521" y="58420"/>
                </a:cubicBezTo>
                <a:cubicBezTo>
                  <a:pt x="167707" y="45502"/>
                  <a:pt x="160749" y="34938"/>
                  <a:pt x="151647" y="26728"/>
                </a:cubicBezTo>
                <a:cubicBezTo>
                  <a:pt x="142545" y="18518"/>
                  <a:pt x="131510" y="14278"/>
                  <a:pt x="118543" y="14008"/>
                </a:cubicBezTo>
                <a:close/>
                <a:moveTo>
                  <a:pt x="390829" y="29"/>
                </a:moveTo>
                <a:cubicBezTo>
                  <a:pt x="418755" y="379"/>
                  <a:pt x="442732" y="7538"/>
                  <a:pt x="462760" y="21507"/>
                </a:cubicBezTo>
                <a:cubicBezTo>
                  <a:pt x="482788" y="35476"/>
                  <a:pt x="493268" y="54156"/>
                  <a:pt x="494201" y="77546"/>
                </a:cubicBezTo>
                <a:cubicBezTo>
                  <a:pt x="493804" y="100136"/>
                  <a:pt x="486460" y="120275"/>
                  <a:pt x="472169" y="137963"/>
                </a:cubicBezTo>
                <a:cubicBezTo>
                  <a:pt x="457878" y="155650"/>
                  <a:pt x="439020" y="168482"/>
                  <a:pt x="415595" y="176460"/>
                </a:cubicBezTo>
                <a:cubicBezTo>
                  <a:pt x="445060" y="182964"/>
                  <a:pt x="467993" y="195628"/>
                  <a:pt x="484392" y="214451"/>
                </a:cubicBezTo>
                <a:cubicBezTo>
                  <a:pt x="500791" y="233274"/>
                  <a:pt x="509118" y="254521"/>
                  <a:pt x="509375" y="278193"/>
                </a:cubicBezTo>
                <a:cubicBezTo>
                  <a:pt x="509168" y="297563"/>
                  <a:pt x="503906" y="315416"/>
                  <a:pt x="493592" y="331754"/>
                </a:cubicBezTo>
                <a:cubicBezTo>
                  <a:pt x="483277" y="348092"/>
                  <a:pt x="469152" y="361247"/>
                  <a:pt x="451216" y="371221"/>
                </a:cubicBezTo>
                <a:cubicBezTo>
                  <a:pt x="433280" y="381194"/>
                  <a:pt x="412777" y="386320"/>
                  <a:pt x="389706" y="386598"/>
                </a:cubicBezTo>
                <a:cubicBezTo>
                  <a:pt x="358169" y="386119"/>
                  <a:pt x="331597" y="377812"/>
                  <a:pt x="309987" y="361677"/>
                </a:cubicBezTo>
                <a:cubicBezTo>
                  <a:pt x="288378" y="345542"/>
                  <a:pt x="277124" y="324450"/>
                  <a:pt x="276225" y="298401"/>
                </a:cubicBezTo>
                <a:cubicBezTo>
                  <a:pt x="276693" y="286239"/>
                  <a:pt x="280248" y="277725"/>
                  <a:pt x="286891" y="272860"/>
                </a:cubicBezTo>
                <a:cubicBezTo>
                  <a:pt x="293534" y="267995"/>
                  <a:pt x="300457" y="265656"/>
                  <a:pt x="307661" y="265843"/>
                </a:cubicBezTo>
                <a:cubicBezTo>
                  <a:pt x="316093" y="265890"/>
                  <a:pt x="323367" y="268603"/>
                  <a:pt x="329483" y="273983"/>
                </a:cubicBezTo>
                <a:cubicBezTo>
                  <a:pt x="335599" y="279362"/>
                  <a:pt x="338804" y="287127"/>
                  <a:pt x="339096" y="297278"/>
                </a:cubicBezTo>
                <a:cubicBezTo>
                  <a:pt x="338781" y="308073"/>
                  <a:pt x="335062" y="316237"/>
                  <a:pt x="327939" y="321770"/>
                </a:cubicBezTo>
                <a:cubicBezTo>
                  <a:pt x="320817" y="327303"/>
                  <a:pt x="312187" y="329430"/>
                  <a:pt x="302047" y="328152"/>
                </a:cubicBezTo>
                <a:cubicBezTo>
                  <a:pt x="312714" y="344464"/>
                  <a:pt x="326476" y="355746"/>
                  <a:pt x="343333" y="361996"/>
                </a:cubicBezTo>
                <a:cubicBezTo>
                  <a:pt x="360191" y="368247"/>
                  <a:pt x="375086" y="371226"/>
                  <a:pt x="388019" y="370932"/>
                </a:cubicBezTo>
                <a:cubicBezTo>
                  <a:pt x="396592" y="371203"/>
                  <a:pt x="405749" y="368848"/>
                  <a:pt x="415489" y="363870"/>
                </a:cubicBezTo>
                <a:cubicBezTo>
                  <a:pt x="425229" y="358892"/>
                  <a:pt x="433595" y="349668"/>
                  <a:pt x="440586" y="336199"/>
                </a:cubicBezTo>
                <a:cubicBezTo>
                  <a:pt x="447577" y="322730"/>
                  <a:pt x="451235" y="303394"/>
                  <a:pt x="451561" y="278193"/>
                </a:cubicBezTo>
                <a:cubicBezTo>
                  <a:pt x="451655" y="250199"/>
                  <a:pt x="446266" y="227754"/>
                  <a:pt x="435394" y="210859"/>
                </a:cubicBezTo>
                <a:cubicBezTo>
                  <a:pt x="424523" y="193965"/>
                  <a:pt x="407606" y="185295"/>
                  <a:pt x="384643" y="184849"/>
                </a:cubicBezTo>
                <a:lnTo>
                  <a:pt x="359898" y="184849"/>
                </a:lnTo>
                <a:cubicBezTo>
                  <a:pt x="355153" y="184977"/>
                  <a:pt x="351709" y="184721"/>
                  <a:pt x="349566" y="184080"/>
                </a:cubicBezTo>
                <a:cubicBezTo>
                  <a:pt x="347423" y="183439"/>
                  <a:pt x="346370" y="181645"/>
                  <a:pt x="346405" y="178697"/>
                </a:cubicBezTo>
                <a:cubicBezTo>
                  <a:pt x="346475" y="176005"/>
                  <a:pt x="347318" y="174257"/>
                  <a:pt x="348933" y="173454"/>
                </a:cubicBezTo>
                <a:cubicBezTo>
                  <a:pt x="350549" y="172650"/>
                  <a:pt x="352516" y="172160"/>
                  <a:pt x="354836" y="171986"/>
                </a:cubicBezTo>
                <a:cubicBezTo>
                  <a:pt x="357191" y="171950"/>
                  <a:pt x="360776" y="171741"/>
                  <a:pt x="365592" y="171356"/>
                </a:cubicBezTo>
                <a:cubicBezTo>
                  <a:pt x="370408" y="170972"/>
                  <a:pt x="374133" y="170622"/>
                  <a:pt x="376769" y="170308"/>
                </a:cubicBezTo>
                <a:cubicBezTo>
                  <a:pt x="383952" y="170530"/>
                  <a:pt x="391943" y="168960"/>
                  <a:pt x="400742" y="165596"/>
                </a:cubicBezTo>
                <a:cubicBezTo>
                  <a:pt x="409541" y="162232"/>
                  <a:pt x="418235" y="154052"/>
                  <a:pt x="426823" y="141053"/>
                </a:cubicBezTo>
                <a:cubicBezTo>
                  <a:pt x="433876" y="127975"/>
                  <a:pt x="438328" y="115045"/>
                  <a:pt x="440180" y="102262"/>
                </a:cubicBezTo>
                <a:cubicBezTo>
                  <a:pt x="442031" y="89480"/>
                  <a:pt x="442828" y="81054"/>
                  <a:pt x="442570" y="76985"/>
                </a:cubicBezTo>
                <a:cubicBezTo>
                  <a:pt x="441761" y="52229"/>
                  <a:pt x="435645" y="35409"/>
                  <a:pt x="424222" y="26526"/>
                </a:cubicBezTo>
                <a:cubicBezTo>
                  <a:pt x="412798" y="17643"/>
                  <a:pt x="400917" y="13471"/>
                  <a:pt x="388580" y="14008"/>
                </a:cubicBezTo>
                <a:cubicBezTo>
                  <a:pt x="377696" y="13739"/>
                  <a:pt x="364885" y="16108"/>
                  <a:pt x="350148" y="21118"/>
                </a:cubicBezTo>
                <a:cubicBezTo>
                  <a:pt x="335410" y="26127"/>
                  <a:pt x="323311" y="35395"/>
                  <a:pt x="313850" y="48921"/>
                </a:cubicBezTo>
                <a:cubicBezTo>
                  <a:pt x="318984" y="48336"/>
                  <a:pt x="325836" y="49506"/>
                  <a:pt x="334407" y="52429"/>
                </a:cubicBezTo>
                <a:cubicBezTo>
                  <a:pt x="342979" y="55353"/>
                  <a:pt x="347726" y="63538"/>
                  <a:pt x="348650" y="76985"/>
                </a:cubicBezTo>
                <a:cubicBezTo>
                  <a:pt x="348545" y="85299"/>
                  <a:pt x="345949" y="92104"/>
                  <a:pt x="340862" y="97401"/>
                </a:cubicBezTo>
                <a:cubicBezTo>
                  <a:pt x="335775" y="102699"/>
                  <a:pt x="328830" y="105435"/>
                  <a:pt x="320024" y="105611"/>
                </a:cubicBezTo>
                <a:cubicBezTo>
                  <a:pt x="311710" y="105552"/>
                  <a:pt x="304905" y="103003"/>
                  <a:pt x="299607" y="97963"/>
                </a:cubicBezTo>
                <a:cubicBezTo>
                  <a:pt x="294310" y="92923"/>
                  <a:pt x="291574" y="85743"/>
                  <a:pt x="291399" y="76424"/>
                </a:cubicBezTo>
                <a:cubicBezTo>
                  <a:pt x="291993" y="54557"/>
                  <a:pt x="301468" y="36486"/>
                  <a:pt x="319824" y="22212"/>
                </a:cubicBezTo>
                <a:cubicBezTo>
                  <a:pt x="338180" y="7937"/>
                  <a:pt x="361848" y="543"/>
                  <a:pt x="390829" y="29"/>
                </a:cubicBezTo>
                <a:close/>
                <a:moveTo>
                  <a:pt x="118543" y="29"/>
                </a:moveTo>
                <a:cubicBezTo>
                  <a:pt x="135712" y="-433"/>
                  <a:pt x="153030" y="4731"/>
                  <a:pt x="170497" y="15522"/>
                </a:cubicBezTo>
                <a:cubicBezTo>
                  <a:pt x="187964" y="26312"/>
                  <a:pt x="202651" y="45504"/>
                  <a:pt x="214557" y="73096"/>
                </a:cubicBezTo>
                <a:cubicBezTo>
                  <a:pt x="226464" y="100688"/>
                  <a:pt x="232661" y="139456"/>
                  <a:pt x="233150" y="189399"/>
                </a:cubicBezTo>
                <a:cubicBezTo>
                  <a:pt x="232752" y="229871"/>
                  <a:pt x="225936" y="264813"/>
                  <a:pt x="212703" y="294225"/>
                </a:cubicBezTo>
                <a:cubicBezTo>
                  <a:pt x="199470" y="323636"/>
                  <a:pt x="182207" y="346335"/>
                  <a:pt x="160915" y="362322"/>
                </a:cubicBezTo>
                <a:cubicBezTo>
                  <a:pt x="139622" y="378309"/>
                  <a:pt x="116687" y="386400"/>
                  <a:pt x="92110" y="386598"/>
                </a:cubicBezTo>
                <a:cubicBezTo>
                  <a:pt x="67965" y="386424"/>
                  <a:pt x="48985" y="381022"/>
                  <a:pt x="35172" y="370391"/>
                </a:cubicBezTo>
                <a:cubicBezTo>
                  <a:pt x="21358" y="359761"/>
                  <a:pt x="14318" y="344943"/>
                  <a:pt x="14050" y="325938"/>
                </a:cubicBezTo>
                <a:cubicBezTo>
                  <a:pt x="14564" y="315240"/>
                  <a:pt x="17744" y="308014"/>
                  <a:pt x="23590" y="304261"/>
                </a:cubicBezTo>
                <a:cubicBezTo>
                  <a:pt x="29436" y="300508"/>
                  <a:pt x="34861" y="298754"/>
                  <a:pt x="39865" y="299000"/>
                </a:cubicBezTo>
                <a:cubicBezTo>
                  <a:pt x="46343" y="298988"/>
                  <a:pt x="52189" y="301116"/>
                  <a:pt x="57403" y="305383"/>
                </a:cubicBezTo>
                <a:cubicBezTo>
                  <a:pt x="62618" y="309651"/>
                  <a:pt x="65377" y="316128"/>
                  <a:pt x="65681" y="324815"/>
                </a:cubicBezTo>
                <a:cubicBezTo>
                  <a:pt x="66009" y="330065"/>
                  <a:pt x="64231" y="335560"/>
                  <a:pt x="60347" y="341301"/>
                </a:cubicBezTo>
                <a:cubicBezTo>
                  <a:pt x="56463" y="347042"/>
                  <a:pt x="48507" y="350152"/>
                  <a:pt x="36478" y="350631"/>
                </a:cubicBezTo>
                <a:cubicBezTo>
                  <a:pt x="44805" y="359865"/>
                  <a:pt x="54684" y="365646"/>
                  <a:pt x="66114" y="367972"/>
                </a:cubicBezTo>
                <a:cubicBezTo>
                  <a:pt x="77544" y="370298"/>
                  <a:pt x="86024" y="371285"/>
                  <a:pt x="91554" y="370932"/>
                </a:cubicBezTo>
                <a:cubicBezTo>
                  <a:pt x="102945" y="371424"/>
                  <a:pt x="115648" y="367562"/>
                  <a:pt x="129663" y="359346"/>
                </a:cubicBezTo>
                <a:cubicBezTo>
                  <a:pt x="143679" y="351130"/>
                  <a:pt x="155882" y="335611"/>
                  <a:pt x="166274" y="312790"/>
                </a:cubicBezTo>
                <a:cubicBezTo>
                  <a:pt x="176665" y="289969"/>
                  <a:pt x="182121" y="256896"/>
                  <a:pt x="182642" y="213572"/>
                </a:cubicBezTo>
                <a:lnTo>
                  <a:pt x="182642" y="195583"/>
                </a:lnTo>
                <a:cubicBezTo>
                  <a:pt x="176199" y="212187"/>
                  <a:pt x="167156" y="225619"/>
                  <a:pt x="155513" y="235880"/>
                </a:cubicBezTo>
                <a:cubicBezTo>
                  <a:pt x="143869" y="246141"/>
                  <a:pt x="129484" y="251422"/>
                  <a:pt x="112358" y="251723"/>
                </a:cubicBezTo>
                <a:cubicBezTo>
                  <a:pt x="80126" y="250895"/>
                  <a:pt x="53528" y="238798"/>
                  <a:pt x="32564" y="215432"/>
                </a:cubicBezTo>
                <a:cubicBezTo>
                  <a:pt x="11601" y="192066"/>
                  <a:pt x="746" y="162402"/>
                  <a:pt x="0" y="126439"/>
                </a:cubicBezTo>
                <a:cubicBezTo>
                  <a:pt x="59" y="105780"/>
                  <a:pt x="3169" y="88494"/>
                  <a:pt x="9330" y="74581"/>
                </a:cubicBezTo>
                <a:cubicBezTo>
                  <a:pt x="15492" y="60668"/>
                  <a:pt x="24354" y="47598"/>
                  <a:pt x="35917" y="35372"/>
                </a:cubicBezTo>
                <a:cubicBezTo>
                  <a:pt x="47992" y="22840"/>
                  <a:pt x="60916" y="13790"/>
                  <a:pt x="74689" y="8221"/>
                </a:cubicBezTo>
                <a:cubicBezTo>
                  <a:pt x="88462" y="2653"/>
                  <a:pt x="103080" y="-78"/>
                  <a:pt x="118543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9DC54-4A23-E35B-0660-76D4FFC53E46}"/>
              </a:ext>
            </a:extLst>
          </p:cNvPr>
          <p:cNvSpPr txBox="1"/>
          <p:nvPr/>
        </p:nvSpPr>
        <p:spPr>
          <a:xfrm>
            <a:off x="5807968" y="2564904"/>
            <a:ext cx="679228" cy="392188"/>
          </a:xfrm>
          <a:custGeom>
            <a:avLst/>
            <a:gdLst>
              <a:gd name="connsiteX0" fmla="*/ 11239 w 679228"/>
              <a:gd name="connsiteY0" fmla="*/ 228162 h 392188"/>
              <a:gd name="connsiteX1" fmla="*/ 363036 w 679228"/>
              <a:gd name="connsiteY1" fmla="*/ 228162 h 392188"/>
              <a:gd name="connsiteX2" fmla="*/ 370974 w 679228"/>
              <a:gd name="connsiteY2" fmla="*/ 231453 h 392188"/>
              <a:gd name="connsiteX3" fmla="*/ 374275 w 679228"/>
              <a:gd name="connsiteY3" fmla="*/ 239367 h 392188"/>
              <a:gd name="connsiteX4" fmla="*/ 370974 w 679228"/>
              <a:gd name="connsiteY4" fmla="*/ 247279 h 392188"/>
              <a:gd name="connsiteX5" fmla="*/ 363036 w 679228"/>
              <a:gd name="connsiteY5" fmla="*/ 250571 h 392188"/>
              <a:gd name="connsiteX6" fmla="*/ 11239 w 679228"/>
              <a:gd name="connsiteY6" fmla="*/ 250571 h 392188"/>
              <a:gd name="connsiteX7" fmla="*/ 3301 w 679228"/>
              <a:gd name="connsiteY7" fmla="*/ 247279 h 392188"/>
              <a:gd name="connsiteX8" fmla="*/ 0 w 679228"/>
              <a:gd name="connsiteY8" fmla="*/ 239367 h 392188"/>
              <a:gd name="connsiteX9" fmla="*/ 3301 w 679228"/>
              <a:gd name="connsiteY9" fmla="*/ 231453 h 392188"/>
              <a:gd name="connsiteX10" fmla="*/ 11239 w 679228"/>
              <a:gd name="connsiteY10" fmla="*/ 228162 h 392188"/>
              <a:gd name="connsiteX11" fmla="*/ 456730 w 679228"/>
              <a:gd name="connsiteY11" fmla="*/ 0 h 392188"/>
              <a:gd name="connsiteX12" fmla="*/ 470709 w 679228"/>
              <a:gd name="connsiteY12" fmla="*/ 0 h 392188"/>
              <a:gd name="connsiteX13" fmla="*/ 475126 w 679228"/>
              <a:gd name="connsiteY13" fmla="*/ 9408 h 392188"/>
              <a:gd name="connsiteX14" fmla="*/ 494031 w 679228"/>
              <a:gd name="connsiteY14" fmla="*/ 15694 h 392188"/>
              <a:gd name="connsiteX15" fmla="*/ 542662 w 679228"/>
              <a:gd name="connsiteY15" fmla="*/ 17983 h 392188"/>
              <a:gd name="connsiteX16" fmla="*/ 679202 w 679228"/>
              <a:gd name="connsiteY16" fmla="*/ 17983 h 392188"/>
              <a:gd name="connsiteX17" fmla="*/ 678570 w 679228"/>
              <a:gd name="connsiteY17" fmla="*/ 29695 h 392188"/>
              <a:gd name="connsiteX18" fmla="*/ 674144 w 679228"/>
              <a:gd name="connsiteY18" fmla="*/ 37620 h 392188"/>
              <a:gd name="connsiteX19" fmla="*/ 598278 w 679228"/>
              <a:gd name="connsiteY19" fmla="*/ 144358 h 392188"/>
              <a:gd name="connsiteX20" fmla="*/ 578754 w 679228"/>
              <a:gd name="connsiteY20" fmla="*/ 181885 h 392188"/>
              <a:gd name="connsiteX21" fmla="*/ 567973 w 679228"/>
              <a:gd name="connsiteY21" fmla="*/ 217539 h 392188"/>
              <a:gd name="connsiteX22" fmla="*/ 563435 w 679228"/>
              <a:gd name="connsiteY22" fmla="*/ 240455 h 392188"/>
              <a:gd name="connsiteX23" fmla="*/ 558658 w 679228"/>
              <a:gd name="connsiteY23" fmla="*/ 286326 h 392188"/>
              <a:gd name="connsiteX24" fmla="*/ 557254 w 679228"/>
              <a:gd name="connsiteY24" fmla="*/ 332619 h 392188"/>
              <a:gd name="connsiteX25" fmla="*/ 557254 w 679228"/>
              <a:gd name="connsiteY25" fmla="*/ 361280 h 392188"/>
              <a:gd name="connsiteX26" fmla="*/ 554026 w 679228"/>
              <a:gd name="connsiteY26" fmla="*/ 378841 h 392188"/>
              <a:gd name="connsiteX27" fmla="*/ 531438 w 679228"/>
              <a:gd name="connsiteY27" fmla="*/ 392188 h 392188"/>
              <a:gd name="connsiteX28" fmla="*/ 508849 w 679228"/>
              <a:gd name="connsiteY28" fmla="*/ 378841 h 392188"/>
              <a:gd name="connsiteX29" fmla="*/ 505622 w 679228"/>
              <a:gd name="connsiteY29" fmla="*/ 361280 h 392188"/>
              <a:gd name="connsiteX30" fmla="*/ 521199 w 679228"/>
              <a:gd name="connsiteY30" fmla="*/ 262583 h 392188"/>
              <a:gd name="connsiteX31" fmla="*/ 574675 w 679228"/>
              <a:gd name="connsiteY31" fmla="*/ 149977 h 392188"/>
              <a:gd name="connsiteX32" fmla="*/ 637616 w 679228"/>
              <a:gd name="connsiteY32" fmla="*/ 61185 h 392188"/>
              <a:gd name="connsiteX33" fmla="*/ 521336 w 679228"/>
              <a:gd name="connsiteY33" fmla="*/ 61185 h 392188"/>
              <a:gd name="connsiteX34" fmla="*/ 504678 w 679228"/>
              <a:gd name="connsiteY34" fmla="*/ 61310 h 392188"/>
              <a:gd name="connsiteX35" fmla="*/ 480640 w 679228"/>
              <a:gd name="connsiteY35" fmla="*/ 62184 h 392188"/>
              <a:gd name="connsiteX36" fmla="*/ 466236 w 679228"/>
              <a:gd name="connsiteY36" fmla="*/ 64557 h 392188"/>
              <a:gd name="connsiteX37" fmla="*/ 459737 w 679228"/>
              <a:gd name="connsiteY37" fmla="*/ 78814 h 392188"/>
              <a:gd name="connsiteX38" fmla="*/ 454958 w 679228"/>
              <a:gd name="connsiteY38" fmla="*/ 99941 h 392188"/>
              <a:gd name="connsiteX39" fmla="*/ 452164 w 679228"/>
              <a:gd name="connsiteY39" fmla="*/ 115697 h 392188"/>
              <a:gd name="connsiteX40" fmla="*/ 438185 w 679228"/>
              <a:gd name="connsiteY40" fmla="*/ 115697 h 3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79228" h="392188">
                <a:moveTo>
                  <a:pt x="11239" y="228162"/>
                </a:moveTo>
                <a:lnTo>
                  <a:pt x="363036" y="228162"/>
                </a:lnTo>
                <a:cubicBezTo>
                  <a:pt x="366208" y="228244"/>
                  <a:pt x="368855" y="229341"/>
                  <a:pt x="370974" y="231453"/>
                </a:cubicBezTo>
                <a:cubicBezTo>
                  <a:pt x="373093" y="233566"/>
                  <a:pt x="374193" y="236203"/>
                  <a:pt x="374275" y="239367"/>
                </a:cubicBezTo>
                <a:cubicBezTo>
                  <a:pt x="374193" y="242529"/>
                  <a:pt x="373093" y="245167"/>
                  <a:pt x="370974" y="247279"/>
                </a:cubicBezTo>
                <a:cubicBezTo>
                  <a:pt x="368855" y="249392"/>
                  <a:pt x="366208" y="250489"/>
                  <a:pt x="363036" y="250571"/>
                </a:cubicBezTo>
                <a:lnTo>
                  <a:pt x="11239" y="250571"/>
                </a:lnTo>
                <a:cubicBezTo>
                  <a:pt x="8066" y="250489"/>
                  <a:pt x="5421" y="249392"/>
                  <a:pt x="3301" y="247279"/>
                </a:cubicBezTo>
                <a:cubicBezTo>
                  <a:pt x="1182" y="245167"/>
                  <a:pt x="82" y="242529"/>
                  <a:pt x="0" y="239367"/>
                </a:cubicBezTo>
                <a:cubicBezTo>
                  <a:pt x="82" y="236203"/>
                  <a:pt x="1182" y="233566"/>
                  <a:pt x="3301" y="231453"/>
                </a:cubicBezTo>
                <a:cubicBezTo>
                  <a:pt x="5421" y="229341"/>
                  <a:pt x="8066" y="228244"/>
                  <a:pt x="11239" y="228162"/>
                </a:cubicBezTo>
                <a:close/>
                <a:moveTo>
                  <a:pt x="456730" y="0"/>
                </a:moveTo>
                <a:lnTo>
                  <a:pt x="470709" y="0"/>
                </a:lnTo>
                <a:cubicBezTo>
                  <a:pt x="471037" y="3584"/>
                  <a:pt x="472509" y="6720"/>
                  <a:pt x="475126" y="9408"/>
                </a:cubicBezTo>
                <a:cubicBezTo>
                  <a:pt x="477743" y="12096"/>
                  <a:pt x="484045" y="14192"/>
                  <a:pt x="494031" y="15694"/>
                </a:cubicBezTo>
                <a:cubicBezTo>
                  <a:pt x="504017" y="17196"/>
                  <a:pt x="520227" y="17959"/>
                  <a:pt x="542662" y="17983"/>
                </a:cubicBezTo>
                <a:lnTo>
                  <a:pt x="679202" y="17983"/>
                </a:lnTo>
                <a:cubicBezTo>
                  <a:pt x="679307" y="23536"/>
                  <a:pt x="679097" y="27439"/>
                  <a:pt x="678570" y="29695"/>
                </a:cubicBezTo>
                <a:cubicBezTo>
                  <a:pt x="678043" y="31951"/>
                  <a:pt x="676568" y="34593"/>
                  <a:pt x="674144" y="37620"/>
                </a:cubicBezTo>
                <a:lnTo>
                  <a:pt x="598278" y="144358"/>
                </a:lnTo>
                <a:cubicBezTo>
                  <a:pt x="590104" y="156273"/>
                  <a:pt x="583597" y="168782"/>
                  <a:pt x="578754" y="181885"/>
                </a:cubicBezTo>
                <a:cubicBezTo>
                  <a:pt x="573911" y="194987"/>
                  <a:pt x="570318" y="206872"/>
                  <a:pt x="567973" y="217539"/>
                </a:cubicBezTo>
                <a:cubicBezTo>
                  <a:pt x="565627" y="228206"/>
                  <a:pt x="564115" y="235845"/>
                  <a:pt x="563435" y="240455"/>
                </a:cubicBezTo>
                <a:cubicBezTo>
                  <a:pt x="561211" y="255640"/>
                  <a:pt x="559619" y="270931"/>
                  <a:pt x="558658" y="286326"/>
                </a:cubicBezTo>
                <a:cubicBezTo>
                  <a:pt x="557698" y="301722"/>
                  <a:pt x="557230" y="317153"/>
                  <a:pt x="557254" y="332619"/>
                </a:cubicBezTo>
                <a:lnTo>
                  <a:pt x="557254" y="361280"/>
                </a:lnTo>
                <a:cubicBezTo>
                  <a:pt x="557791" y="365026"/>
                  <a:pt x="556716" y="370880"/>
                  <a:pt x="554026" y="378841"/>
                </a:cubicBezTo>
                <a:cubicBezTo>
                  <a:pt x="551337" y="386803"/>
                  <a:pt x="543808" y="391252"/>
                  <a:pt x="531438" y="392188"/>
                </a:cubicBezTo>
                <a:cubicBezTo>
                  <a:pt x="519068" y="391252"/>
                  <a:pt x="511538" y="386803"/>
                  <a:pt x="508849" y="378841"/>
                </a:cubicBezTo>
                <a:cubicBezTo>
                  <a:pt x="506160" y="370880"/>
                  <a:pt x="505084" y="365026"/>
                  <a:pt x="505622" y="361280"/>
                </a:cubicBezTo>
                <a:cubicBezTo>
                  <a:pt x="505341" y="332139"/>
                  <a:pt x="510533" y="299240"/>
                  <a:pt x="521199" y="262583"/>
                </a:cubicBezTo>
                <a:cubicBezTo>
                  <a:pt x="531864" y="225926"/>
                  <a:pt x="549689" y="188391"/>
                  <a:pt x="574675" y="149977"/>
                </a:cubicBezTo>
                <a:lnTo>
                  <a:pt x="637616" y="61185"/>
                </a:lnTo>
                <a:lnTo>
                  <a:pt x="521336" y="61185"/>
                </a:lnTo>
                <a:cubicBezTo>
                  <a:pt x="518431" y="61164"/>
                  <a:pt x="512879" y="61206"/>
                  <a:pt x="504678" y="61310"/>
                </a:cubicBezTo>
                <a:cubicBezTo>
                  <a:pt x="496477" y="61414"/>
                  <a:pt x="488464" y="61706"/>
                  <a:pt x="480640" y="62184"/>
                </a:cubicBezTo>
                <a:cubicBezTo>
                  <a:pt x="472815" y="62663"/>
                  <a:pt x="468013" y="63454"/>
                  <a:pt x="466236" y="64557"/>
                </a:cubicBezTo>
                <a:cubicBezTo>
                  <a:pt x="463805" y="67145"/>
                  <a:pt x="461639" y="71897"/>
                  <a:pt x="459737" y="78814"/>
                </a:cubicBezTo>
                <a:cubicBezTo>
                  <a:pt x="457836" y="85732"/>
                  <a:pt x="456242" y="92774"/>
                  <a:pt x="454958" y="99941"/>
                </a:cubicBezTo>
                <a:cubicBezTo>
                  <a:pt x="453674" y="107107"/>
                  <a:pt x="452742" y="112359"/>
                  <a:pt x="452164" y="115697"/>
                </a:cubicBezTo>
                <a:lnTo>
                  <a:pt x="438185" y="1156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1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0">
        <p:fade/>
      </p:transition>
    </mc:Choice>
    <mc:Fallback xmlns="">
      <p:transition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F99AE-3DB6-A6AB-642F-629429CE3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lazyx">
            <a:extLst>
              <a:ext uri="{FF2B5EF4-FFF2-40B4-BE49-F238E27FC236}">
                <a16:creationId xmlns:a16="http://schemas.microsoft.com/office/drawing/2014/main" id="{B82A09A1-9CAE-DD6D-C8F1-E882714C0037}"/>
              </a:ext>
            </a:extLst>
          </p:cNvPr>
          <p:cNvSpPr txBox="1"/>
          <p:nvPr/>
        </p:nvSpPr>
        <p:spPr>
          <a:xfrm>
            <a:off x="4930537" y="836712"/>
            <a:ext cx="72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M Roman 10" panose="00000500000000000000" pitchFamily="50" charset="0"/>
              </a:rPr>
              <a:t>lazy</a:t>
            </a:r>
            <a:endParaRPr lang="zh-CN" altLang="en-US" sz="2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23" name="!!eq1">
            <a:extLst>
              <a:ext uri="{FF2B5EF4-FFF2-40B4-BE49-F238E27FC236}">
                <a16:creationId xmlns:a16="http://schemas.microsoft.com/office/drawing/2014/main" id="{96114B11-4340-5953-4F97-AF1ACC9BB1F3}"/>
              </a:ext>
            </a:extLst>
          </p:cNvPr>
          <p:cNvSpPr txBox="1"/>
          <p:nvPr/>
        </p:nvSpPr>
        <p:spPr>
          <a:xfrm>
            <a:off x="5053861" y="1296116"/>
            <a:ext cx="374275" cy="131431"/>
          </a:xfrm>
          <a:custGeom>
            <a:avLst/>
            <a:gdLst>
              <a:gd name="connsiteX0" fmla="*/ 11239 w 374275"/>
              <a:gd name="connsiteY0" fmla="*/ 109022 h 131431"/>
              <a:gd name="connsiteX1" fmla="*/ 363036 w 374275"/>
              <a:gd name="connsiteY1" fmla="*/ 109022 h 131431"/>
              <a:gd name="connsiteX2" fmla="*/ 370974 w 374275"/>
              <a:gd name="connsiteY2" fmla="*/ 112314 h 131431"/>
              <a:gd name="connsiteX3" fmla="*/ 374275 w 374275"/>
              <a:gd name="connsiteY3" fmla="*/ 120227 h 131431"/>
              <a:gd name="connsiteX4" fmla="*/ 370974 w 374275"/>
              <a:gd name="connsiteY4" fmla="*/ 128140 h 131431"/>
              <a:gd name="connsiteX5" fmla="*/ 363036 w 374275"/>
              <a:gd name="connsiteY5" fmla="*/ 131431 h 131431"/>
              <a:gd name="connsiteX6" fmla="*/ 11239 w 374275"/>
              <a:gd name="connsiteY6" fmla="*/ 131431 h 131431"/>
              <a:gd name="connsiteX7" fmla="*/ 3301 w 374275"/>
              <a:gd name="connsiteY7" fmla="*/ 128140 h 131431"/>
              <a:gd name="connsiteX8" fmla="*/ 0 w 374275"/>
              <a:gd name="connsiteY8" fmla="*/ 120227 h 131431"/>
              <a:gd name="connsiteX9" fmla="*/ 3301 w 374275"/>
              <a:gd name="connsiteY9" fmla="*/ 112314 h 131431"/>
              <a:gd name="connsiteX10" fmla="*/ 11239 w 374275"/>
              <a:gd name="connsiteY10" fmla="*/ 109022 h 131431"/>
              <a:gd name="connsiteX11" fmla="*/ 11239 w 374275"/>
              <a:gd name="connsiteY11" fmla="*/ 0 h 131431"/>
              <a:gd name="connsiteX12" fmla="*/ 363036 w 374275"/>
              <a:gd name="connsiteY12" fmla="*/ 0 h 131431"/>
              <a:gd name="connsiteX13" fmla="*/ 370974 w 374275"/>
              <a:gd name="connsiteY13" fmla="*/ 3291 h 131431"/>
              <a:gd name="connsiteX14" fmla="*/ 374275 w 374275"/>
              <a:gd name="connsiteY14" fmla="*/ 11204 h 131431"/>
              <a:gd name="connsiteX15" fmla="*/ 370974 w 374275"/>
              <a:gd name="connsiteY15" fmla="*/ 19117 h 131431"/>
              <a:gd name="connsiteX16" fmla="*/ 363036 w 374275"/>
              <a:gd name="connsiteY16" fmla="*/ 22408 h 131431"/>
              <a:gd name="connsiteX17" fmla="*/ 11239 w 374275"/>
              <a:gd name="connsiteY17" fmla="*/ 22408 h 131431"/>
              <a:gd name="connsiteX18" fmla="*/ 3301 w 374275"/>
              <a:gd name="connsiteY18" fmla="*/ 19117 h 131431"/>
              <a:gd name="connsiteX19" fmla="*/ 0 w 374275"/>
              <a:gd name="connsiteY19" fmla="*/ 11204 h 131431"/>
              <a:gd name="connsiteX20" fmla="*/ 3301 w 374275"/>
              <a:gd name="connsiteY20" fmla="*/ 3291 h 131431"/>
              <a:gd name="connsiteX21" fmla="*/ 11239 w 374275"/>
              <a:gd name="connsiteY21" fmla="*/ 0 h 13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4275" h="131431">
                <a:moveTo>
                  <a:pt x="11239" y="109022"/>
                </a:moveTo>
                <a:lnTo>
                  <a:pt x="363036" y="109022"/>
                </a:lnTo>
                <a:cubicBezTo>
                  <a:pt x="366208" y="109104"/>
                  <a:pt x="368854" y="110201"/>
                  <a:pt x="370974" y="112314"/>
                </a:cubicBezTo>
                <a:cubicBezTo>
                  <a:pt x="373093" y="114426"/>
                  <a:pt x="374193" y="117064"/>
                  <a:pt x="374275" y="120227"/>
                </a:cubicBezTo>
                <a:cubicBezTo>
                  <a:pt x="374193" y="123390"/>
                  <a:pt x="373093" y="126028"/>
                  <a:pt x="370974" y="128140"/>
                </a:cubicBezTo>
                <a:cubicBezTo>
                  <a:pt x="368854" y="130253"/>
                  <a:pt x="366208" y="131350"/>
                  <a:pt x="363036" y="131431"/>
                </a:cubicBezTo>
                <a:lnTo>
                  <a:pt x="11239" y="131431"/>
                </a:lnTo>
                <a:cubicBezTo>
                  <a:pt x="8066" y="131350"/>
                  <a:pt x="5420" y="130253"/>
                  <a:pt x="3301" y="128140"/>
                </a:cubicBezTo>
                <a:cubicBezTo>
                  <a:pt x="1182" y="126028"/>
                  <a:pt x="82" y="123390"/>
                  <a:pt x="0" y="120227"/>
                </a:cubicBezTo>
                <a:cubicBezTo>
                  <a:pt x="82" y="117064"/>
                  <a:pt x="1182" y="114427"/>
                  <a:pt x="3301" y="112314"/>
                </a:cubicBezTo>
                <a:cubicBezTo>
                  <a:pt x="5420" y="110201"/>
                  <a:pt x="8066" y="109104"/>
                  <a:pt x="11239" y="109022"/>
                </a:cubicBezTo>
                <a:close/>
                <a:moveTo>
                  <a:pt x="11239" y="0"/>
                </a:moveTo>
                <a:lnTo>
                  <a:pt x="363036" y="0"/>
                </a:lnTo>
                <a:cubicBezTo>
                  <a:pt x="366208" y="81"/>
                  <a:pt x="368854" y="1178"/>
                  <a:pt x="370974" y="3291"/>
                </a:cubicBezTo>
                <a:cubicBezTo>
                  <a:pt x="373093" y="5403"/>
                  <a:pt x="374193" y="8041"/>
                  <a:pt x="374275" y="11204"/>
                </a:cubicBezTo>
                <a:cubicBezTo>
                  <a:pt x="374193" y="14367"/>
                  <a:pt x="373093" y="17004"/>
                  <a:pt x="370974" y="19117"/>
                </a:cubicBezTo>
                <a:cubicBezTo>
                  <a:pt x="368854" y="21229"/>
                  <a:pt x="366208" y="22326"/>
                  <a:pt x="363036" y="22408"/>
                </a:cubicBezTo>
                <a:lnTo>
                  <a:pt x="11239" y="22408"/>
                </a:lnTo>
                <a:cubicBezTo>
                  <a:pt x="8066" y="22326"/>
                  <a:pt x="5420" y="21229"/>
                  <a:pt x="3301" y="19117"/>
                </a:cubicBezTo>
                <a:cubicBezTo>
                  <a:pt x="1182" y="17004"/>
                  <a:pt x="82" y="14367"/>
                  <a:pt x="0" y="11204"/>
                </a:cubicBezTo>
                <a:cubicBezTo>
                  <a:pt x="82" y="8041"/>
                  <a:pt x="1182" y="5403"/>
                  <a:pt x="3301" y="3291"/>
                </a:cubicBezTo>
                <a:cubicBezTo>
                  <a:pt x="5420" y="1178"/>
                  <a:pt x="8066" y="81"/>
                  <a:pt x="1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DE8338-5654-B377-20D2-98BDAA07D5E4}"/>
              </a:ext>
            </a:extLst>
          </p:cNvPr>
          <p:cNvSpPr txBox="1"/>
          <p:nvPr/>
        </p:nvSpPr>
        <p:spPr>
          <a:xfrm>
            <a:off x="4223792" y="1124744"/>
            <a:ext cx="509375" cy="386598"/>
          </a:xfrm>
          <a:custGeom>
            <a:avLst/>
            <a:gdLst>
              <a:gd name="connsiteX0" fmla="*/ 118543 w 509375"/>
              <a:gd name="connsiteY0" fmla="*/ 14008 h 386598"/>
              <a:gd name="connsiteX1" fmla="*/ 88742 w 509375"/>
              <a:gd name="connsiteY1" fmla="*/ 21177 h 386598"/>
              <a:gd name="connsiteX2" fmla="*/ 62316 w 509375"/>
              <a:gd name="connsiteY2" fmla="*/ 49425 h 386598"/>
              <a:gd name="connsiteX3" fmla="*/ 51984 w 509375"/>
              <a:gd name="connsiteY3" fmla="*/ 84630 h 386598"/>
              <a:gd name="connsiteX4" fmla="*/ 50508 w 509375"/>
              <a:gd name="connsiteY4" fmla="*/ 127001 h 386598"/>
              <a:gd name="connsiteX5" fmla="*/ 51773 w 509375"/>
              <a:gd name="connsiteY5" fmla="*/ 167757 h 386598"/>
              <a:gd name="connsiteX6" fmla="*/ 60630 w 509375"/>
              <a:gd name="connsiteY6" fmla="*/ 203453 h 386598"/>
              <a:gd name="connsiteX7" fmla="*/ 89932 w 509375"/>
              <a:gd name="connsiteY7" fmla="*/ 234441 h 386598"/>
              <a:gd name="connsiteX8" fmla="*/ 112915 w 509375"/>
              <a:gd name="connsiteY8" fmla="*/ 238868 h 386598"/>
              <a:gd name="connsiteX9" fmla="*/ 152693 w 509375"/>
              <a:gd name="connsiteY9" fmla="*/ 223003 h 386598"/>
              <a:gd name="connsiteX10" fmla="*/ 174727 w 509375"/>
              <a:gd name="connsiteY10" fmla="*/ 184653 h 386598"/>
              <a:gd name="connsiteX11" fmla="*/ 181517 w 509375"/>
              <a:gd name="connsiteY11" fmla="*/ 137682 h 386598"/>
              <a:gd name="connsiteX12" fmla="*/ 181518 w 509375"/>
              <a:gd name="connsiteY12" fmla="*/ 137682 h 386598"/>
              <a:gd name="connsiteX13" fmla="*/ 179550 w 509375"/>
              <a:gd name="connsiteY13" fmla="*/ 95099 h 386598"/>
              <a:gd name="connsiteX14" fmla="*/ 172521 w 509375"/>
              <a:gd name="connsiteY14" fmla="*/ 58420 h 386598"/>
              <a:gd name="connsiteX15" fmla="*/ 151647 w 509375"/>
              <a:gd name="connsiteY15" fmla="*/ 26728 h 386598"/>
              <a:gd name="connsiteX16" fmla="*/ 118543 w 509375"/>
              <a:gd name="connsiteY16" fmla="*/ 14008 h 386598"/>
              <a:gd name="connsiteX17" fmla="*/ 390829 w 509375"/>
              <a:gd name="connsiteY17" fmla="*/ 29 h 386598"/>
              <a:gd name="connsiteX18" fmla="*/ 462760 w 509375"/>
              <a:gd name="connsiteY18" fmla="*/ 21507 h 386598"/>
              <a:gd name="connsiteX19" fmla="*/ 494201 w 509375"/>
              <a:gd name="connsiteY19" fmla="*/ 77546 h 386598"/>
              <a:gd name="connsiteX20" fmla="*/ 472169 w 509375"/>
              <a:gd name="connsiteY20" fmla="*/ 137963 h 386598"/>
              <a:gd name="connsiteX21" fmla="*/ 415595 w 509375"/>
              <a:gd name="connsiteY21" fmla="*/ 176460 h 386598"/>
              <a:gd name="connsiteX22" fmla="*/ 484392 w 509375"/>
              <a:gd name="connsiteY22" fmla="*/ 214451 h 386598"/>
              <a:gd name="connsiteX23" fmla="*/ 509375 w 509375"/>
              <a:gd name="connsiteY23" fmla="*/ 278193 h 386598"/>
              <a:gd name="connsiteX24" fmla="*/ 493592 w 509375"/>
              <a:gd name="connsiteY24" fmla="*/ 331754 h 386598"/>
              <a:gd name="connsiteX25" fmla="*/ 451216 w 509375"/>
              <a:gd name="connsiteY25" fmla="*/ 371221 h 386598"/>
              <a:gd name="connsiteX26" fmla="*/ 389706 w 509375"/>
              <a:gd name="connsiteY26" fmla="*/ 386598 h 386598"/>
              <a:gd name="connsiteX27" fmla="*/ 309987 w 509375"/>
              <a:gd name="connsiteY27" fmla="*/ 361677 h 386598"/>
              <a:gd name="connsiteX28" fmla="*/ 276225 w 509375"/>
              <a:gd name="connsiteY28" fmla="*/ 298401 h 386598"/>
              <a:gd name="connsiteX29" fmla="*/ 286891 w 509375"/>
              <a:gd name="connsiteY29" fmla="*/ 272860 h 386598"/>
              <a:gd name="connsiteX30" fmla="*/ 307661 w 509375"/>
              <a:gd name="connsiteY30" fmla="*/ 265843 h 386598"/>
              <a:gd name="connsiteX31" fmla="*/ 329483 w 509375"/>
              <a:gd name="connsiteY31" fmla="*/ 273983 h 386598"/>
              <a:gd name="connsiteX32" fmla="*/ 339096 w 509375"/>
              <a:gd name="connsiteY32" fmla="*/ 297278 h 386598"/>
              <a:gd name="connsiteX33" fmla="*/ 327939 w 509375"/>
              <a:gd name="connsiteY33" fmla="*/ 321770 h 386598"/>
              <a:gd name="connsiteX34" fmla="*/ 302047 w 509375"/>
              <a:gd name="connsiteY34" fmla="*/ 328152 h 386598"/>
              <a:gd name="connsiteX35" fmla="*/ 343333 w 509375"/>
              <a:gd name="connsiteY35" fmla="*/ 361996 h 386598"/>
              <a:gd name="connsiteX36" fmla="*/ 388019 w 509375"/>
              <a:gd name="connsiteY36" fmla="*/ 370932 h 386598"/>
              <a:gd name="connsiteX37" fmla="*/ 415489 w 509375"/>
              <a:gd name="connsiteY37" fmla="*/ 363870 h 386598"/>
              <a:gd name="connsiteX38" fmla="*/ 440586 w 509375"/>
              <a:gd name="connsiteY38" fmla="*/ 336199 h 386598"/>
              <a:gd name="connsiteX39" fmla="*/ 451561 w 509375"/>
              <a:gd name="connsiteY39" fmla="*/ 278193 h 386598"/>
              <a:gd name="connsiteX40" fmla="*/ 435394 w 509375"/>
              <a:gd name="connsiteY40" fmla="*/ 210859 h 386598"/>
              <a:gd name="connsiteX41" fmla="*/ 384643 w 509375"/>
              <a:gd name="connsiteY41" fmla="*/ 184849 h 386598"/>
              <a:gd name="connsiteX42" fmla="*/ 359898 w 509375"/>
              <a:gd name="connsiteY42" fmla="*/ 184849 h 386598"/>
              <a:gd name="connsiteX43" fmla="*/ 349566 w 509375"/>
              <a:gd name="connsiteY43" fmla="*/ 184080 h 386598"/>
              <a:gd name="connsiteX44" fmla="*/ 346405 w 509375"/>
              <a:gd name="connsiteY44" fmla="*/ 178697 h 386598"/>
              <a:gd name="connsiteX45" fmla="*/ 348933 w 509375"/>
              <a:gd name="connsiteY45" fmla="*/ 173454 h 386598"/>
              <a:gd name="connsiteX46" fmla="*/ 354836 w 509375"/>
              <a:gd name="connsiteY46" fmla="*/ 171986 h 386598"/>
              <a:gd name="connsiteX47" fmla="*/ 365592 w 509375"/>
              <a:gd name="connsiteY47" fmla="*/ 171356 h 386598"/>
              <a:gd name="connsiteX48" fmla="*/ 376769 w 509375"/>
              <a:gd name="connsiteY48" fmla="*/ 170308 h 386598"/>
              <a:gd name="connsiteX49" fmla="*/ 400742 w 509375"/>
              <a:gd name="connsiteY49" fmla="*/ 165596 h 386598"/>
              <a:gd name="connsiteX50" fmla="*/ 426823 w 509375"/>
              <a:gd name="connsiteY50" fmla="*/ 141053 h 386598"/>
              <a:gd name="connsiteX51" fmla="*/ 440180 w 509375"/>
              <a:gd name="connsiteY51" fmla="*/ 102262 h 386598"/>
              <a:gd name="connsiteX52" fmla="*/ 442570 w 509375"/>
              <a:gd name="connsiteY52" fmla="*/ 76985 h 386598"/>
              <a:gd name="connsiteX53" fmla="*/ 424222 w 509375"/>
              <a:gd name="connsiteY53" fmla="*/ 26526 h 386598"/>
              <a:gd name="connsiteX54" fmla="*/ 388580 w 509375"/>
              <a:gd name="connsiteY54" fmla="*/ 14008 h 386598"/>
              <a:gd name="connsiteX55" fmla="*/ 350148 w 509375"/>
              <a:gd name="connsiteY55" fmla="*/ 21118 h 386598"/>
              <a:gd name="connsiteX56" fmla="*/ 313850 w 509375"/>
              <a:gd name="connsiteY56" fmla="*/ 48921 h 386598"/>
              <a:gd name="connsiteX57" fmla="*/ 334407 w 509375"/>
              <a:gd name="connsiteY57" fmla="*/ 52429 h 386598"/>
              <a:gd name="connsiteX58" fmla="*/ 348650 w 509375"/>
              <a:gd name="connsiteY58" fmla="*/ 76985 h 386598"/>
              <a:gd name="connsiteX59" fmla="*/ 340862 w 509375"/>
              <a:gd name="connsiteY59" fmla="*/ 97401 h 386598"/>
              <a:gd name="connsiteX60" fmla="*/ 320024 w 509375"/>
              <a:gd name="connsiteY60" fmla="*/ 105611 h 386598"/>
              <a:gd name="connsiteX61" fmla="*/ 299607 w 509375"/>
              <a:gd name="connsiteY61" fmla="*/ 97963 h 386598"/>
              <a:gd name="connsiteX62" fmla="*/ 291399 w 509375"/>
              <a:gd name="connsiteY62" fmla="*/ 76424 h 386598"/>
              <a:gd name="connsiteX63" fmla="*/ 319824 w 509375"/>
              <a:gd name="connsiteY63" fmla="*/ 22212 h 386598"/>
              <a:gd name="connsiteX64" fmla="*/ 390829 w 509375"/>
              <a:gd name="connsiteY64" fmla="*/ 29 h 386598"/>
              <a:gd name="connsiteX65" fmla="*/ 118543 w 509375"/>
              <a:gd name="connsiteY65" fmla="*/ 29 h 386598"/>
              <a:gd name="connsiteX66" fmla="*/ 170497 w 509375"/>
              <a:gd name="connsiteY66" fmla="*/ 15522 h 386598"/>
              <a:gd name="connsiteX67" fmla="*/ 214557 w 509375"/>
              <a:gd name="connsiteY67" fmla="*/ 73096 h 386598"/>
              <a:gd name="connsiteX68" fmla="*/ 233150 w 509375"/>
              <a:gd name="connsiteY68" fmla="*/ 189399 h 386598"/>
              <a:gd name="connsiteX69" fmla="*/ 212703 w 509375"/>
              <a:gd name="connsiteY69" fmla="*/ 294225 h 386598"/>
              <a:gd name="connsiteX70" fmla="*/ 160915 w 509375"/>
              <a:gd name="connsiteY70" fmla="*/ 362322 h 386598"/>
              <a:gd name="connsiteX71" fmla="*/ 92110 w 509375"/>
              <a:gd name="connsiteY71" fmla="*/ 386598 h 386598"/>
              <a:gd name="connsiteX72" fmla="*/ 35172 w 509375"/>
              <a:gd name="connsiteY72" fmla="*/ 370391 h 386598"/>
              <a:gd name="connsiteX73" fmla="*/ 14050 w 509375"/>
              <a:gd name="connsiteY73" fmla="*/ 325938 h 386598"/>
              <a:gd name="connsiteX74" fmla="*/ 23590 w 509375"/>
              <a:gd name="connsiteY74" fmla="*/ 304261 h 386598"/>
              <a:gd name="connsiteX75" fmla="*/ 39865 w 509375"/>
              <a:gd name="connsiteY75" fmla="*/ 299000 h 386598"/>
              <a:gd name="connsiteX76" fmla="*/ 57403 w 509375"/>
              <a:gd name="connsiteY76" fmla="*/ 305383 h 386598"/>
              <a:gd name="connsiteX77" fmla="*/ 65681 w 509375"/>
              <a:gd name="connsiteY77" fmla="*/ 324815 h 386598"/>
              <a:gd name="connsiteX78" fmla="*/ 60347 w 509375"/>
              <a:gd name="connsiteY78" fmla="*/ 341301 h 386598"/>
              <a:gd name="connsiteX79" fmla="*/ 36478 w 509375"/>
              <a:gd name="connsiteY79" fmla="*/ 350631 h 386598"/>
              <a:gd name="connsiteX80" fmla="*/ 66114 w 509375"/>
              <a:gd name="connsiteY80" fmla="*/ 367972 h 386598"/>
              <a:gd name="connsiteX81" fmla="*/ 91554 w 509375"/>
              <a:gd name="connsiteY81" fmla="*/ 370932 h 386598"/>
              <a:gd name="connsiteX82" fmla="*/ 129663 w 509375"/>
              <a:gd name="connsiteY82" fmla="*/ 359346 h 386598"/>
              <a:gd name="connsiteX83" fmla="*/ 166274 w 509375"/>
              <a:gd name="connsiteY83" fmla="*/ 312790 h 386598"/>
              <a:gd name="connsiteX84" fmla="*/ 182642 w 509375"/>
              <a:gd name="connsiteY84" fmla="*/ 213572 h 386598"/>
              <a:gd name="connsiteX85" fmla="*/ 182642 w 509375"/>
              <a:gd name="connsiteY85" fmla="*/ 195583 h 386598"/>
              <a:gd name="connsiteX86" fmla="*/ 155513 w 509375"/>
              <a:gd name="connsiteY86" fmla="*/ 235880 h 386598"/>
              <a:gd name="connsiteX87" fmla="*/ 112358 w 509375"/>
              <a:gd name="connsiteY87" fmla="*/ 251723 h 386598"/>
              <a:gd name="connsiteX88" fmla="*/ 32564 w 509375"/>
              <a:gd name="connsiteY88" fmla="*/ 215432 h 386598"/>
              <a:gd name="connsiteX89" fmla="*/ 0 w 509375"/>
              <a:gd name="connsiteY89" fmla="*/ 126439 h 386598"/>
              <a:gd name="connsiteX90" fmla="*/ 9330 w 509375"/>
              <a:gd name="connsiteY90" fmla="*/ 74581 h 386598"/>
              <a:gd name="connsiteX91" fmla="*/ 35917 w 509375"/>
              <a:gd name="connsiteY91" fmla="*/ 35372 h 386598"/>
              <a:gd name="connsiteX92" fmla="*/ 74689 w 509375"/>
              <a:gd name="connsiteY92" fmla="*/ 8221 h 386598"/>
              <a:gd name="connsiteX93" fmla="*/ 118543 w 509375"/>
              <a:gd name="connsiteY93" fmla="*/ 29 h 38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509375" h="386598">
                <a:moveTo>
                  <a:pt x="118543" y="14008"/>
                </a:moveTo>
                <a:cubicBezTo>
                  <a:pt x="108539" y="13727"/>
                  <a:pt x="98606" y="16117"/>
                  <a:pt x="88742" y="21177"/>
                </a:cubicBezTo>
                <a:cubicBezTo>
                  <a:pt x="78879" y="26236"/>
                  <a:pt x="70070" y="35652"/>
                  <a:pt x="62316" y="49425"/>
                </a:cubicBezTo>
                <a:cubicBezTo>
                  <a:pt x="56658" y="59860"/>
                  <a:pt x="53214" y="71595"/>
                  <a:pt x="51984" y="84630"/>
                </a:cubicBezTo>
                <a:cubicBezTo>
                  <a:pt x="50754" y="97665"/>
                  <a:pt x="50262" y="111788"/>
                  <a:pt x="50508" y="127001"/>
                </a:cubicBezTo>
                <a:cubicBezTo>
                  <a:pt x="50297" y="140938"/>
                  <a:pt x="50719" y="154523"/>
                  <a:pt x="51773" y="167757"/>
                </a:cubicBezTo>
                <a:cubicBezTo>
                  <a:pt x="52827" y="180991"/>
                  <a:pt x="55780" y="192889"/>
                  <a:pt x="60630" y="203453"/>
                </a:cubicBezTo>
                <a:cubicBezTo>
                  <a:pt x="69868" y="220423"/>
                  <a:pt x="79636" y="230752"/>
                  <a:pt x="89932" y="234441"/>
                </a:cubicBezTo>
                <a:cubicBezTo>
                  <a:pt x="100228" y="238130"/>
                  <a:pt x="107889" y="239606"/>
                  <a:pt x="112915" y="238868"/>
                </a:cubicBezTo>
                <a:cubicBezTo>
                  <a:pt x="129340" y="238483"/>
                  <a:pt x="142599" y="233195"/>
                  <a:pt x="152693" y="223003"/>
                </a:cubicBezTo>
                <a:cubicBezTo>
                  <a:pt x="162787" y="212812"/>
                  <a:pt x="170132" y="200028"/>
                  <a:pt x="174727" y="184653"/>
                </a:cubicBezTo>
                <a:cubicBezTo>
                  <a:pt x="179323" y="169277"/>
                  <a:pt x="181586" y="153620"/>
                  <a:pt x="181517" y="137682"/>
                </a:cubicBezTo>
                <a:lnTo>
                  <a:pt x="181518" y="137682"/>
                </a:lnTo>
                <a:cubicBezTo>
                  <a:pt x="181565" y="124191"/>
                  <a:pt x="180909" y="109997"/>
                  <a:pt x="179550" y="95099"/>
                </a:cubicBezTo>
                <a:cubicBezTo>
                  <a:pt x="178191" y="80203"/>
                  <a:pt x="175848" y="67976"/>
                  <a:pt x="172521" y="58420"/>
                </a:cubicBezTo>
                <a:cubicBezTo>
                  <a:pt x="167707" y="45502"/>
                  <a:pt x="160749" y="34938"/>
                  <a:pt x="151647" y="26728"/>
                </a:cubicBezTo>
                <a:cubicBezTo>
                  <a:pt x="142545" y="18518"/>
                  <a:pt x="131510" y="14278"/>
                  <a:pt x="118543" y="14008"/>
                </a:cubicBezTo>
                <a:close/>
                <a:moveTo>
                  <a:pt x="390829" y="29"/>
                </a:moveTo>
                <a:cubicBezTo>
                  <a:pt x="418755" y="379"/>
                  <a:pt x="442732" y="7538"/>
                  <a:pt x="462760" y="21507"/>
                </a:cubicBezTo>
                <a:cubicBezTo>
                  <a:pt x="482788" y="35476"/>
                  <a:pt x="493268" y="54156"/>
                  <a:pt x="494201" y="77546"/>
                </a:cubicBezTo>
                <a:cubicBezTo>
                  <a:pt x="493804" y="100136"/>
                  <a:pt x="486460" y="120275"/>
                  <a:pt x="472169" y="137963"/>
                </a:cubicBezTo>
                <a:cubicBezTo>
                  <a:pt x="457878" y="155650"/>
                  <a:pt x="439020" y="168482"/>
                  <a:pt x="415595" y="176460"/>
                </a:cubicBezTo>
                <a:cubicBezTo>
                  <a:pt x="445060" y="182964"/>
                  <a:pt x="467993" y="195628"/>
                  <a:pt x="484392" y="214451"/>
                </a:cubicBezTo>
                <a:cubicBezTo>
                  <a:pt x="500791" y="233274"/>
                  <a:pt x="509118" y="254521"/>
                  <a:pt x="509375" y="278193"/>
                </a:cubicBezTo>
                <a:cubicBezTo>
                  <a:pt x="509168" y="297563"/>
                  <a:pt x="503906" y="315416"/>
                  <a:pt x="493592" y="331754"/>
                </a:cubicBezTo>
                <a:cubicBezTo>
                  <a:pt x="483277" y="348092"/>
                  <a:pt x="469152" y="361247"/>
                  <a:pt x="451216" y="371221"/>
                </a:cubicBezTo>
                <a:cubicBezTo>
                  <a:pt x="433280" y="381194"/>
                  <a:pt x="412777" y="386320"/>
                  <a:pt x="389706" y="386598"/>
                </a:cubicBezTo>
                <a:cubicBezTo>
                  <a:pt x="358169" y="386119"/>
                  <a:pt x="331597" y="377812"/>
                  <a:pt x="309987" y="361677"/>
                </a:cubicBezTo>
                <a:cubicBezTo>
                  <a:pt x="288378" y="345542"/>
                  <a:pt x="277124" y="324450"/>
                  <a:pt x="276225" y="298401"/>
                </a:cubicBezTo>
                <a:cubicBezTo>
                  <a:pt x="276693" y="286239"/>
                  <a:pt x="280248" y="277725"/>
                  <a:pt x="286891" y="272860"/>
                </a:cubicBezTo>
                <a:cubicBezTo>
                  <a:pt x="293534" y="267995"/>
                  <a:pt x="300457" y="265656"/>
                  <a:pt x="307661" y="265843"/>
                </a:cubicBezTo>
                <a:cubicBezTo>
                  <a:pt x="316093" y="265890"/>
                  <a:pt x="323367" y="268603"/>
                  <a:pt x="329483" y="273983"/>
                </a:cubicBezTo>
                <a:cubicBezTo>
                  <a:pt x="335599" y="279362"/>
                  <a:pt x="338804" y="287127"/>
                  <a:pt x="339096" y="297278"/>
                </a:cubicBezTo>
                <a:cubicBezTo>
                  <a:pt x="338781" y="308073"/>
                  <a:pt x="335062" y="316237"/>
                  <a:pt x="327939" y="321770"/>
                </a:cubicBezTo>
                <a:cubicBezTo>
                  <a:pt x="320817" y="327303"/>
                  <a:pt x="312187" y="329430"/>
                  <a:pt x="302047" y="328152"/>
                </a:cubicBezTo>
                <a:cubicBezTo>
                  <a:pt x="312714" y="344464"/>
                  <a:pt x="326476" y="355746"/>
                  <a:pt x="343333" y="361996"/>
                </a:cubicBezTo>
                <a:cubicBezTo>
                  <a:pt x="360191" y="368247"/>
                  <a:pt x="375086" y="371226"/>
                  <a:pt x="388019" y="370932"/>
                </a:cubicBezTo>
                <a:cubicBezTo>
                  <a:pt x="396592" y="371203"/>
                  <a:pt x="405749" y="368848"/>
                  <a:pt x="415489" y="363870"/>
                </a:cubicBezTo>
                <a:cubicBezTo>
                  <a:pt x="425229" y="358892"/>
                  <a:pt x="433595" y="349668"/>
                  <a:pt x="440586" y="336199"/>
                </a:cubicBezTo>
                <a:cubicBezTo>
                  <a:pt x="447577" y="322730"/>
                  <a:pt x="451235" y="303394"/>
                  <a:pt x="451561" y="278193"/>
                </a:cubicBezTo>
                <a:cubicBezTo>
                  <a:pt x="451655" y="250199"/>
                  <a:pt x="446266" y="227754"/>
                  <a:pt x="435394" y="210859"/>
                </a:cubicBezTo>
                <a:cubicBezTo>
                  <a:pt x="424523" y="193965"/>
                  <a:pt x="407606" y="185295"/>
                  <a:pt x="384643" y="184849"/>
                </a:cubicBezTo>
                <a:lnTo>
                  <a:pt x="359898" y="184849"/>
                </a:lnTo>
                <a:cubicBezTo>
                  <a:pt x="355153" y="184977"/>
                  <a:pt x="351709" y="184721"/>
                  <a:pt x="349566" y="184080"/>
                </a:cubicBezTo>
                <a:cubicBezTo>
                  <a:pt x="347423" y="183439"/>
                  <a:pt x="346370" y="181645"/>
                  <a:pt x="346405" y="178697"/>
                </a:cubicBezTo>
                <a:cubicBezTo>
                  <a:pt x="346475" y="176005"/>
                  <a:pt x="347318" y="174257"/>
                  <a:pt x="348933" y="173454"/>
                </a:cubicBezTo>
                <a:cubicBezTo>
                  <a:pt x="350549" y="172650"/>
                  <a:pt x="352516" y="172160"/>
                  <a:pt x="354836" y="171986"/>
                </a:cubicBezTo>
                <a:cubicBezTo>
                  <a:pt x="357191" y="171950"/>
                  <a:pt x="360776" y="171741"/>
                  <a:pt x="365592" y="171356"/>
                </a:cubicBezTo>
                <a:cubicBezTo>
                  <a:pt x="370408" y="170972"/>
                  <a:pt x="374133" y="170622"/>
                  <a:pt x="376769" y="170308"/>
                </a:cubicBezTo>
                <a:cubicBezTo>
                  <a:pt x="383952" y="170530"/>
                  <a:pt x="391943" y="168960"/>
                  <a:pt x="400742" y="165596"/>
                </a:cubicBezTo>
                <a:cubicBezTo>
                  <a:pt x="409541" y="162232"/>
                  <a:pt x="418235" y="154052"/>
                  <a:pt x="426823" y="141053"/>
                </a:cubicBezTo>
                <a:cubicBezTo>
                  <a:pt x="433876" y="127975"/>
                  <a:pt x="438328" y="115045"/>
                  <a:pt x="440180" y="102262"/>
                </a:cubicBezTo>
                <a:cubicBezTo>
                  <a:pt x="442031" y="89480"/>
                  <a:pt x="442828" y="81054"/>
                  <a:pt x="442570" y="76985"/>
                </a:cubicBezTo>
                <a:cubicBezTo>
                  <a:pt x="441761" y="52229"/>
                  <a:pt x="435645" y="35409"/>
                  <a:pt x="424222" y="26526"/>
                </a:cubicBezTo>
                <a:cubicBezTo>
                  <a:pt x="412798" y="17643"/>
                  <a:pt x="400917" y="13471"/>
                  <a:pt x="388580" y="14008"/>
                </a:cubicBezTo>
                <a:cubicBezTo>
                  <a:pt x="377696" y="13739"/>
                  <a:pt x="364885" y="16108"/>
                  <a:pt x="350148" y="21118"/>
                </a:cubicBezTo>
                <a:cubicBezTo>
                  <a:pt x="335410" y="26127"/>
                  <a:pt x="323311" y="35395"/>
                  <a:pt x="313850" y="48921"/>
                </a:cubicBezTo>
                <a:cubicBezTo>
                  <a:pt x="318984" y="48336"/>
                  <a:pt x="325836" y="49506"/>
                  <a:pt x="334407" y="52429"/>
                </a:cubicBezTo>
                <a:cubicBezTo>
                  <a:pt x="342979" y="55353"/>
                  <a:pt x="347726" y="63538"/>
                  <a:pt x="348650" y="76985"/>
                </a:cubicBezTo>
                <a:cubicBezTo>
                  <a:pt x="348545" y="85299"/>
                  <a:pt x="345949" y="92104"/>
                  <a:pt x="340862" y="97401"/>
                </a:cubicBezTo>
                <a:cubicBezTo>
                  <a:pt x="335775" y="102699"/>
                  <a:pt x="328830" y="105435"/>
                  <a:pt x="320024" y="105611"/>
                </a:cubicBezTo>
                <a:cubicBezTo>
                  <a:pt x="311710" y="105552"/>
                  <a:pt x="304905" y="103003"/>
                  <a:pt x="299607" y="97963"/>
                </a:cubicBezTo>
                <a:cubicBezTo>
                  <a:pt x="294310" y="92923"/>
                  <a:pt x="291574" y="85743"/>
                  <a:pt x="291399" y="76424"/>
                </a:cubicBezTo>
                <a:cubicBezTo>
                  <a:pt x="291993" y="54557"/>
                  <a:pt x="301468" y="36486"/>
                  <a:pt x="319824" y="22212"/>
                </a:cubicBezTo>
                <a:cubicBezTo>
                  <a:pt x="338180" y="7937"/>
                  <a:pt x="361848" y="543"/>
                  <a:pt x="390829" y="29"/>
                </a:cubicBezTo>
                <a:close/>
                <a:moveTo>
                  <a:pt x="118543" y="29"/>
                </a:moveTo>
                <a:cubicBezTo>
                  <a:pt x="135712" y="-433"/>
                  <a:pt x="153030" y="4731"/>
                  <a:pt x="170497" y="15522"/>
                </a:cubicBezTo>
                <a:cubicBezTo>
                  <a:pt x="187964" y="26312"/>
                  <a:pt x="202651" y="45504"/>
                  <a:pt x="214557" y="73096"/>
                </a:cubicBezTo>
                <a:cubicBezTo>
                  <a:pt x="226464" y="100688"/>
                  <a:pt x="232661" y="139456"/>
                  <a:pt x="233150" y="189399"/>
                </a:cubicBezTo>
                <a:cubicBezTo>
                  <a:pt x="232752" y="229871"/>
                  <a:pt x="225936" y="264813"/>
                  <a:pt x="212703" y="294225"/>
                </a:cubicBezTo>
                <a:cubicBezTo>
                  <a:pt x="199470" y="323636"/>
                  <a:pt x="182207" y="346335"/>
                  <a:pt x="160915" y="362322"/>
                </a:cubicBezTo>
                <a:cubicBezTo>
                  <a:pt x="139622" y="378309"/>
                  <a:pt x="116687" y="386400"/>
                  <a:pt x="92110" y="386598"/>
                </a:cubicBezTo>
                <a:cubicBezTo>
                  <a:pt x="67965" y="386424"/>
                  <a:pt x="48985" y="381022"/>
                  <a:pt x="35172" y="370391"/>
                </a:cubicBezTo>
                <a:cubicBezTo>
                  <a:pt x="21358" y="359761"/>
                  <a:pt x="14318" y="344943"/>
                  <a:pt x="14050" y="325938"/>
                </a:cubicBezTo>
                <a:cubicBezTo>
                  <a:pt x="14564" y="315240"/>
                  <a:pt x="17744" y="308014"/>
                  <a:pt x="23590" y="304261"/>
                </a:cubicBezTo>
                <a:cubicBezTo>
                  <a:pt x="29436" y="300508"/>
                  <a:pt x="34861" y="298754"/>
                  <a:pt x="39865" y="299000"/>
                </a:cubicBezTo>
                <a:cubicBezTo>
                  <a:pt x="46343" y="298988"/>
                  <a:pt x="52189" y="301116"/>
                  <a:pt x="57403" y="305383"/>
                </a:cubicBezTo>
                <a:cubicBezTo>
                  <a:pt x="62618" y="309651"/>
                  <a:pt x="65377" y="316128"/>
                  <a:pt x="65681" y="324815"/>
                </a:cubicBezTo>
                <a:cubicBezTo>
                  <a:pt x="66009" y="330065"/>
                  <a:pt x="64231" y="335560"/>
                  <a:pt x="60347" y="341301"/>
                </a:cubicBezTo>
                <a:cubicBezTo>
                  <a:pt x="56463" y="347042"/>
                  <a:pt x="48507" y="350152"/>
                  <a:pt x="36478" y="350631"/>
                </a:cubicBezTo>
                <a:cubicBezTo>
                  <a:pt x="44805" y="359865"/>
                  <a:pt x="54684" y="365646"/>
                  <a:pt x="66114" y="367972"/>
                </a:cubicBezTo>
                <a:cubicBezTo>
                  <a:pt x="77544" y="370298"/>
                  <a:pt x="86024" y="371285"/>
                  <a:pt x="91554" y="370932"/>
                </a:cubicBezTo>
                <a:cubicBezTo>
                  <a:pt x="102945" y="371424"/>
                  <a:pt x="115648" y="367562"/>
                  <a:pt x="129663" y="359346"/>
                </a:cubicBezTo>
                <a:cubicBezTo>
                  <a:pt x="143679" y="351130"/>
                  <a:pt x="155882" y="335611"/>
                  <a:pt x="166274" y="312790"/>
                </a:cubicBezTo>
                <a:cubicBezTo>
                  <a:pt x="176665" y="289969"/>
                  <a:pt x="182121" y="256896"/>
                  <a:pt x="182642" y="213572"/>
                </a:cubicBezTo>
                <a:lnTo>
                  <a:pt x="182642" y="195583"/>
                </a:lnTo>
                <a:cubicBezTo>
                  <a:pt x="176199" y="212187"/>
                  <a:pt x="167156" y="225619"/>
                  <a:pt x="155513" y="235880"/>
                </a:cubicBezTo>
                <a:cubicBezTo>
                  <a:pt x="143869" y="246141"/>
                  <a:pt x="129484" y="251422"/>
                  <a:pt x="112358" y="251723"/>
                </a:cubicBezTo>
                <a:cubicBezTo>
                  <a:pt x="80126" y="250895"/>
                  <a:pt x="53528" y="238798"/>
                  <a:pt x="32564" y="215432"/>
                </a:cubicBezTo>
                <a:cubicBezTo>
                  <a:pt x="11601" y="192066"/>
                  <a:pt x="746" y="162402"/>
                  <a:pt x="0" y="126439"/>
                </a:cubicBezTo>
                <a:cubicBezTo>
                  <a:pt x="59" y="105780"/>
                  <a:pt x="3169" y="88494"/>
                  <a:pt x="9330" y="74581"/>
                </a:cubicBezTo>
                <a:cubicBezTo>
                  <a:pt x="15492" y="60668"/>
                  <a:pt x="24354" y="47598"/>
                  <a:pt x="35917" y="35372"/>
                </a:cubicBezTo>
                <a:cubicBezTo>
                  <a:pt x="47992" y="22840"/>
                  <a:pt x="60916" y="13790"/>
                  <a:pt x="74689" y="8221"/>
                </a:cubicBezTo>
                <a:cubicBezTo>
                  <a:pt x="88462" y="2653"/>
                  <a:pt x="103080" y="-78"/>
                  <a:pt x="118543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78FCC7-F5A2-27BF-963B-6A8BCAA2D5DD}"/>
              </a:ext>
            </a:extLst>
          </p:cNvPr>
          <p:cNvSpPr txBox="1"/>
          <p:nvPr/>
        </p:nvSpPr>
        <p:spPr>
          <a:xfrm>
            <a:off x="5807968" y="1124744"/>
            <a:ext cx="679228" cy="392188"/>
          </a:xfrm>
          <a:custGeom>
            <a:avLst/>
            <a:gdLst>
              <a:gd name="connsiteX0" fmla="*/ 11239 w 679228"/>
              <a:gd name="connsiteY0" fmla="*/ 228162 h 392188"/>
              <a:gd name="connsiteX1" fmla="*/ 363036 w 679228"/>
              <a:gd name="connsiteY1" fmla="*/ 228162 h 392188"/>
              <a:gd name="connsiteX2" fmla="*/ 370974 w 679228"/>
              <a:gd name="connsiteY2" fmla="*/ 231453 h 392188"/>
              <a:gd name="connsiteX3" fmla="*/ 374275 w 679228"/>
              <a:gd name="connsiteY3" fmla="*/ 239367 h 392188"/>
              <a:gd name="connsiteX4" fmla="*/ 370974 w 679228"/>
              <a:gd name="connsiteY4" fmla="*/ 247279 h 392188"/>
              <a:gd name="connsiteX5" fmla="*/ 363036 w 679228"/>
              <a:gd name="connsiteY5" fmla="*/ 250571 h 392188"/>
              <a:gd name="connsiteX6" fmla="*/ 11239 w 679228"/>
              <a:gd name="connsiteY6" fmla="*/ 250571 h 392188"/>
              <a:gd name="connsiteX7" fmla="*/ 3301 w 679228"/>
              <a:gd name="connsiteY7" fmla="*/ 247279 h 392188"/>
              <a:gd name="connsiteX8" fmla="*/ 0 w 679228"/>
              <a:gd name="connsiteY8" fmla="*/ 239367 h 392188"/>
              <a:gd name="connsiteX9" fmla="*/ 3301 w 679228"/>
              <a:gd name="connsiteY9" fmla="*/ 231453 h 392188"/>
              <a:gd name="connsiteX10" fmla="*/ 11239 w 679228"/>
              <a:gd name="connsiteY10" fmla="*/ 228162 h 392188"/>
              <a:gd name="connsiteX11" fmla="*/ 456730 w 679228"/>
              <a:gd name="connsiteY11" fmla="*/ 0 h 392188"/>
              <a:gd name="connsiteX12" fmla="*/ 470709 w 679228"/>
              <a:gd name="connsiteY12" fmla="*/ 0 h 392188"/>
              <a:gd name="connsiteX13" fmla="*/ 475126 w 679228"/>
              <a:gd name="connsiteY13" fmla="*/ 9408 h 392188"/>
              <a:gd name="connsiteX14" fmla="*/ 494031 w 679228"/>
              <a:gd name="connsiteY14" fmla="*/ 15694 h 392188"/>
              <a:gd name="connsiteX15" fmla="*/ 542662 w 679228"/>
              <a:gd name="connsiteY15" fmla="*/ 17983 h 392188"/>
              <a:gd name="connsiteX16" fmla="*/ 679202 w 679228"/>
              <a:gd name="connsiteY16" fmla="*/ 17983 h 392188"/>
              <a:gd name="connsiteX17" fmla="*/ 678570 w 679228"/>
              <a:gd name="connsiteY17" fmla="*/ 29695 h 392188"/>
              <a:gd name="connsiteX18" fmla="*/ 674144 w 679228"/>
              <a:gd name="connsiteY18" fmla="*/ 37620 h 392188"/>
              <a:gd name="connsiteX19" fmla="*/ 598278 w 679228"/>
              <a:gd name="connsiteY19" fmla="*/ 144358 h 392188"/>
              <a:gd name="connsiteX20" fmla="*/ 578754 w 679228"/>
              <a:gd name="connsiteY20" fmla="*/ 181885 h 392188"/>
              <a:gd name="connsiteX21" fmla="*/ 567973 w 679228"/>
              <a:gd name="connsiteY21" fmla="*/ 217539 h 392188"/>
              <a:gd name="connsiteX22" fmla="*/ 563435 w 679228"/>
              <a:gd name="connsiteY22" fmla="*/ 240455 h 392188"/>
              <a:gd name="connsiteX23" fmla="*/ 558658 w 679228"/>
              <a:gd name="connsiteY23" fmla="*/ 286326 h 392188"/>
              <a:gd name="connsiteX24" fmla="*/ 557254 w 679228"/>
              <a:gd name="connsiteY24" fmla="*/ 332619 h 392188"/>
              <a:gd name="connsiteX25" fmla="*/ 557254 w 679228"/>
              <a:gd name="connsiteY25" fmla="*/ 361280 h 392188"/>
              <a:gd name="connsiteX26" fmla="*/ 554026 w 679228"/>
              <a:gd name="connsiteY26" fmla="*/ 378841 h 392188"/>
              <a:gd name="connsiteX27" fmla="*/ 531438 w 679228"/>
              <a:gd name="connsiteY27" fmla="*/ 392188 h 392188"/>
              <a:gd name="connsiteX28" fmla="*/ 508849 w 679228"/>
              <a:gd name="connsiteY28" fmla="*/ 378841 h 392188"/>
              <a:gd name="connsiteX29" fmla="*/ 505622 w 679228"/>
              <a:gd name="connsiteY29" fmla="*/ 361280 h 392188"/>
              <a:gd name="connsiteX30" fmla="*/ 521199 w 679228"/>
              <a:gd name="connsiteY30" fmla="*/ 262583 h 392188"/>
              <a:gd name="connsiteX31" fmla="*/ 574675 w 679228"/>
              <a:gd name="connsiteY31" fmla="*/ 149977 h 392188"/>
              <a:gd name="connsiteX32" fmla="*/ 637616 w 679228"/>
              <a:gd name="connsiteY32" fmla="*/ 61185 h 392188"/>
              <a:gd name="connsiteX33" fmla="*/ 521336 w 679228"/>
              <a:gd name="connsiteY33" fmla="*/ 61185 h 392188"/>
              <a:gd name="connsiteX34" fmla="*/ 504678 w 679228"/>
              <a:gd name="connsiteY34" fmla="*/ 61310 h 392188"/>
              <a:gd name="connsiteX35" fmla="*/ 480640 w 679228"/>
              <a:gd name="connsiteY35" fmla="*/ 62184 h 392188"/>
              <a:gd name="connsiteX36" fmla="*/ 466236 w 679228"/>
              <a:gd name="connsiteY36" fmla="*/ 64557 h 392188"/>
              <a:gd name="connsiteX37" fmla="*/ 459737 w 679228"/>
              <a:gd name="connsiteY37" fmla="*/ 78814 h 392188"/>
              <a:gd name="connsiteX38" fmla="*/ 454958 w 679228"/>
              <a:gd name="connsiteY38" fmla="*/ 99941 h 392188"/>
              <a:gd name="connsiteX39" fmla="*/ 452164 w 679228"/>
              <a:gd name="connsiteY39" fmla="*/ 115697 h 392188"/>
              <a:gd name="connsiteX40" fmla="*/ 438185 w 679228"/>
              <a:gd name="connsiteY40" fmla="*/ 115697 h 3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79228" h="392188">
                <a:moveTo>
                  <a:pt x="11239" y="228162"/>
                </a:moveTo>
                <a:lnTo>
                  <a:pt x="363036" y="228162"/>
                </a:lnTo>
                <a:cubicBezTo>
                  <a:pt x="366208" y="228244"/>
                  <a:pt x="368855" y="229341"/>
                  <a:pt x="370974" y="231453"/>
                </a:cubicBezTo>
                <a:cubicBezTo>
                  <a:pt x="373093" y="233566"/>
                  <a:pt x="374193" y="236203"/>
                  <a:pt x="374275" y="239367"/>
                </a:cubicBezTo>
                <a:cubicBezTo>
                  <a:pt x="374193" y="242529"/>
                  <a:pt x="373093" y="245167"/>
                  <a:pt x="370974" y="247279"/>
                </a:cubicBezTo>
                <a:cubicBezTo>
                  <a:pt x="368855" y="249392"/>
                  <a:pt x="366208" y="250489"/>
                  <a:pt x="363036" y="250571"/>
                </a:cubicBezTo>
                <a:lnTo>
                  <a:pt x="11239" y="250571"/>
                </a:lnTo>
                <a:cubicBezTo>
                  <a:pt x="8066" y="250489"/>
                  <a:pt x="5421" y="249392"/>
                  <a:pt x="3301" y="247279"/>
                </a:cubicBezTo>
                <a:cubicBezTo>
                  <a:pt x="1182" y="245167"/>
                  <a:pt x="82" y="242529"/>
                  <a:pt x="0" y="239367"/>
                </a:cubicBezTo>
                <a:cubicBezTo>
                  <a:pt x="82" y="236203"/>
                  <a:pt x="1182" y="233566"/>
                  <a:pt x="3301" y="231453"/>
                </a:cubicBezTo>
                <a:cubicBezTo>
                  <a:pt x="5421" y="229341"/>
                  <a:pt x="8066" y="228244"/>
                  <a:pt x="11239" y="228162"/>
                </a:cubicBezTo>
                <a:close/>
                <a:moveTo>
                  <a:pt x="456730" y="0"/>
                </a:moveTo>
                <a:lnTo>
                  <a:pt x="470709" y="0"/>
                </a:lnTo>
                <a:cubicBezTo>
                  <a:pt x="471037" y="3584"/>
                  <a:pt x="472509" y="6720"/>
                  <a:pt x="475126" y="9408"/>
                </a:cubicBezTo>
                <a:cubicBezTo>
                  <a:pt x="477743" y="12096"/>
                  <a:pt x="484045" y="14192"/>
                  <a:pt x="494031" y="15694"/>
                </a:cubicBezTo>
                <a:cubicBezTo>
                  <a:pt x="504017" y="17196"/>
                  <a:pt x="520227" y="17959"/>
                  <a:pt x="542662" y="17983"/>
                </a:cubicBezTo>
                <a:lnTo>
                  <a:pt x="679202" y="17983"/>
                </a:lnTo>
                <a:cubicBezTo>
                  <a:pt x="679307" y="23536"/>
                  <a:pt x="679097" y="27439"/>
                  <a:pt x="678570" y="29695"/>
                </a:cubicBezTo>
                <a:cubicBezTo>
                  <a:pt x="678043" y="31951"/>
                  <a:pt x="676568" y="34593"/>
                  <a:pt x="674144" y="37620"/>
                </a:cubicBezTo>
                <a:lnTo>
                  <a:pt x="598278" y="144358"/>
                </a:lnTo>
                <a:cubicBezTo>
                  <a:pt x="590104" y="156273"/>
                  <a:pt x="583597" y="168782"/>
                  <a:pt x="578754" y="181885"/>
                </a:cubicBezTo>
                <a:cubicBezTo>
                  <a:pt x="573911" y="194987"/>
                  <a:pt x="570318" y="206872"/>
                  <a:pt x="567973" y="217539"/>
                </a:cubicBezTo>
                <a:cubicBezTo>
                  <a:pt x="565627" y="228206"/>
                  <a:pt x="564115" y="235845"/>
                  <a:pt x="563435" y="240455"/>
                </a:cubicBezTo>
                <a:cubicBezTo>
                  <a:pt x="561211" y="255640"/>
                  <a:pt x="559619" y="270931"/>
                  <a:pt x="558658" y="286326"/>
                </a:cubicBezTo>
                <a:cubicBezTo>
                  <a:pt x="557698" y="301722"/>
                  <a:pt x="557230" y="317153"/>
                  <a:pt x="557254" y="332619"/>
                </a:cubicBezTo>
                <a:lnTo>
                  <a:pt x="557254" y="361280"/>
                </a:lnTo>
                <a:cubicBezTo>
                  <a:pt x="557791" y="365026"/>
                  <a:pt x="556716" y="370880"/>
                  <a:pt x="554026" y="378841"/>
                </a:cubicBezTo>
                <a:cubicBezTo>
                  <a:pt x="551337" y="386803"/>
                  <a:pt x="543808" y="391252"/>
                  <a:pt x="531438" y="392188"/>
                </a:cubicBezTo>
                <a:cubicBezTo>
                  <a:pt x="519068" y="391252"/>
                  <a:pt x="511538" y="386803"/>
                  <a:pt x="508849" y="378841"/>
                </a:cubicBezTo>
                <a:cubicBezTo>
                  <a:pt x="506160" y="370880"/>
                  <a:pt x="505084" y="365026"/>
                  <a:pt x="505622" y="361280"/>
                </a:cubicBezTo>
                <a:cubicBezTo>
                  <a:pt x="505341" y="332139"/>
                  <a:pt x="510533" y="299240"/>
                  <a:pt x="521199" y="262583"/>
                </a:cubicBezTo>
                <a:cubicBezTo>
                  <a:pt x="531864" y="225926"/>
                  <a:pt x="549689" y="188391"/>
                  <a:pt x="574675" y="149977"/>
                </a:cubicBezTo>
                <a:lnTo>
                  <a:pt x="637616" y="61185"/>
                </a:lnTo>
                <a:lnTo>
                  <a:pt x="521336" y="61185"/>
                </a:lnTo>
                <a:cubicBezTo>
                  <a:pt x="518431" y="61164"/>
                  <a:pt x="512879" y="61206"/>
                  <a:pt x="504678" y="61310"/>
                </a:cubicBezTo>
                <a:cubicBezTo>
                  <a:pt x="496477" y="61414"/>
                  <a:pt x="488464" y="61706"/>
                  <a:pt x="480640" y="62184"/>
                </a:cubicBezTo>
                <a:cubicBezTo>
                  <a:pt x="472815" y="62663"/>
                  <a:pt x="468013" y="63454"/>
                  <a:pt x="466236" y="64557"/>
                </a:cubicBezTo>
                <a:cubicBezTo>
                  <a:pt x="463805" y="67145"/>
                  <a:pt x="461639" y="71897"/>
                  <a:pt x="459737" y="78814"/>
                </a:cubicBezTo>
                <a:cubicBezTo>
                  <a:pt x="457836" y="85732"/>
                  <a:pt x="456242" y="92774"/>
                  <a:pt x="454958" y="99941"/>
                </a:cubicBezTo>
                <a:cubicBezTo>
                  <a:pt x="453674" y="107107"/>
                  <a:pt x="452742" y="112359"/>
                  <a:pt x="452164" y="115697"/>
                </a:cubicBezTo>
                <a:lnTo>
                  <a:pt x="438185" y="1156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AA7663-3577-5B50-6B8A-6E3D7C6D2933}"/>
                  </a:ext>
                </a:extLst>
              </p:cNvPr>
              <p:cNvSpPr txBox="1"/>
              <p:nvPr/>
            </p:nvSpPr>
            <p:spPr>
              <a:xfrm>
                <a:off x="3922425" y="1700808"/>
                <a:ext cx="281282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94</m:t>
                      </m:r>
                      <m:limUpp>
                        <m:limUppPr>
                          <m:ctrlP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limUppPr>
                        <m:e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=</m:t>
                          </m:r>
                        </m:e>
                        <m:lim>
                          <m:r>
                            <m:rPr>
                              <m:nor/>
                            </m:rPr>
                            <a:rPr lang="en-US" altLang="zh-CN" sz="4400" b="0" i="0" smtClean="0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    </m:t>
                          </m:r>
                        </m:lim>
                      </m:limUpp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−6</m:t>
                      </m:r>
                    </m:oMath>
                  </m:oMathPara>
                </a14:m>
                <a:endParaRPr lang="zh-CN" altLang="en-US" sz="4400" dirty="0">
                  <a:solidFill>
                    <a:schemeClr val="bg1"/>
                  </a:solidFill>
                  <a:latin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AA7663-3577-5B50-6B8A-6E3D7C6D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425" y="1700808"/>
                <a:ext cx="2812821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azy">
            <a:extLst>
              <a:ext uri="{FF2B5EF4-FFF2-40B4-BE49-F238E27FC236}">
                <a16:creationId xmlns:a16="http://schemas.microsoft.com/office/drawing/2014/main" id="{CB00BF32-F8F8-CC0F-9B6E-F8012611901F}"/>
              </a:ext>
            </a:extLst>
          </p:cNvPr>
          <p:cNvSpPr txBox="1"/>
          <p:nvPr/>
        </p:nvSpPr>
        <p:spPr>
          <a:xfrm>
            <a:off x="4930537" y="1484784"/>
            <a:ext cx="72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M Roman 10" panose="00000500000000000000" pitchFamily="50" charset="0"/>
              </a:rPr>
              <a:t>lazy</a:t>
            </a:r>
            <a:endParaRPr lang="zh-CN" altLang="en-US" sz="2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6010E2-2857-DEC0-DB67-2C060A69C8EB}"/>
                  </a:ext>
                </a:extLst>
              </p:cNvPr>
              <p:cNvSpPr txBox="1"/>
              <p:nvPr/>
            </p:nvSpPr>
            <p:spPr>
              <a:xfrm>
                <a:off x="3935760" y="2420888"/>
                <a:ext cx="278236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95</m:t>
                      </m:r>
                      <m:limUpp>
                        <m:limUppPr>
                          <m:ctrlP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limUppPr>
                        <m:e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=</m:t>
                          </m:r>
                        </m:e>
                        <m:lim>
                          <m:r>
                            <m:rPr>
                              <m:nor/>
                            </m:rPr>
                            <a:rPr lang="en-US" altLang="zh-CN" sz="4400" b="0" i="0" smtClean="0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    </m:t>
                          </m:r>
                        </m:lim>
                      </m:limUpp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−5</m:t>
                      </m:r>
                    </m:oMath>
                  </m:oMathPara>
                </a14:m>
                <a:endParaRPr lang="zh-CN" altLang="en-US" sz="4400" dirty="0">
                  <a:solidFill>
                    <a:schemeClr val="bg1"/>
                  </a:solidFill>
                  <a:latin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6010E2-2857-DEC0-DB67-2C060A69C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60" y="2420888"/>
                <a:ext cx="2782364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azy">
            <a:extLst>
              <a:ext uri="{FF2B5EF4-FFF2-40B4-BE49-F238E27FC236}">
                <a16:creationId xmlns:a16="http://schemas.microsoft.com/office/drawing/2014/main" id="{8A7BB42D-FDF4-C3E4-C1A7-355AA821A11F}"/>
              </a:ext>
            </a:extLst>
          </p:cNvPr>
          <p:cNvSpPr txBox="1"/>
          <p:nvPr/>
        </p:nvSpPr>
        <p:spPr>
          <a:xfrm>
            <a:off x="4943872" y="2204864"/>
            <a:ext cx="72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M Roman 10" panose="00000500000000000000" pitchFamily="50" charset="0"/>
              </a:rPr>
              <a:t>lazy</a:t>
            </a:r>
            <a:endParaRPr lang="zh-CN" altLang="en-US" sz="2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8DF424-0B7E-4EB3-878D-8C6103FE8D6E}"/>
                  </a:ext>
                </a:extLst>
              </p:cNvPr>
              <p:cNvSpPr txBox="1"/>
              <p:nvPr/>
            </p:nvSpPr>
            <p:spPr>
              <a:xfrm>
                <a:off x="3922425" y="3068960"/>
                <a:ext cx="281282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4400" i="1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96</m:t>
                      </m:r>
                      <m:limUpp>
                        <m:limUppPr>
                          <m:ctrlPr>
                            <a:rPr lang="en-US" altLang="zh-CN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limUppPr>
                        <m:e>
                          <m:r>
                            <a:rPr lang="en-US" altLang="zh-CN" sz="4400" i="1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=</m:t>
                          </m:r>
                        </m:e>
                        <m:lim>
                          <m:r>
                            <m:rPr>
                              <m:nor/>
                            </m:rPr>
                            <a:rPr lang="en-US" altLang="zh-CN" sz="4400" i="1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    </m:t>
                          </m:r>
                        </m:lim>
                      </m:limUpp>
                      <m:r>
                        <a:rPr lang="en-US" altLang="zh-CN" sz="4400" i="1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−4</m:t>
                      </m:r>
                    </m:oMath>
                  </m:oMathPara>
                </a14:m>
                <a:endParaRPr lang="zh-CN" altLang="en-US" sz="4400" i="1" dirty="0">
                  <a:solidFill>
                    <a:schemeClr val="bg1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8DF424-0B7E-4EB3-878D-8C6103FE8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425" y="3068960"/>
                <a:ext cx="2812821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azy">
            <a:extLst>
              <a:ext uri="{FF2B5EF4-FFF2-40B4-BE49-F238E27FC236}">
                <a16:creationId xmlns:a16="http://schemas.microsoft.com/office/drawing/2014/main" id="{0138A795-0B78-59B1-D2D0-F7B17E9555CA}"/>
              </a:ext>
            </a:extLst>
          </p:cNvPr>
          <p:cNvSpPr txBox="1"/>
          <p:nvPr/>
        </p:nvSpPr>
        <p:spPr>
          <a:xfrm>
            <a:off x="4930537" y="2852936"/>
            <a:ext cx="72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M Roman 10" panose="00000500000000000000" pitchFamily="50" charset="0"/>
              </a:rPr>
              <a:t>lazy</a:t>
            </a:r>
            <a:endParaRPr lang="zh-CN" altLang="en-US" sz="2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82F2AD-9016-E590-D435-8DF83211469E}"/>
                  </a:ext>
                </a:extLst>
              </p:cNvPr>
              <p:cNvSpPr txBox="1"/>
              <p:nvPr/>
            </p:nvSpPr>
            <p:spPr>
              <a:xfrm>
                <a:off x="3935760" y="3789040"/>
                <a:ext cx="281282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4400" i="1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97</m:t>
                      </m:r>
                      <m:limUpp>
                        <m:limUppPr>
                          <m:ctrlPr>
                            <a:rPr lang="en-US" altLang="zh-CN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limUppPr>
                        <m:e>
                          <m:r>
                            <a:rPr lang="en-US" altLang="zh-CN" sz="4400" i="1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=</m:t>
                          </m:r>
                        </m:e>
                        <m:lim>
                          <m:r>
                            <m:rPr>
                              <m:nor/>
                            </m:rPr>
                            <a:rPr lang="en-US" altLang="zh-CN" sz="4400" i="1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    </m:t>
                          </m:r>
                        </m:lim>
                      </m:limUpp>
                      <m:r>
                        <a:rPr lang="en-US" altLang="zh-CN" sz="4400" i="1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−3</m:t>
                      </m:r>
                    </m:oMath>
                  </m:oMathPara>
                </a14:m>
                <a:endParaRPr lang="zh-CN" altLang="en-US" sz="4400" i="1" dirty="0">
                  <a:solidFill>
                    <a:schemeClr val="bg1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82F2AD-9016-E590-D435-8DF832114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60" y="3789040"/>
                <a:ext cx="281282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lazy">
            <a:extLst>
              <a:ext uri="{FF2B5EF4-FFF2-40B4-BE49-F238E27FC236}">
                <a16:creationId xmlns:a16="http://schemas.microsoft.com/office/drawing/2014/main" id="{8100BEA4-A68C-3BA5-866D-27D431B78403}"/>
              </a:ext>
            </a:extLst>
          </p:cNvPr>
          <p:cNvSpPr txBox="1"/>
          <p:nvPr/>
        </p:nvSpPr>
        <p:spPr>
          <a:xfrm>
            <a:off x="4943872" y="3573016"/>
            <a:ext cx="72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M Roman 10" panose="00000500000000000000" pitchFamily="50" charset="0"/>
              </a:rPr>
              <a:t>lazy</a:t>
            </a:r>
            <a:endParaRPr lang="zh-CN" altLang="en-US" sz="2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510E04-267B-4E0D-B865-8ABE077E9FAB}"/>
                  </a:ext>
                </a:extLst>
              </p:cNvPr>
              <p:cNvSpPr txBox="1"/>
              <p:nvPr/>
            </p:nvSpPr>
            <p:spPr>
              <a:xfrm>
                <a:off x="3922425" y="4437112"/>
                <a:ext cx="281282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4400" i="1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98</m:t>
                      </m:r>
                      <m:limUpp>
                        <m:limUppPr>
                          <m:ctrlPr>
                            <a:rPr lang="en-US" altLang="zh-CN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limUppPr>
                        <m:e>
                          <m:r>
                            <a:rPr lang="en-US" altLang="zh-CN" sz="4400" i="1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=</m:t>
                          </m:r>
                        </m:e>
                        <m:lim>
                          <m:r>
                            <m:rPr>
                              <m:nor/>
                            </m:rPr>
                            <a:rPr lang="en-US" altLang="zh-CN" sz="4400" i="1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    </m:t>
                          </m:r>
                        </m:lim>
                      </m:limUpp>
                      <m:r>
                        <a:rPr lang="en-US" altLang="zh-CN" sz="4400" i="1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−2</m:t>
                      </m:r>
                    </m:oMath>
                  </m:oMathPara>
                </a14:m>
                <a:endParaRPr lang="zh-CN" altLang="en-US" sz="4400" i="1" dirty="0">
                  <a:solidFill>
                    <a:schemeClr val="bg1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510E04-267B-4E0D-B865-8ABE077E9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425" y="4437112"/>
                <a:ext cx="2812821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lazy">
            <a:extLst>
              <a:ext uri="{FF2B5EF4-FFF2-40B4-BE49-F238E27FC236}">
                <a16:creationId xmlns:a16="http://schemas.microsoft.com/office/drawing/2014/main" id="{E72612BE-50A6-47AD-A74A-E377A0EDD032}"/>
              </a:ext>
            </a:extLst>
          </p:cNvPr>
          <p:cNvSpPr txBox="1"/>
          <p:nvPr/>
        </p:nvSpPr>
        <p:spPr>
          <a:xfrm>
            <a:off x="4930537" y="4221088"/>
            <a:ext cx="72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M Roman 10" panose="00000500000000000000" pitchFamily="50" charset="0"/>
              </a:rPr>
              <a:t>lazy</a:t>
            </a:r>
            <a:endParaRPr lang="zh-CN" altLang="en-US" sz="2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A981E1-4169-F82D-0005-5539C28FD4CA}"/>
                  </a:ext>
                </a:extLst>
              </p:cNvPr>
              <p:cNvSpPr txBox="1"/>
              <p:nvPr/>
            </p:nvSpPr>
            <p:spPr>
              <a:xfrm>
                <a:off x="3935760" y="5157192"/>
                <a:ext cx="281282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4400" i="1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99</m:t>
                      </m:r>
                      <m:limUpp>
                        <m:limUppPr>
                          <m:ctrlPr>
                            <a:rPr lang="en-US" altLang="zh-CN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limUppPr>
                        <m:e>
                          <m:r>
                            <a:rPr lang="en-US" altLang="zh-CN" sz="4400" i="1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=</m:t>
                          </m:r>
                        </m:e>
                        <m:lim>
                          <m:r>
                            <m:rPr>
                              <m:nor/>
                            </m:rPr>
                            <a:rPr lang="en-US" altLang="zh-CN" sz="4400" i="1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    </m:t>
                          </m:r>
                        </m:lim>
                      </m:limUpp>
                      <m:r>
                        <a:rPr lang="en-US" altLang="zh-CN" sz="4400" i="1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−1</m:t>
                      </m:r>
                    </m:oMath>
                  </m:oMathPara>
                </a14:m>
                <a:endParaRPr lang="zh-CN" altLang="en-US" sz="4400" i="1" dirty="0">
                  <a:solidFill>
                    <a:schemeClr val="bg1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A981E1-4169-F82D-0005-5539C28FD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60" y="5157192"/>
                <a:ext cx="2812821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azy">
            <a:extLst>
              <a:ext uri="{FF2B5EF4-FFF2-40B4-BE49-F238E27FC236}">
                <a16:creationId xmlns:a16="http://schemas.microsoft.com/office/drawing/2014/main" id="{5CA7C001-32A2-5589-ABE5-7287B912089E}"/>
              </a:ext>
            </a:extLst>
          </p:cNvPr>
          <p:cNvSpPr txBox="1"/>
          <p:nvPr/>
        </p:nvSpPr>
        <p:spPr>
          <a:xfrm>
            <a:off x="4943872" y="4941168"/>
            <a:ext cx="72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M Roman 10" panose="00000500000000000000" pitchFamily="50" charset="0"/>
              </a:rPr>
              <a:t>lazy</a:t>
            </a:r>
            <a:endParaRPr lang="zh-CN" altLang="en-US" sz="2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38" name="lazy">
            <a:extLst>
              <a:ext uri="{FF2B5EF4-FFF2-40B4-BE49-F238E27FC236}">
                <a16:creationId xmlns:a16="http://schemas.microsoft.com/office/drawing/2014/main" id="{30FF08EC-2439-295F-3B31-CC476874BF4D}"/>
              </a:ext>
            </a:extLst>
          </p:cNvPr>
          <p:cNvSpPr txBox="1"/>
          <p:nvPr/>
        </p:nvSpPr>
        <p:spPr>
          <a:xfrm>
            <a:off x="4943872" y="-315416"/>
            <a:ext cx="7216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LM Roman 10" panose="00000500000000000000" pitchFamily="50" charset="0"/>
              </a:rPr>
              <a:t>…</a:t>
            </a:r>
            <a:endParaRPr lang="zh-CN" altLang="en-US" sz="66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39" name="lazy">
            <a:extLst>
              <a:ext uri="{FF2B5EF4-FFF2-40B4-BE49-F238E27FC236}">
                <a16:creationId xmlns:a16="http://schemas.microsoft.com/office/drawing/2014/main" id="{D81B04BA-DD30-C651-11CE-975A0051F2F6}"/>
              </a:ext>
            </a:extLst>
          </p:cNvPr>
          <p:cNvSpPr txBox="1"/>
          <p:nvPr/>
        </p:nvSpPr>
        <p:spPr>
          <a:xfrm>
            <a:off x="4943872" y="5373216"/>
            <a:ext cx="7216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LM Roman 10" panose="00000500000000000000" pitchFamily="50" charset="0"/>
              </a:rPr>
              <a:t>…</a:t>
            </a:r>
            <a:endParaRPr lang="zh-CN" altLang="en-US" sz="66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64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550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CAC00-A773-4637-5B40-7E9E1B798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lazyx">
            <a:extLst>
              <a:ext uri="{FF2B5EF4-FFF2-40B4-BE49-F238E27FC236}">
                <a16:creationId xmlns:a16="http://schemas.microsoft.com/office/drawing/2014/main" id="{34E4A1CF-9AC6-B376-F532-E0E73F270DE4}"/>
              </a:ext>
            </a:extLst>
          </p:cNvPr>
          <p:cNvSpPr txBox="1"/>
          <p:nvPr/>
        </p:nvSpPr>
        <p:spPr>
          <a:xfrm>
            <a:off x="1559496" y="836712"/>
            <a:ext cx="72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M Roman 10" panose="00000500000000000000" pitchFamily="50" charset="0"/>
              </a:rPr>
              <a:t>lazy</a:t>
            </a:r>
            <a:endParaRPr lang="zh-CN" altLang="en-US" sz="2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23" name="!!eq1">
            <a:extLst>
              <a:ext uri="{FF2B5EF4-FFF2-40B4-BE49-F238E27FC236}">
                <a16:creationId xmlns:a16="http://schemas.microsoft.com/office/drawing/2014/main" id="{C2044012-94AC-C03C-56E5-84F756C60CB1}"/>
              </a:ext>
            </a:extLst>
          </p:cNvPr>
          <p:cNvSpPr txBox="1"/>
          <p:nvPr/>
        </p:nvSpPr>
        <p:spPr>
          <a:xfrm>
            <a:off x="1669485" y="1296116"/>
            <a:ext cx="374275" cy="131431"/>
          </a:xfrm>
          <a:custGeom>
            <a:avLst/>
            <a:gdLst>
              <a:gd name="connsiteX0" fmla="*/ 11239 w 374275"/>
              <a:gd name="connsiteY0" fmla="*/ 109022 h 131431"/>
              <a:gd name="connsiteX1" fmla="*/ 363036 w 374275"/>
              <a:gd name="connsiteY1" fmla="*/ 109022 h 131431"/>
              <a:gd name="connsiteX2" fmla="*/ 370974 w 374275"/>
              <a:gd name="connsiteY2" fmla="*/ 112314 h 131431"/>
              <a:gd name="connsiteX3" fmla="*/ 374275 w 374275"/>
              <a:gd name="connsiteY3" fmla="*/ 120227 h 131431"/>
              <a:gd name="connsiteX4" fmla="*/ 370974 w 374275"/>
              <a:gd name="connsiteY4" fmla="*/ 128140 h 131431"/>
              <a:gd name="connsiteX5" fmla="*/ 363036 w 374275"/>
              <a:gd name="connsiteY5" fmla="*/ 131431 h 131431"/>
              <a:gd name="connsiteX6" fmla="*/ 11239 w 374275"/>
              <a:gd name="connsiteY6" fmla="*/ 131431 h 131431"/>
              <a:gd name="connsiteX7" fmla="*/ 3301 w 374275"/>
              <a:gd name="connsiteY7" fmla="*/ 128140 h 131431"/>
              <a:gd name="connsiteX8" fmla="*/ 0 w 374275"/>
              <a:gd name="connsiteY8" fmla="*/ 120227 h 131431"/>
              <a:gd name="connsiteX9" fmla="*/ 3301 w 374275"/>
              <a:gd name="connsiteY9" fmla="*/ 112314 h 131431"/>
              <a:gd name="connsiteX10" fmla="*/ 11239 w 374275"/>
              <a:gd name="connsiteY10" fmla="*/ 109022 h 131431"/>
              <a:gd name="connsiteX11" fmla="*/ 11239 w 374275"/>
              <a:gd name="connsiteY11" fmla="*/ 0 h 131431"/>
              <a:gd name="connsiteX12" fmla="*/ 363036 w 374275"/>
              <a:gd name="connsiteY12" fmla="*/ 0 h 131431"/>
              <a:gd name="connsiteX13" fmla="*/ 370974 w 374275"/>
              <a:gd name="connsiteY13" fmla="*/ 3291 h 131431"/>
              <a:gd name="connsiteX14" fmla="*/ 374275 w 374275"/>
              <a:gd name="connsiteY14" fmla="*/ 11204 h 131431"/>
              <a:gd name="connsiteX15" fmla="*/ 370974 w 374275"/>
              <a:gd name="connsiteY15" fmla="*/ 19117 h 131431"/>
              <a:gd name="connsiteX16" fmla="*/ 363036 w 374275"/>
              <a:gd name="connsiteY16" fmla="*/ 22408 h 131431"/>
              <a:gd name="connsiteX17" fmla="*/ 11239 w 374275"/>
              <a:gd name="connsiteY17" fmla="*/ 22408 h 131431"/>
              <a:gd name="connsiteX18" fmla="*/ 3301 w 374275"/>
              <a:gd name="connsiteY18" fmla="*/ 19117 h 131431"/>
              <a:gd name="connsiteX19" fmla="*/ 0 w 374275"/>
              <a:gd name="connsiteY19" fmla="*/ 11204 h 131431"/>
              <a:gd name="connsiteX20" fmla="*/ 3301 w 374275"/>
              <a:gd name="connsiteY20" fmla="*/ 3291 h 131431"/>
              <a:gd name="connsiteX21" fmla="*/ 11239 w 374275"/>
              <a:gd name="connsiteY21" fmla="*/ 0 h 13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4275" h="131431">
                <a:moveTo>
                  <a:pt x="11239" y="109022"/>
                </a:moveTo>
                <a:lnTo>
                  <a:pt x="363036" y="109022"/>
                </a:lnTo>
                <a:cubicBezTo>
                  <a:pt x="366208" y="109104"/>
                  <a:pt x="368854" y="110201"/>
                  <a:pt x="370974" y="112314"/>
                </a:cubicBezTo>
                <a:cubicBezTo>
                  <a:pt x="373093" y="114426"/>
                  <a:pt x="374193" y="117064"/>
                  <a:pt x="374275" y="120227"/>
                </a:cubicBezTo>
                <a:cubicBezTo>
                  <a:pt x="374193" y="123390"/>
                  <a:pt x="373093" y="126028"/>
                  <a:pt x="370974" y="128140"/>
                </a:cubicBezTo>
                <a:cubicBezTo>
                  <a:pt x="368854" y="130253"/>
                  <a:pt x="366208" y="131350"/>
                  <a:pt x="363036" y="131431"/>
                </a:cubicBezTo>
                <a:lnTo>
                  <a:pt x="11239" y="131431"/>
                </a:lnTo>
                <a:cubicBezTo>
                  <a:pt x="8066" y="131350"/>
                  <a:pt x="5420" y="130253"/>
                  <a:pt x="3301" y="128140"/>
                </a:cubicBezTo>
                <a:cubicBezTo>
                  <a:pt x="1182" y="126028"/>
                  <a:pt x="82" y="123390"/>
                  <a:pt x="0" y="120227"/>
                </a:cubicBezTo>
                <a:cubicBezTo>
                  <a:pt x="82" y="117064"/>
                  <a:pt x="1182" y="114427"/>
                  <a:pt x="3301" y="112314"/>
                </a:cubicBezTo>
                <a:cubicBezTo>
                  <a:pt x="5420" y="110201"/>
                  <a:pt x="8066" y="109104"/>
                  <a:pt x="11239" y="109022"/>
                </a:cubicBezTo>
                <a:close/>
                <a:moveTo>
                  <a:pt x="11239" y="0"/>
                </a:moveTo>
                <a:lnTo>
                  <a:pt x="363036" y="0"/>
                </a:lnTo>
                <a:cubicBezTo>
                  <a:pt x="366208" y="81"/>
                  <a:pt x="368854" y="1178"/>
                  <a:pt x="370974" y="3291"/>
                </a:cubicBezTo>
                <a:cubicBezTo>
                  <a:pt x="373093" y="5403"/>
                  <a:pt x="374193" y="8041"/>
                  <a:pt x="374275" y="11204"/>
                </a:cubicBezTo>
                <a:cubicBezTo>
                  <a:pt x="374193" y="14367"/>
                  <a:pt x="373093" y="17004"/>
                  <a:pt x="370974" y="19117"/>
                </a:cubicBezTo>
                <a:cubicBezTo>
                  <a:pt x="368854" y="21229"/>
                  <a:pt x="366208" y="22326"/>
                  <a:pt x="363036" y="22408"/>
                </a:cubicBezTo>
                <a:lnTo>
                  <a:pt x="11239" y="22408"/>
                </a:lnTo>
                <a:cubicBezTo>
                  <a:pt x="8066" y="22326"/>
                  <a:pt x="5420" y="21229"/>
                  <a:pt x="3301" y="19117"/>
                </a:cubicBezTo>
                <a:cubicBezTo>
                  <a:pt x="1182" y="17004"/>
                  <a:pt x="82" y="14367"/>
                  <a:pt x="0" y="11204"/>
                </a:cubicBezTo>
                <a:cubicBezTo>
                  <a:pt x="82" y="8041"/>
                  <a:pt x="1182" y="5403"/>
                  <a:pt x="3301" y="3291"/>
                </a:cubicBezTo>
                <a:cubicBezTo>
                  <a:pt x="5420" y="1178"/>
                  <a:pt x="8066" y="81"/>
                  <a:pt x="1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6BC3F6-3720-CCE3-AEAF-6C15D4AFA59A}"/>
              </a:ext>
            </a:extLst>
          </p:cNvPr>
          <p:cNvSpPr txBox="1"/>
          <p:nvPr/>
        </p:nvSpPr>
        <p:spPr>
          <a:xfrm>
            <a:off x="839416" y="1124744"/>
            <a:ext cx="509375" cy="386598"/>
          </a:xfrm>
          <a:custGeom>
            <a:avLst/>
            <a:gdLst>
              <a:gd name="connsiteX0" fmla="*/ 118543 w 509375"/>
              <a:gd name="connsiteY0" fmla="*/ 14008 h 386598"/>
              <a:gd name="connsiteX1" fmla="*/ 88742 w 509375"/>
              <a:gd name="connsiteY1" fmla="*/ 21177 h 386598"/>
              <a:gd name="connsiteX2" fmla="*/ 62316 w 509375"/>
              <a:gd name="connsiteY2" fmla="*/ 49425 h 386598"/>
              <a:gd name="connsiteX3" fmla="*/ 51984 w 509375"/>
              <a:gd name="connsiteY3" fmla="*/ 84630 h 386598"/>
              <a:gd name="connsiteX4" fmla="*/ 50508 w 509375"/>
              <a:gd name="connsiteY4" fmla="*/ 127001 h 386598"/>
              <a:gd name="connsiteX5" fmla="*/ 51773 w 509375"/>
              <a:gd name="connsiteY5" fmla="*/ 167757 h 386598"/>
              <a:gd name="connsiteX6" fmla="*/ 60630 w 509375"/>
              <a:gd name="connsiteY6" fmla="*/ 203453 h 386598"/>
              <a:gd name="connsiteX7" fmla="*/ 89932 w 509375"/>
              <a:gd name="connsiteY7" fmla="*/ 234441 h 386598"/>
              <a:gd name="connsiteX8" fmla="*/ 112915 w 509375"/>
              <a:gd name="connsiteY8" fmla="*/ 238868 h 386598"/>
              <a:gd name="connsiteX9" fmla="*/ 152693 w 509375"/>
              <a:gd name="connsiteY9" fmla="*/ 223003 h 386598"/>
              <a:gd name="connsiteX10" fmla="*/ 174727 w 509375"/>
              <a:gd name="connsiteY10" fmla="*/ 184653 h 386598"/>
              <a:gd name="connsiteX11" fmla="*/ 181517 w 509375"/>
              <a:gd name="connsiteY11" fmla="*/ 137682 h 386598"/>
              <a:gd name="connsiteX12" fmla="*/ 181518 w 509375"/>
              <a:gd name="connsiteY12" fmla="*/ 137682 h 386598"/>
              <a:gd name="connsiteX13" fmla="*/ 179550 w 509375"/>
              <a:gd name="connsiteY13" fmla="*/ 95099 h 386598"/>
              <a:gd name="connsiteX14" fmla="*/ 172521 w 509375"/>
              <a:gd name="connsiteY14" fmla="*/ 58420 h 386598"/>
              <a:gd name="connsiteX15" fmla="*/ 151647 w 509375"/>
              <a:gd name="connsiteY15" fmla="*/ 26728 h 386598"/>
              <a:gd name="connsiteX16" fmla="*/ 118543 w 509375"/>
              <a:gd name="connsiteY16" fmla="*/ 14008 h 386598"/>
              <a:gd name="connsiteX17" fmla="*/ 390829 w 509375"/>
              <a:gd name="connsiteY17" fmla="*/ 29 h 386598"/>
              <a:gd name="connsiteX18" fmla="*/ 462760 w 509375"/>
              <a:gd name="connsiteY18" fmla="*/ 21507 h 386598"/>
              <a:gd name="connsiteX19" fmla="*/ 494201 w 509375"/>
              <a:gd name="connsiteY19" fmla="*/ 77546 h 386598"/>
              <a:gd name="connsiteX20" fmla="*/ 472169 w 509375"/>
              <a:gd name="connsiteY20" fmla="*/ 137963 h 386598"/>
              <a:gd name="connsiteX21" fmla="*/ 415595 w 509375"/>
              <a:gd name="connsiteY21" fmla="*/ 176460 h 386598"/>
              <a:gd name="connsiteX22" fmla="*/ 484392 w 509375"/>
              <a:gd name="connsiteY22" fmla="*/ 214451 h 386598"/>
              <a:gd name="connsiteX23" fmla="*/ 509375 w 509375"/>
              <a:gd name="connsiteY23" fmla="*/ 278193 h 386598"/>
              <a:gd name="connsiteX24" fmla="*/ 493592 w 509375"/>
              <a:gd name="connsiteY24" fmla="*/ 331754 h 386598"/>
              <a:gd name="connsiteX25" fmla="*/ 451216 w 509375"/>
              <a:gd name="connsiteY25" fmla="*/ 371221 h 386598"/>
              <a:gd name="connsiteX26" fmla="*/ 389706 w 509375"/>
              <a:gd name="connsiteY26" fmla="*/ 386598 h 386598"/>
              <a:gd name="connsiteX27" fmla="*/ 309987 w 509375"/>
              <a:gd name="connsiteY27" fmla="*/ 361677 h 386598"/>
              <a:gd name="connsiteX28" fmla="*/ 276225 w 509375"/>
              <a:gd name="connsiteY28" fmla="*/ 298401 h 386598"/>
              <a:gd name="connsiteX29" fmla="*/ 286891 w 509375"/>
              <a:gd name="connsiteY29" fmla="*/ 272860 h 386598"/>
              <a:gd name="connsiteX30" fmla="*/ 307661 w 509375"/>
              <a:gd name="connsiteY30" fmla="*/ 265843 h 386598"/>
              <a:gd name="connsiteX31" fmla="*/ 329483 w 509375"/>
              <a:gd name="connsiteY31" fmla="*/ 273983 h 386598"/>
              <a:gd name="connsiteX32" fmla="*/ 339096 w 509375"/>
              <a:gd name="connsiteY32" fmla="*/ 297278 h 386598"/>
              <a:gd name="connsiteX33" fmla="*/ 327939 w 509375"/>
              <a:gd name="connsiteY33" fmla="*/ 321770 h 386598"/>
              <a:gd name="connsiteX34" fmla="*/ 302047 w 509375"/>
              <a:gd name="connsiteY34" fmla="*/ 328152 h 386598"/>
              <a:gd name="connsiteX35" fmla="*/ 343333 w 509375"/>
              <a:gd name="connsiteY35" fmla="*/ 361996 h 386598"/>
              <a:gd name="connsiteX36" fmla="*/ 388019 w 509375"/>
              <a:gd name="connsiteY36" fmla="*/ 370932 h 386598"/>
              <a:gd name="connsiteX37" fmla="*/ 415489 w 509375"/>
              <a:gd name="connsiteY37" fmla="*/ 363870 h 386598"/>
              <a:gd name="connsiteX38" fmla="*/ 440586 w 509375"/>
              <a:gd name="connsiteY38" fmla="*/ 336199 h 386598"/>
              <a:gd name="connsiteX39" fmla="*/ 451561 w 509375"/>
              <a:gd name="connsiteY39" fmla="*/ 278193 h 386598"/>
              <a:gd name="connsiteX40" fmla="*/ 435394 w 509375"/>
              <a:gd name="connsiteY40" fmla="*/ 210859 h 386598"/>
              <a:gd name="connsiteX41" fmla="*/ 384643 w 509375"/>
              <a:gd name="connsiteY41" fmla="*/ 184849 h 386598"/>
              <a:gd name="connsiteX42" fmla="*/ 359898 w 509375"/>
              <a:gd name="connsiteY42" fmla="*/ 184849 h 386598"/>
              <a:gd name="connsiteX43" fmla="*/ 349566 w 509375"/>
              <a:gd name="connsiteY43" fmla="*/ 184080 h 386598"/>
              <a:gd name="connsiteX44" fmla="*/ 346405 w 509375"/>
              <a:gd name="connsiteY44" fmla="*/ 178697 h 386598"/>
              <a:gd name="connsiteX45" fmla="*/ 348933 w 509375"/>
              <a:gd name="connsiteY45" fmla="*/ 173454 h 386598"/>
              <a:gd name="connsiteX46" fmla="*/ 354836 w 509375"/>
              <a:gd name="connsiteY46" fmla="*/ 171986 h 386598"/>
              <a:gd name="connsiteX47" fmla="*/ 365592 w 509375"/>
              <a:gd name="connsiteY47" fmla="*/ 171356 h 386598"/>
              <a:gd name="connsiteX48" fmla="*/ 376769 w 509375"/>
              <a:gd name="connsiteY48" fmla="*/ 170308 h 386598"/>
              <a:gd name="connsiteX49" fmla="*/ 400742 w 509375"/>
              <a:gd name="connsiteY49" fmla="*/ 165596 h 386598"/>
              <a:gd name="connsiteX50" fmla="*/ 426823 w 509375"/>
              <a:gd name="connsiteY50" fmla="*/ 141053 h 386598"/>
              <a:gd name="connsiteX51" fmla="*/ 440180 w 509375"/>
              <a:gd name="connsiteY51" fmla="*/ 102262 h 386598"/>
              <a:gd name="connsiteX52" fmla="*/ 442570 w 509375"/>
              <a:gd name="connsiteY52" fmla="*/ 76985 h 386598"/>
              <a:gd name="connsiteX53" fmla="*/ 424222 w 509375"/>
              <a:gd name="connsiteY53" fmla="*/ 26526 h 386598"/>
              <a:gd name="connsiteX54" fmla="*/ 388580 w 509375"/>
              <a:gd name="connsiteY54" fmla="*/ 14008 h 386598"/>
              <a:gd name="connsiteX55" fmla="*/ 350148 w 509375"/>
              <a:gd name="connsiteY55" fmla="*/ 21118 h 386598"/>
              <a:gd name="connsiteX56" fmla="*/ 313850 w 509375"/>
              <a:gd name="connsiteY56" fmla="*/ 48921 h 386598"/>
              <a:gd name="connsiteX57" fmla="*/ 334407 w 509375"/>
              <a:gd name="connsiteY57" fmla="*/ 52429 h 386598"/>
              <a:gd name="connsiteX58" fmla="*/ 348650 w 509375"/>
              <a:gd name="connsiteY58" fmla="*/ 76985 h 386598"/>
              <a:gd name="connsiteX59" fmla="*/ 340862 w 509375"/>
              <a:gd name="connsiteY59" fmla="*/ 97401 h 386598"/>
              <a:gd name="connsiteX60" fmla="*/ 320024 w 509375"/>
              <a:gd name="connsiteY60" fmla="*/ 105611 h 386598"/>
              <a:gd name="connsiteX61" fmla="*/ 299607 w 509375"/>
              <a:gd name="connsiteY61" fmla="*/ 97963 h 386598"/>
              <a:gd name="connsiteX62" fmla="*/ 291399 w 509375"/>
              <a:gd name="connsiteY62" fmla="*/ 76424 h 386598"/>
              <a:gd name="connsiteX63" fmla="*/ 319824 w 509375"/>
              <a:gd name="connsiteY63" fmla="*/ 22212 h 386598"/>
              <a:gd name="connsiteX64" fmla="*/ 390829 w 509375"/>
              <a:gd name="connsiteY64" fmla="*/ 29 h 386598"/>
              <a:gd name="connsiteX65" fmla="*/ 118543 w 509375"/>
              <a:gd name="connsiteY65" fmla="*/ 29 h 386598"/>
              <a:gd name="connsiteX66" fmla="*/ 170497 w 509375"/>
              <a:gd name="connsiteY66" fmla="*/ 15522 h 386598"/>
              <a:gd name="connsiteX67" fmla="*/ 214557 w 509375"/>
              <a:gd name="connsiteY67" fmla="*/ 73096 h 386598"/>
              <a:gd name="connsiteX68" fmla="*/ 233150 w 509375"/>
              <a:gd name="connsiteY68" fmla="*/ 189399 h 386598"/>
              <a:gd name="connsiteX69" fmla="*/ 212703 w 509375"/>
              <a:gd name="connsiteY69" fmla="*/ 294225 h 386598"/>
              <a:gd name="connsiteX70" fmla="*/ 160915 w 509375"/>
              <a:gd name="connsiteY70" fmla="*/ 362322 h 386598"/>
              <a:gd name="connsiteX71" fmla="*/ 92110 w 509375"/>
              <a:gd name="connsiteY71" fmla="*/ 386598 h 386598"/>
              <a:gd name="connsiteX72" fmla="*/ 35172 w 509375"/>
              <a:gd name="connsiteY72" fmla="*/ 370391 h 386598"/>
              <a:gd name="connsiteX73" fmla="*/ 14050 w 509375"/>
              <a:gd name="connsiteY73" fmla="*/ 325938 h 386598"/>
              <a:gd name="connsiteX74" fmla="*/ 23590 w 509375"/>
              <a:gd name="connsiteY74" fmla="*/ 304261 h 386598"/>
              <a:gd name="connsiteX75" fmla="*/ 39865 w 509375"/>
              <a:gd name="connsiteY75" fmla="*/ 299000 h 386598"/>
              <a:gd name="connsiteX76" fmla="*/ 57403 w 509375"/>
              <a:gd name="connsiteY76" fmla="*/ 305383 h 386598"/>
              <a:gd name="connsiteX77" fmla="*/ 65681 w 509375"/>
              <a:gd name="connsiteY77" fmla="*/ 324815 h 386598"/>
              <a:gd name="connsiteX78" fmla="*/ 60347 w 509375"/>
              <a:gd name="connsiteY78" fmla="*/ 341301 h 386598"/>
              <a:gd name="connsiteX79" fmla="*/ 36478 w 509375"/>
              <a:gd name="connsiteY79" fmla="*/ 350631 h 386598"/>
              <a:gd name="connsiteX80" fmla="*/ 66114 w 509375"/>
              <a:gd name="connsiteY80" fmla="*/ 367972 h 386598"/>
              <a:gd name="connsiteX81" fmla="*/ 91554 w 509375"/>
              <a:gd name="connsiteY81" fmla="*/ 370932 h 386598"/>
              <a:gd name="connsiteX82" fmla="*/ 129663 w 509375"/>
              <a:gd name="connsiteY82" fmla="*/ 359346 h 386598"/>
              <a:gd name="connsiteX83" fmla="*/ 166274 w 509375"/>
              <a:gd name="connsiteY83" fmla="*/ 312790 h 386598"/>
              <a:gd name="connsiteX84" fmla="*/ 182642 w 509375"/>
              <a:gd name="connsiteY84" fmla="*/ 213572 h 386598"/>
              <a:gd name="connsiteX85" fmla="*/ 182642 w 509375"/>
              <a:gd name="connsiteY85" fmla="*/ 195583 h 386598"/>
              <a:gd name="connsiteX86" fmla="*/ 155513 w 509375"/>
              <a:gd name="connsiteY86" fmla="*/ 235880 h 386598"/>
              <a:gd name="connsiteX87" fmla="*/ 112358 w 509375"/>
              <a:gd name="connsiteY87" fmla="*/ 251723 h 386598"/>
              <a:gd name="connsiteX88" fmla="*/ 32564 w 509375"/>
              <a:gd name="connsiteY88" fmla="*/ 215432 h 386598"/>
              <a:gd name="connsiteX89" fmla="*/ 0 w 509375"/>
              <a:gd name="connsiteY89" fmla="*/ 126439 h 386598"/>
              <a:gd name="connsiteX90" fmla="*/ 9330 w 509375"/>
              <a:gd name="connsiteY90" fmla="*/ 74581 h 386598"/>
              <a:gd name="connsiteX91" fmla="*/ 35917 w 509375"/>
              <a:gd name="connsiteY91" fmla="*/ 35372 h 386598"/>
              <a:gd name="connsiteX92" fmla="*/ 74689 w 509375"/>
              <a:gd name="connsiteY92" fmla="*/ 8221 h 386598"/>
              <a:gd name="connsiteX93" fmla="*/ 118543 w 509375"/>
              <a:gd name="connsiteY93" fmla="*/ 29 h 38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509375" h="386598">
                <a:moveTo>
                  <a:pt x="118543" y="14008"/>
                </a:moveTo>
                <a:cubicBezTo>
                  <a:pt x="108539" y="13727"/>
                  <a:pt x="98606" y="16117"/>
                  <a:pt x="88742" y="21177"/>
                </a:cubicBezTo>
                <a:cubicBezTo>
                  <a:pt x="78879" y="26236"/>
                  <a:pt x="70070" y="35652"/>
                  <a:pt x="62316" y="49425"/>
                </a:cubicBezTo>
                <a:cubicBezTo>
                  <a:pt x="56658" y="59860"/>
                  <a:pt x="53214" y="71595"/>
                  <a:pt x="51984" y="84630"/>
                </a:cubicBezTo>
                <a:cubicBezTo>
                  <a:pt x="50754" y="97665"/>
                  <a:pt x="50262" y="111788"/>
                  <a:pt x="50508" y="127001"/>
                </a:cubicBezTo>
                <a:cubicBezTo>
                  <a:pt x="50297" y="140938"/>
                  <a:pt x="50719" y="154523"/>
                  <a:pt x="51773" y="167757"/>
                </a:cubicBezTo>
                <a:cubicBezTo>
                  <a:pt x="52827" y="180991"/>
                  <a:pt x="55780" y="192889"/>
                  <a:pt x="60630" y="203453"/>
                </a:cubicBezTo>
                <a:cubicBezTo>
                  <a:pt x="69868" y="220423"/>
                  <a:pt x="79636" y="230752"/>
                  <a:pt x="89932" y="234441"/>
                </a:cubicBezTo>
                <a:cubicBezTo>
                  <a:pt x="100228" y="238130"/>
                  <a:pt x="107889" y="239606"/>
                  <a:pt x="112915" y="238868"/>
                </a:cubicBezTo>
                <a:cubicBezTo>
                  <a:pt x="129340" y="238483"/>
                  <a:pt x="142599" y="233195"/>
                  <a:pt x="152693" y="223003"/>
                </a:cubicBezTo>
                <a:cubicBezTo>
                  <a:pt x="162787" y="212812"/>
                  <a:pt x="170132" y="200028"/>
                  <a:pt x="174727" y="184653"/>
                </a:cubicBezTo>
                <a:cubicBezTo>
                  <a:pt x="179323" y="169277"/>
                  <a:pt x="181586" y="153620"/>
                  <a:pt x="181517" y="137682"/>
                </a:cubicBezTo>
                <a:lnTo>
                  <a:pt x="181518" y="137682"/>
                </a:lnTo>
                <a:cubicBezTo>
                  <a:pt x="181565" y="124191"/>
                  <a:pt x="180909" y="109997"/>
                  <a:pt x="179550" y="95099"/>
                </a:cubicBezTo>
                <a:cubicBezTo>
                  <a:pt x="178191" y="80203"/>
                  <a:pt x="175848" y="67976"/>
                  <a:pt x="172521" y="58420"/>
                </a:cubicBezTo>
                <a:cubicBezTo>
                  <a:pt x="167707" y="45502"/>
                  <a:pt x="160749" y="34938"/>
                  <a:pt x="151647" y="26728"/>
                </a:cubicBezTo>
                <a:cubicBezTo>
                  <a:pt x="142545" y="18518"/>
                  <a:pt x="131510" y="14278"/>
                  <a:pt x="118543" y="14008"/>
                </a:cubicBezTo>
                <a:close/>
                <a:moveTo>
                  <a:pt x="390829" y="29"/>
                </a:moveTo>
                <a:cubicBezTo>
                  <a:pt x="418755" y="379"/>
                  <a:pt x="442732" y="7538"/>
                  <a:pt x="462760" y="21507"/>
                </a:cubicBezTo>
                <a:cubicBezTo>
                  <a:pt x="482788" y="35476"/>
                  <a:pt x="493268" y="54156"/>
                  <a:pt x="494201" y="77546"/>
                </a:cubicBezTo>
                <a:cubicBezTo>
                  <a:pt x="493804" y="100136"/>
                  <a:pt x="486460" y="120275"/>
                  <a:pt x="472169" y="137963"/>
                </a:cubicBezTo>
                <a:cubicBezTo>
                  <a:pt x="457878" y="155650"/>
                  <a:pt x="439020" y="168482"/>
                  <a:pt x="415595" y="176460"/>
                </a:cubicBezTo>
                <a:cubicBezTo>
                  <a:pt x="445060" y="182964"/>
                  <a:pt x="467993" y="195628"/>
                  <a:pt x="484392" y="214451"/>
                </a:cubicBezTo>
                <a:cubicBezTo>
                  <a:pt x="500791" y="233274"/>
                  <a:pt x="509118" y="254521"/>
                  <a:pt x="509375" y="278193"/>
                </a:cubicBezTo>
                <a:cubicBezTo>
                  <a:pt x="509168" y="297563"/>
                  <a:pt x="503906" y="315416"/>
                  <a:pt x="493592" y="331754"/>
                </a:cubicBezTo>
                <a:cubicBezTo>
                  <a:pt x="483277" y="348092"/>
                  <a:pt x="469152" y="361247"/>
                  <a:pt x="451216" y="371221"/>
                </a:cubicBezTo>
                <a:cubicBezTo>
                  <a:pt x="433280" y="381194"/>
                  <a:pt x="412777" y="386320"/>
                  <a:pt x="389706" y="386598"/>
                </a:cubicBezTo>
                <a:cubicBezTo>
                  <a:pt x="358169" y="386119"/>
                  <a:pt x="331597" y="377812"/>
                  <a:pt x="309987" y="361677"/>
                </a:cubicBezTo>
                <a:cubicBezTo>
                  <a:pt x="288378" y="345542"/>
                  <a:pt x="277124" y="324450"/>
                  <a:pt x="276225" y="298401"/>
                </a:cubicBezTo>
                <a:cubicBezTo>
                  <a:pt x="276693" y="286239"/>
                  <a:pt x="280248" y="277725"/>
                  <a:pt x="286891" y="272860"/>
                </a:cubicBezTo>
                <a:cubicBezTo>
                  <a:pt x="293534" y="267995"/>
                  <a:pt x="300457" y="265656"/>
                  <a:pt x="307661" y="265843"/>
                </a:cubicBezTo>
                <a:cubicBezTo>
                  <a:pt x="316093" y="265890"/>
                  <a:pt x="323367" y="268603"/>
                  <a:pt x="329483" y="273983"/>
                </a:cubicBezTo>
                <a:cubicBezTo>
                  <a:pt x="335599" y="279362"/>
                  <a:pt x="338804" y="287127"/>
                  <a:pt x="339096" y="297278"/>
                </a:cubicBezTo>
                <a:cubicBezTo>
                  <a:pt x="338781" y="308073"/>
                  <a:pt x="335062" y="316237"/>
                  <a:pt x="327939" y="321770"/>
                </a:cubicBezTo>
                <a:cubicBezTo>
                  <a:pt x="320817" y="327303"/>
                  <a:pt x="312187" y="329430"/>
                  <a:pt x="302047" y="328152"/>
                </a:cubicBezTo>
                <a:cubicBezTo>
                  <a:pt x="312714" y="344464"/>
                  <a:pt x="326476" y="355746"/>
                  <a:pt x="343333" y="361996"/>
                </a:cubicBezTo>
                <a:cubicBezTo>
                  <a:pt x="360191" y="368247"/>
                  <a:pt x="375086" y="371226"/>
                  <a:pt x="388019" y="370932"/>
                </a:cubicBezTo>
                <a:cubicBezTo>
                  <a:pt x="396592" y="371203"/>
                  <a:pt x="405749" y="368848"/>
                  <a:pt x="415489" y="363870"/>
                </a:cubicBezTo>
                <a:cubicBezTo>
                  <a:pt x="425229" y="358892"/>
                  <a:pt x="433595" y="349668"/>
                  <a:pt x="440586" y="336199"/>
                </a:cubicBezTo>
                <a:cubicBezTo>
                  <a:pt x="447577" y="322730"/>
                  <a:pt x="451235" y="303394"/>
                  <a:pt x="451561" y="278193"/>
                </a:cubicBezTo>
                <a:cubicBezTo>
                  <a:pt x="451655" y="250199"/>
                  <a:pt x="446266" y="227754"/>
                  <a:pt x="435394" y="210859"/>
                </a:cubicBezTo>
                <a:cubicBezTo>
                  <a:pt x="424523" y="193965"/>
                  <a:pt x="407606" y="185295"/>
                  <a:pt x="384643" y="184849"/>
                </a:cubicBezTo>
                <a:lnTo>
                  <a:pt x="359898" y="184849"/>
                </a:lnTo>
                <a:cubicBezTo>
                  <a:pt x="355153" y="184977"/>
                  <a:pt x="351709" y="184721"/>
                  <a:pt x="349566" y="184080"/>
                </a:cubicBezTo>
                <a:cubicBezTo>
                  <a:pt x="347423" y="183439"/>
                  <a:pt x="346370" y="181645"/>
                  <a:pt x="346405" y="178697"/>
                </a:cubicBezTo>
                <a:cubicBezTo>
                  <a:pt x="346475" y="176005"/>
                  <a:pt x="347318" y="174257"/>
                  <a:pt x="348933" y="173454"/>
                </a:cubicBezTo>
                <a:cubicBezTo>
                  <a:pt x="350549" y="172650"/>
                  <a:pt x="352516" y="172160"/>
                  <a:pt x="354836" y="171986"/>
                </a:cubicBezTo>
                <a:cubicBezTo>
                  <a:pt x="357191" y="171950"/>
                  <a:pt x="360776" y="171741"/>
                  <a:pt x="365592" y="171356"/>
                </a:cubicBezTo>
                <a:cubicBezTo>
                  <a:pt x="370408" y="170972"/>
                  <a:pt x="374133" y="170622"/>
                  <a:pt x="376769" y="170308"/>
                </a:cubicBezTo>
                <a:cubicBezTo>
                  <a:pt x="383952" y="170530"/>
                  <a:pt x="391943" y="168960"/>
                  <a:pt x="400742" y="165596"/>
                </a:cubicBezTo>
                <a:cubicBezTo>
                  <a:pt x="409541" y="162232"/>
                  <a:pt x="418235" y="154052"/>
                  <a:pt x="426823" y="141053"/>
                </a:cubicBezTo>
                <a:cubicBezTo>
                  <a:pt x="433876" y="127975"/>
                  <a:pt x="438328" y="115045"/>
                  <a:pt x="440180" y="102262"/>
                </a:cubicBezTo>
                <a:cubicBezTo>
                  <a:pt x="442031" y="89480"/>
                  <a:pt x="442828" y="81054"/>
                  <a:pt x="442570" y="76985"/>
                </a:cubicBezTo>
                <a:cubicBezTo>
                  <a:pt x="441761" y="52229"/>
                  <a:pt x="435645" y="35409"/>
                  <a:pt x="424222" y="26526"/>
                </a:cubicBezTo>
                <a:cubicBezTo>
                  <a:pt x="412798" y="17643"/>
                  <a:pt x="400917" y="13471"/>
                  <a:pt x="388580" y="14008"/>
                </a:cubicBezTo>
                <a:cubicBezTo>
                  <a:pt x="377696" y="13739"/>
                  <a:pt x="364885" y="16108"/>
                  <a:pt x="350148" y="21118"/>
                </a:cubicBezTo>
                <a:cubicBezTo>
                  <a:pt x="335410" y="26127"/>
                  <a:pt x="323311" y="35395"/>
                  <a:pt x="313850" y="48921"/>
                </a:cubicBezTo>
                <a:cubicBezTo>
                  <a:pt x="318984" y="48336"/>
                  <a:pt x="325836" y="49506"/>
                  <a:pt x="334407" y="52429"/>
                </a:cubicBezTo>
                <a:cubicBezTo>
                  <a:pt x="342979" y="55353"/>
                  <a:pt x="347726" y="63538"/>
                  <a:pt x="348650" y="76985"/>
                </a:cubicBezTo>
                <a:cubicBezTo>
                  <a:pt x="348545" y="85299"/>
                  <a:pt x="345949" y="92104"/>
                  <a:pt x="340862" y="97401"/>
                </a:cubicBezTo>
                <a:cubicBezTo>
                  <a:pt x="335775" y="102699"/>
                  <a:pt x="328830" y="105435"/>
                  <a:pt x="320024" y="105611"/>
                </a:cubicBezTo>
                <a:cubicBezTo>
                  <a:pt x="311710" y="105552"/>
                  <a:pt x="304905" y="103003"/>
                  <a:pt x="299607" y="97963"/>
                </a:cubicBezTo>
                <a:cubicBezTo>
                  <a:pt x="294310" y="92923"/>
                  <a:pt x="291574" y="85743"/>
                  <a:pt x="291399" y="76424"/>
                </a:cubicBezTo>
                <a:cubicBezTo>
                  <a:pt x="291993" y="54557"/>
                  <a:pt x="301468" y="36486"/>
                  <a:pt x="319824" y="22212"/>
                </a:cubicBezTo>
                <a:cubicBezTo>
                  <a:pt x="338180" y="7937"/>
                  <a:pt x="361848" y="543"/>
                  <a:pt x="390829" y="29"/>
                </a:cubicBezTo>
                <a:close/>
                <a:moveTo>
                  <a:pt x="118543" y="29"/>
                </a:moveTo>
                <a:cubicBezTo>
                  <a:pt x="135712" y="-433"/>
                  <a:pt x="153030" y="4731"/>
                  <a:pt x="170497" y="15522"/>
                </a:cubicBezTo>
                <a:cubicBezTo>
                  <a:pt x="187964" y="26312"/>
                  <a:pt x="202651" y="45504"/>
                  <a:pt x="214557" y="73096"/>
                </a:cubicBezTo>
                <a:cubicBezTo>
                  <a:pt x="226464" y="100688"/>
                  <a:pt x="232661" y="139456"/>
                  <a:pt x="233150" y="189399"/>
                </a:cubicBezTo>
                <a:cubicBezTo>
                  <a:pt x="232752" y="229871"/>
                  <a:pt x="225936" y="264813"/>
                  <a:pt x="212703" y="294225"/>
                </a:cubicBezTo>
                <a:cubicBezTo>
                  <a:pt x="199470" y="323636"/>
                  <a:pt x="182207" y="346335"/>
                  <a:pt x="160915" y="362322"/>
                </a:cubicBezTo>
                <a:cubicBezTo>
                  <a:pt x="139622" y="378309"/>
                  <a:pt x="116687" y="386400"/>
                  <a:pt x="92110" y="386598"/>
                </a:cubicBezTo>
                <a:cubicBezTo>
                  <a:pt x="67965" y="386424"/>
                  <a:pt x="48985" y="381022"/>
                  <a:pt x="35172" y="370391"/>
                </a:cubicBezTo>
                <a:cubicBezTo>
                  <a:pt x="21358" y="359761"/>
                  <a:pt x="14318" y="344943"/>
                  <a:pt x="14050" y="325938"/>
                </a:cubicBezTo>
                <a:cubicBezTo>
                  <a:pt x="14564" y="315240"/>
                  <a:pt x="17744" y="308014"/>
                  <a:pt x="23590" y="304261"/>
                </a:cubicBezTo>
                <a:cubicBezTo>
                  <a:pt x="29436" y="300508"/>
                  <a:pt x="34861" y="298754"/>
                  <a:pt x="39865" y="299000"/>
                </a:cubicBezTo>
                <a:cubicBezTo>
                  <a:pt x="46343" y="298988"/>
                  <a:pt x="52189" y="301116"/>
                  <a:pt x="57403" y="305383"/>
                </a:cubicBezTo>
                <a:cubicBezTo>
                  <a:pt x="62618" y="309651"/>
                  <a:pt x="65377" y="316128"/>
                  <a:pt x="65681" y="324815"/>
                </a:cubicBezTo>
                <a:cubicBezTo>
                  <a:pt x="66009" y="330065"/>
                  <a:pt x="64231" y="335560"/>
                  <a:pt x="60347" y="341301"/>
                </a:cubicBezTo>
                <a:cubicBezTo>
                  <a:pt x="56463" y="347042"/>
                  <a:pt x="48507" y="350152"/>
                  <a:pt x="36478" y="350631"/>
                </a:cubicBezTo>
                <a:cubicBezTo>
                  <a:pt x="44805" y="359865"/>
                  <a:pt x="54684" y="365646"/>
                  <a:pt x="66114" y="367972"/>
                </a:cubicBezTo>
                <a:cubicBezTo>
                  <a:pt x="77544" y="370298"/>
                  <a:pt x="86024" y="371285"/>
                  <a:pt x="91554" y="370932"/>
                </a:cubicBezTo>
                <a:cubicBezTo>
                  <a:pt x="102945" y="371424"/>
                  <a:pt x="115648" y="367562"/>
                  <a:pt x="129663" y="359346"/>
                </a:cubicBezTo>
                <a:cubicBezTo>
                  <a:pt x="143679" y="351130"/>
                  <a:pt x="155882" y="335611"/>
                  <a:pt x="166274" y="312790"/>
                </a:cubicBezTo>
                <a:cubicBezTo>
                  <a:pt x="176665" y="289969"/>
                  <a:pt x="182121" y="256896"/>
                  <a:pt x="182642" y="213572"/>
                </a:cubicBezTo>
                <a:lnTo>
                  <a:pt x="182642" y="195583"/>
                </a:lnTo>
                <a:cubicBezTo>
                  <a:pt x="176199" y="212187"/>
                  <a:pt x="167156" y="225619"/>
                  <a:pt x="155513" y="235880"/>
                </a:cubicBezTo>
                <a:cubicBezTo>
                  <a:pt x="143869" y="246141"/>
                  <a:pt x="129484" y="251422"/>
                  <a:pt x="112358" y="251723"/>
                </a:cubicBezTo>
                <a:cubicBezTo>
                  <a:pt x="80126" y="250895"/>
                  <a:pt x="53528" y="238798"/>
                  <a:pt x="32564" y="215432"/>
                </a:cubicBezTo>
                <a:cubicBezTo>
                  <a:pt x="11601" y="192066"/>
                  <a:pt x="746" y="162402"/>
                  <a:pt x="0" y="126439"/>
                </a:cubicBezTo>
                <a:cubicBezTo>
                  <a:pt x="59" y="105780"/>
                  <a:pt x="3169" y="88494"/>
                  <a:pt x="9330" y="74581"/>
                </a:cubicBezTo>
                <a:cubicBezTo>
                  <a:pt x="15492" y="60668"/>
                  <a:pt x="24354" y="47598"/>
                  <a:pt x="35917" y="35372"/>
                </a:cubicBezTo>
                <a:cubicBezTo>
                  <a:pt x="47992" y="22840"/>
                  <a:pt x="60916" y="13790"/>
                  <a:pt x="74689" y="8221"/>
                </a:cubicBezTo>
                <a:cubicBezTo>
                  <a:pt x="88462" y="2653"/>
                  <a:pt x="103080" y="-78"/>
                  <a:pt x="118543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510533-E181-7360-D097-707C8DFDB53E}"/>
              </a:ext>
            </a:extLst>
          </p:cNvPr>
          <p:cNvSpPr txBox="1"/>
          <p:nvPr/>
        </p:nvSpPr>
        <p:spPr>
          <a:xfrm>
            <a:off x="2423592" y="1124744"/>
            <a:ext cx="679228" cy="392188"/>
          </a:xfrm>
          <a:custGeom>
            <a:avLst/>
            <a:gdLst>
              <a:gd name="connsiteX0" fmla="*/ 11239 w 679228"/>
              <a:gd name="connsiteY0" fmla="*/ 228162 h 392188"/>
              <a:gd name="connsiteX1" fmla="*/ 363036 w 679228"/>
              <a:gd name="connsiteY1" fmla="*/ 228162 h 392188"/>
              <a:gd name="connsiteX2" fmla="*/ 370974 w 679228"/>
              <a:gd name="connsiteY2" fmla="*/ 231453 h 392188"/>
              <a:gd name="connsiteX3" fmla="*/ 374275 w 679228"/>
              <a:gd name="connsiteY3" fmla="*/ 239367 h 392188"/>
              <a:gd name="connsiteX4" fmla="*/ 370974 w 679228"/>
              <a:gd name="connsiteY4" fmla="*/ 247279 h 392188"/>
              <a:gd name="connsiteX5" fmla="*/ 363036 w 679228"/>
              <a:gd name="connsiteY5" fmla="*/ 250571 h 392188"/>
              <a:gd name="connsiteX6" fmla="*/ 11239 w 679228"/>
              <a:gd name="connsiteY6" fmla="*/ 250571 h 392188"/>
              <a:gd name="connsiteX7" fmla="*/ 3301 w 679228"/>
              <a:gd name="connsiteY7" fmla="*/ 247279 h 392188"/>
              <a:gd name="connsiteX8" fmla="*/ 0 w 679228"/>
              <a:gd name="connsiteY8" fmla="*/ 239367 h 392188"/>
              <a:gd name="connsiteX9" fmla="*/ 3301 w 679228"/>
              <a:gd name="connsiteY9" fmla="*/ 231453 h 392188"/>
              <a:gd name="connsiteX10" fmla="*/ 11239 w 679228"/>
              <a:gd name="connsiteY10" fmla="*/ 228162 h 392188"/>
              <a:gd name="connsiteX11" fmla="*/ 456730 w 679228"/>
              <a:gd name="connsiteY11" fmla="*/ 0 h 392188"/>
              <a:gd name="connsiteX12" fmla="*/ 470709 w 679228"/>
              <a:gd name="connsiteY12" fmla="*/ 0 h 392188"/>
              <a:gd name="connsiteX13" fmla="*/ 475126 w 679228"/>
              <a:gd name="connsiteY13" fmla="*/ 9408 h 392188"/>
              <a:gd name="connsiteX14" fmla="*/ 494031 w 679228"/>
              <a:gd name="connsiteY14" fmla="*/ 15694 h 392188"/>
              <a:gd name="connsiteX15" fmla="*/ 542662 w 679228"/>
              <a:gd name="connsiteY15" fmla="*/ 17983 h 392188"/>
              <a:gd name="connsiteX16" fmla="*/ 679202 w 679228"/>
              <a:gd name="connsiteY16" fmla="*/ 17983 h 392188"/>
              <a:gd name="connsiteX17" fmla="*/ 678570 w 679228"/>
              <a:gd name="connsiteY17" fmla="*/ 29695 h 392188"/>
              <a:gd name="connsiteX18" fmla="*/ 674144 w 679228"/>
              <a:gd name="connsiteY18" fmla="*/ 37620 h 392188"/>
              <a:gd name="connsiteX19" fmla="*/ 598278 w 679228"/>
              <a:gd name="connsiteY19" fmla="*/ 144358 h 392188"/>
              <a:gd name="connsiteX20" fmla="*/ 578754 w 679228"/>
              <a:gd name="connsiteY20" fmla="*/ 181885 h 392188"/>
              <a:gd name="connsiteX21" fmla="*/ 567973 w 679228"/>
              <a:gd name="connsiteY21" fmla="*/ 217539 h 392188"/>
              <a:gd name="connsiteX22" fmla="*/ 563435 w 679228"/>
              <a:gd name="connsiteY22" fmla="*/ 240455 h 392188"/>
              <a:gd name="connsiteX23" fmla="*/ 558658 w 679228"/>
              <a:gd name="connsiteY23" fmla="*/ 286326 h 392188"/>
              <a:gd name="connsiteX24" fmla="*/ 557254 w 679228"/>
              <a:gd name="connsiteY24" fmla="*/ 332619 h 392188"/>
              <a:gd name="connsiteX25" fmla="*/ 557254 w 679228"/>
              <a:gd name="connsiteY25" fmla="*/ 361280 h 392188"/>
              <a:gd name="connsiteX26" fmla="*/ 554026 w 679228"/>
              <a:gd name="connsiteY26" fmla="*/ 378841 h 392188"/>
              <a:gd name="connsiteX27" fmla="*/ 531438 w 679228"/>
              <a:gd name="connsiteY27" fmla="*/ 392188 h 392188"/>
              <a:gd name="connsiteX28" fmla="*/ 508849 w 679228"/>
              <a:gd name="connsiteY28" fmla="*/ 378841 h 392188"/>
              <a:gd name="connsiteX29" fmla="*/ 505622 w 679228"/>
              <a:gd name="connsiteY29" fmla="*/ 361280 h 392188"/>
              <a:gd name="connsiteX30" fmla="*/ 521199 w 679228"/>
              <a:gd name="connsiteY30" fmla="*/ 262583 h 392188"/>
              <a:gd name="connsiteX31" fmla="*/ 574675 w 679228"/>
              <a:gd name="connsiteY31" fmla="*/ 149977 h 392188"/>
              <a:gd name="connsiteX32" fmla="*/ 637616 w 679228"/>
              <a:gd name="connsiteY32" fmla="*/ 61185 h 392188"/>
              <a:gd name="connsiteX33" fmla="*/ 521336 w 679228"/>
              <a:gd name="connsiteY33" fmla="*/ 61185 h 392188"/>
              <a:gd name="connsiteX34" fmla="*/ 504678 w 679228"/>
              <a:gd name="connsiteY34" fmla="*/ 61310 h 392188"/>
              <a:gd name="connsiteX35" fmla="*/ 480640 w 679228"/>
              <a:gd name="connsiteY35" fmla="*/ 62184 h 392188"/>
              <a:gd name="connsiteX36" fmla="*/ 466236 w 679228"/>
              <a:gd name="connsiteY36" fmla="*/ 64557 h 392188"/>
              <a:gd name="connsiteX37" fmla="*/ 459737 w 679228"/>
              <a:gd name="connsiteY37" fmla="*/ 78814 h 392188"/>
              <a:gd name="connsiteX38" fmla="*/ 454958 w 679228"/>
              <a:gd name="connsiteY38" fmla="*/ 99941 h 392188"/>
              <a:gd name="connsiteX39" fmla="*/ 452164 w 679228"/>
              <a:gd name="connsiteY39" fmla="*/ 115697 h 392188"/>
              <a:gd name="connsiteX40" fmla="*/ 438185 w 679228"/>
              <a:gd name="connsiteY40" fmla="*/ 115697 h 3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79228" h="392188">
                <a:moveTo>
                  <a:pt x="11239" y="228162"/>
                </a:moveTo>
                <a:lnTo>
                  <a:pt x="363036" y="228162"/>
                </a:lnTo>
                <a:cubicBezTo>
                  <a:pt x="366208" y="228244"/>
                  <a:pt x="368855" y="229341"/>
                  <a:pt x="370974" y="231453"/>
                </a:cubicBezTo>
                <a:cubicBezTo>
                  <a:pt x="373093" y="233566"/>
                  <a:pt x="374193" y="236203"/>
                  <a:pt x="374275" y="239367"/>
                </a:cubicBezTo>
                <a:cubicBezTo>
                  <a:pt x="374193" y="242529"/>
                  <a:pt x="373093" y="245167"/>
                  <a:pt x="370974" y="247279"/>
                </a:cubicBezTo>
                <a:cubicBezTo>
                  <a:pt x="368855" y="249392"/>
                  <a:pt x="366208" y="250489"/>
                  <a:pt x="363036" y="250571"/>
                </a:cubicBezTo>
                <a:lnTo>
                  <a:pt x="11239" y="250571"/>
                </a:lnTo>
                <a:cubicBezTo>
                  <a:pt x="8066" y="250489"/>
                  <a:pt x="5421" y="249392"/>
                  <a:pt x="3301" y="247279"/>
                </a:cubicBezTo>
                <a:cubicBezTo>
                  <a:pt x="1182" y="245167"/>
                  <a:pt x="82" y="242529"/>
                  <a:pt x="0" y="239367"/>
                </a:cubicBezTo>
                <a:cubicBezTo>
                  <a:pt x="82" y="236203"/>
                  <a:pt x="1182" y="233566"/>
                  <a:pt x="3301" y="231453"/>
                </a:cubicBezTo>
                <a:cubicBezTo>
                  <a:pt x="5421" y="229341"/>
                  <a:pt x="8066" y="228244"/>
                  <a:pt x="11239" y="228162"/>
                </a:cubicBezTo>
                <a:close/>
                <a:moveTo>
                  <a:pt x="456730" y="0"/>
                </a:moveTo>
                <a:lnTo>
                  <a:pt x="470709" y="0"/>
                </a:lnTo>
                <a:cubicBezTo>
                  <a:pt x="471037" y="3584"/>
                  <a:pt x="472509" y="6720"/>
                  <a:pt x="475126" y="9408"/>
                </a:cubicBezTo>
                <a:cubicBezTo>
                  <a:pt x="477743" y="12096"/>
                  <a:pt x="484045" y="14192"/>
                  <a:pt x="494031" y="15694"/>
                </a:cubicBezTo>
                <a:cubicBezTo>
                  <a:pt x="504017" y="17196"/>
                  <a:pt x="520227" y="17959"/>
                  <a:pt x="542662" y="17983"/>
                </a:cubicBezTo>
                <a:lnTo>
                  <a:pt x="679202" y="17983"/>
                </a:lnTo>
                <a:cubicBezTo>
                  <a:pt x="679307" y="23536"/>
                  <a:pt x="679097" y="27439"/>
                  <a:pt x="678570" y="29695"/>
                </a:cubicBezTo>
                <a:cubicBezTo>
                  <a:pt x="678043" y="31951"/>
                  <a:pt x="676568" y="34593"/>
                  <a:pt x="674144" y="37620"/>
                </a:cubicBezTo>
                <a:lnTo>
                  <a:pt x="598278" y="144358"/>
                </a:lnTo>
                <a:cubicBezTo>
                  <a:pt x="590104" y="156273"/>
                  <a:pt x="583597" y="168782"/>
                  <a:pt x="578754" y="181885"/>
                </a:cubicBezTo>
                <a:cubicBezTo>
                  <a:pt x="573911" y="194987"/>
                  <a:pt x="570318" y="206872"/>
                  <a:pt x="567973" y="217539"/>
                </a:cubicBezTo>
                <a:cubicBezTo>
                  <a:pt x="565627" y="228206"/>
                  <a:pt x="564115" y="235845"/>
                  <a:pt x="563435" y="240455"/>
                </a:cubicBezTo>
                <a:cubicBezTo>
                  <a:pt x="561211" y="255640"/>
                  <a:pt x="559619" y="270931"/>
                  <a:pt x="558658" y="286326"/>
                </a:cubicBezTo>
                <a:cubicBezTo>
                  <a:pt x="557698" y="301722"/>
                  <a:pt x="557230" y="317153"/>
                  <a:pt x="557254" y="332619"/>
                </a:cubicBezTo>
                <a:lnTo>
                  <a:pt x="557254" y="361280"/>
                </a:lnTo>
                <a:cubicBezTo>
                  <a:pt x="557791" y="365026"/>
                  <a:pt x="556716" y="370880"/>
                  <a:pt x="554026" y="378841"/>
                </a:cubicBezTo>
                <a:cubicBezTo>
                  <a:pt x="551337" y="386803"/>
                  <a:pt x="543808" y="391252"/>
                  <a:pt x="531438" y="392188"/>
                </a:cubicBezTo>
                <a:cubicBezTo>
                  <a:pt x="519068" y="391252"/>
                  <a:pt x="511538" y="386803"/>
                  <a:pt x="508849" y="378841"/>
                </a:cubicBezTo>
                <a:cubicBezTo>
                  <a:pt x="506160" y="370880"/>
                  <a:pt x="505084" y="365026"/>
                  <a:pt x="505622" y="361280"/>
                </a:cubicBezTo>
                <a:cubicBezTo>
                  <a:pt x="505341" y="332139"/>
                  <a:pt x="510533" y="299240"/>
                  <a:pt x="521199" y="262583"/>
                </a:cubicBezTo>
                <a:cubicBezTo>
                  <a:pt x="531864" y="225926"/>
                  <a:pt x="549689" y="188391"/>
                  <a:pt x="574675" y="149977"/>
                </a:cubicBezTo>
                <a:lnTo>
                  <a:pt x="637616" y="61185"/>
                </a:lnTo>
                <a:lnTo>
                  <a:pt x="521336" y="61185"/>
                </a:lnTo>
                <a:cubicBezTo>
                  <a:pt x="518431" y="61164"/>
                  <a:pt x="512879" y="61206"/>
                  <a:pt x="504678" y="61310"/>
                </a:cubicBezTo>
                <a:cubicBezTo>
                  <a:pt x="496477" y="61414"/>
                  <a:pt x="488464" y="61706"/>
                  <a:pt x="480640" y="62184"/>
                </a:cubicBezTo>
                <a:cubicBezTo>
                  <a:pt x="472815" y="62663"/>
                  <a:pt x="468013" y="63454"/>
                  <a:pt x="466236" y="64557"/>
                </a:cubicBezTo>
                <a:cubicBezTo>
                  <a:pt x="463805" y="67145"/>
                  <a:pt x="461639" y="71897"/>
                  <a:pt x="459737" y="78814"/>
                </a:cubicBezTo>
                <a:cubicBezTo>
                  <a:pt x="457836" y="85732"/>
                  <a:pt x="456242" y="92774"/>
                  <a:pt x="454958" y="99941"/>
                </a:cubicBezTo>
                <a:cubicBezTo>
                  <a:pt x="453674" y="107107"/>
                  <a:pt x="452742" y="112359"/>
                  <a:pt x="452164" y="115697"/>
                </a:cubicBezTo>
                <a:lnTo>
                  <a:pt x="438185" y="1156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BCF214-C9AD-4FDD-F524-5C776851F113}"/>
                  </a:ext>
                </a:extLst>
              </p:cNvPr>
              <p:cNvSpPr txBox="1"/>
              <p:nvPr/>
            </p:nvSpPr>
            <p:spPr>
              <a:xfrm>
                <a:off x="538049" y="1700808"/>
                <a:ext cx="281282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94</m:t>
                      </m:r>
                      <m:limUpp>
                        <m:limUppPr>
                          <m:ctrlP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limUppPr>
                        <m:e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=</m:t>
                          </m:r>
                        </m:e>
                        <m:lim>
                          <m:r>
                            <m:rPr>
                              <m:nor/>
                            </m:rPr>
                            <a:rPr lang="en-US" altLang="zh-CN" sz="4400" b="0" i="0" smtClean="0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    </m:t>
                          </m:r>
                        </m:lim>
                      </m:limUpp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−6</m:t>
                      </m:r>
                    </m:oMath>
                  </m:oMathPara>
                </a14:m>
                <a:endParaRPr lang="zh-CN" altLang="en-US" sz="4400" dirty="0">
                  <a:solidFill>
                    <a:schemeClr val="bg1"/>
                  </a:solidFill>
                  <a:latin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BCF214-C9AD-4FDD-F524-5C776851F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9" y="1700808"/>
                <a:ext cx="2812821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azy">
            <a:extLst>
              <a:ext uri="{FF2B5EF4-FFF2-40B4-BE49-F238E27FC236}">
                <a16:creationId xmlns:a16="http://schemas.microsoft.com/office/drawing/2014/main" id="{A90E7391-747C-62CD-D5CD-D6C6B6ED758F}"/>
              </a:ext>
            </a:extLst>
          </p:cNvPr>
          <p:cNvSpPr txBox="1"/>
          <p:nvPr/>
        </p:nvSpPr>
        <p:spPr>
          <a:xfrm>
            <a:off x="1559496" y="1484784"/>
            <a:ext cx="72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M Roman 10" panose="00000500000000000000" pitchFamily="50" charset="0"/>
              </a:rPr>
              <a:t>lazy</a:t>
            </a:r>
            <a:endParaRPr lang="zh-CN" altLang="en-US" sz="2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736A3-F4DD-F8E3-E977-06A48E563F31}"/>
                  </a:ext>
                </a:extLst>
              </p:cNvPr>
              <p:cNvSpPr txBox="1"/>
              <p:nvPr/>
            </p:nvSpPr>
            <p:spPr>
              <a:xfrm>
                <a:off x="551384" y="2420888"/>
                <a:ext cx="278236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95</m:t>
                      </m:r>
                      <m:limUpp>
                        <m:limUppPr>
                          <m:ctrlP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limUppPr>
                        <m:e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=</m:t>
                          </m:r>
                        </m:e>
                        <m:lim>
                          <m:r>
                            <m:rPr>
                              <m:nor/>
                            </m:rPr>
                            <a:rPr lang="en-US" altLang="zh-CN" sz="4400" b="0" i="0" smtClean="0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    </m:t>
                          </m:r>
                        </m:lim>
                      </m:limUpp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−5</m:t>
                      </m:r>
                    </m:oMath>
                  </m:oMathPara>
                </a14:m>
                <a:endParaRPr lang="zh-CN" altLang="en-US" sz="4400" dirty="0">
                  <a:solidFill>
                    <a:schemeClr val="bg1"/>
                  </a:solidFill>
                  <a:latin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736A3-F4DD-F8E3-E977-06A48E563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420888"/>
                <a:ext cx="2782364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azy">
            <a:extLst>
              <a:ext uri="{FF2B5EF4-FFF2-40B4-BE49-F238E27FC236}">
                <a16:creationId xmlns:a16="http://schemas.microsoft.com/office/drawing/2014/main" id="{3E2F7220-E8CF-F6DA-9E1B-FA1C2B17A13A}"/>
              </a:ext>
            </a:extLst>
          </p:cNvPr>
          <p:cNvSpPr txBox="1"/>
          <p:nvPr/>
        </p:nvSpPr>
        <p:spPr>
          <a:xfrm>
            <a:off x="1572831" y="2204864"/>
            <a:ext cx="72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M Roman 10" panose="00000500000000000000" pitchFamily="50" charset="0"/>
              </a:rPr>
              <a:t>lazy</a:t>
            </a:r>
            <a:endParaRPr lang="zh-CN" altLang="en-US" sz="2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B4FE49-C2B7-5230-53A9-58A56E118D7C}"/>
                  </a:ext>
                </a:extLst>
              </p:cNvPr>
              <p:cNvSpPr txBox="1"/>
              <p:nvPr/>
            </p:nvSpPr>
            <p:spPr>
              <a:xfrm>
                <a:off x="538049" y="3068960"/>
                <a:ext cx="281282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4400" i="1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96</m:t>
                      </m:r>
                      <m:limUpp>
                        <m:limUppPr>
                          <m:ctrlPr>
                            <a:rPr lang="en-US" altLang="zh-CN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limUppPr>
                        <m:e>
                          <m:r>
                            <a:rPr lang="en-US" altLang="zh-CN" sz="4400" i="1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=</m:t>
                          </m:r>
                        </m:e>
                        <m:lim>
                          <m:r>
                            <m:rPr>
                              <m:nor/>
                            </m:rPr>
                            <a:rPr lang="en-US" altLang="zh-CN" sz="4400" i="1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    </m:t>
                          </m:r>
                        </m:lim>
                      </m:limUpp>
                      <m:r>
                        <a:rPr lang="en-US" altLang="zh-CN" sz="4400" i="1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−4</m:t>
                      </m:r>
                    </m:oMath>
                  </m:oMathPara>
                </a14:m>
                <a:endParaRPr lang="zh-CN" altLang="en-US" sz="4400" i="1" dirty="0">
                  <a:solidFill>
                    <a:schemeClr val="bg1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B4FE49-C2B7-5230-53A9-58A56E11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9" y="3068960"/>
                <a:ext cx="2812821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azy">
            <a:extLst>
              <a:ext uri="{FF2B5EF4-FFF2-40B4-BE49-F238E27FC236}">
                <a16:creationId xmlns:a16="http://schemas.microsoft.com/office/drawing/2014/main" id="{9A502E53-CA94-B37D-5C99-95A6DC630B3C}"/>
              </a:ext>
            </a:extLst>
          </p:cNvPr>
          <p:cNvSpPr txBox="1"/>
          <p:nvPr/>
        </p:nvSpPr>
        <p:spPr>
          <a:xfrm>
            <a:off x="1559496" y="2852936"/>
            <a:ext cx="72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M Roman 10" panose="00000500000000000000" pitchFamily="50" charset="0"/>
              </a:rPr>
              <a:t>lazy</a:t>
            </a:r>
            <a:endParaRPr lang="zh-CN" altLang="en-US" sz="2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61CEE93-71BA-E4E7-0955-032BA8FC799A}"/>
                  </a:ext>
                </a:extLst>
              </p:cNvPr>
              <p:cNvSpPr txBox="1"/>
              <p:nvPr/>
            </p:nvSpPr>
            <p:spPr>
              <a:xfrm>
                <a:off x="551384" y="3789040"/>
                <a:ext cx="281282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4400" i="1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97</m:t>
                      </m:r>
                      <m:limUpp>
                        <m:limUppPr>
                          <m:ctrlPr>
                            <a:rPr lang="en-US" altLang="zh-CN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limUppPr>
                        <m:e>
                          <m:r>
                            <a:rPr lang="en-US" altLang="zh-CN" sz="4400" i="1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=</m:t>
                          </m:r>
                        </m:e>
                        <m:lim>
                          <m:r>
                            <m:rPr>
                              <m:nor/>
                            </m:rPr>
                            <a:rPr lang="en-US" altLang="zh-CN" sz="4400" i="1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    </m:t>
                          </m:r>
                        </m:lim>
                      </m:limUpp>
                      <m:r>
                        <a:rPr lang="en-US" altLang="zh-CN" sz="4400" i="1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−3</m:t>
                      </m:r>
                    </m:oMath>
                  </m:oMathPara>
                </a14:m>
                <a:endParaRPr lang="zh-CN" altLang="en-US" sz="4400" i="1" dirty="0">
                  <a:solidFill>
                    <a:schemeClr val="bg1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61CEE93-71BA-E4E7-0955-032BA8FC7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789040"/>
                <a:ext cx="281282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lazy">
            <a:extLst>
              <a:ext uri="{FF2B5EF4-FFF2-40B4-BE49-F238E27FC236}">
                <a16:creationId xmlns:a16="http://schemas.microsoft.com/office/drawing/2014/main" id="{6274779A-9ECF-7B2C-83CD-343ADA5E8A15}"/>
              </a:ext>
            </a:extLst>
          </p:cNvPr>
          <p:cNvSpPr txBox="1"/>
          <p:nvPr/>
        </p:nvSpPr>
        <p:spPr>
          <a:xfrm>
            <a:off x="1572831" y="3573016"/>
            <a:ext cx="72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M Roman 10" panose="00000500000000000000" pitchFamily="50" charset="0"/>
              </a:rPr>
              <a:t>lazy</a:t>
            </a:r>
            <a:endParaRPr lang="zh-CN" altLang="en-US" sz="2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35C81CB-6836-A840-5AC2-7A564738B70A}"/>
                  </a:ext>
                </a:extLst>
              </p:cNvPr>
              <p:cNvSpPr txBox="1"/>
              <p:nvPr/>
            </p:nvSpPr>
            <p:spPr>
              <a:xfrm>
                <a:off x="538049" y="4437112"/>
                <a:ext cx="281282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4400" i="1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98</m:t>
                      </m:r>
                      <m:limUpp>
                        <m:limUppPr>
                          <m:ctrlPr>
                            <a:rPr lang="en-US" altLang="zh-CN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limUppPr>
                        <m:e>
                          <m:r>
                            <a:rPr lang="en-US" altLang="zh-CN" sz="4400" i="1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=</m:t>
                          </m:r>
                        </m:e>
                        <m:lim>
                          <m:r>
                            <m:rPr>
                              <m:nor/>
                            </m:rPr>
                            <a:rPr lang="en-US" altLang="zh-CN" sz="4400" i="1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    </m:t>
                          </m:r>
                        </m:lim>
                      </m:limUpp>
                      <m:r>
                        <a:rPr lang="en-US" altLang="zh-CN" sz="4400" i="1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−2</m:t>
                      </m:r>
                    </m:oMath>
                  </m:oMathPara>
                </a14:m>
                <a:endParaRPr lang="zh-CN" altLang="en-US" sz="4400" i="1" dirty="0">
                  <a:solidFill>
                    <a:schemeClr val="bg1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35C81CB-6836-A840-5AC2-7A564738B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9" y="4437112"/>
                <a:ext cx="2812821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lazy">
            <a:extLst>
              <a:ext uri="{FF2B5EF4-FFF2-40B4-BE49-F238E27FC236}">
                <a16:creationId xmlns:a16="http://schemas.microsoft.com/office/drawing/2014/main" id="{4658799A-39CE-8299-41BF-06DB1972E606}"/>
              </a:ext>
            </a:extLst>
          </p:cNvPr>
          <p:cNvSpPr txBox="1"/>
          <p:nvPr/>
        </p:nvSpPr>
        <p:spPr>
          <a:xfrm>
            <a:off x="1559496" y="4221088"/>
            <a:ext cx="72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M Roman 10" panose="00000500000000000000" pitchFamily="50" charset="0"/>
              </a:rPr>
              <a:t>lazy</a:t>
            </a:r>
            <a:endParaRPr lang="zh-CN" altLang="en-US" sz="2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FA78B5-C0FD-B35F-1BEF-393399B89EC4}"/>
                  </a:ext>
                </a:extLst>
              </p:cNvPr>
              <p:cNvSpPr txBox="1"/>
              <p:nvPr/>
            </p:nvSpPr>
            <p:spPr>
              <a:xfrm>
                <a:off x="551384" y="5157192"/>
                <a:ext cx="281282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4400" i="1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99</m:t>
                      </m:r>
                      <m:limUpp>
                        <m:limUppPr>
                          <m:ctrlPr>
                            <a:rPr lang="en-US" altLang="zh-CN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limUppPr>
                        <m:e>
                          <m:r>
                            <a:rPr lang="en-US" altLang="zh-CN" sz="4400" i="1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=</m:t>
                          </m:r>
                        </m:e>
                        <m:lim>
                          <m:r>
                            <m:rPr>
                              <m:nor/>
                            </m:rPr>
                            <a:rPr lang="en-US" altLang="zh-CN" sz="4400" i="1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    </m:t>
                          </m:r>
                        </m:lim>
                      </m:limUpp>
                      <m:r>
                        <a:rPr lang="en-US" altLang="zh-CN" sz="4400" i="1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−1</m:t>
                      </m:r>
                    </m:oMath>
                  </m:oMathPara>
                </a14:m>
                <a:endParaRPr lang="zh-CN" altLang="en-US" sz="4400" i="1" dirty="0">
                  <a:solidFill>
                    <a:schemeClr val="bg1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FA78B5-C0FD-B35F-1BEF-393399B89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5157192"/>
                <a:ext cx="2812821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azy">
            <a:extLst>
              <a:ext uri="{FF2B5EF4-FFF2-40B4-BE49-F238E27FC236}">
                <a16:creationId xmlns:a16="http://schemas.microsoft.com/office/drawing/2014/main" id="{2F0BA4E4-4358-9F31-50B3-88FBDE5118B4}"/>
              </a:ext>
            </a:extLst>
          </p:cNvPr>
          <p:cNvSpPr txBox="1"/>
          <p:nvPr/>
        </p:nvSpPr>
        <p:spPr>
          <a:xfrm>
            <a:off x="1572831" y="4941168"/>
            <a:ext cx="72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M Roman 10" panose="00000500000000000000" pitchFamily="50" charset="0"/>
              </a:rPr>
              <a:t>lazy</a:t>
            </a:r>
            <a:endParaRPr lang="zh-CN" altLang="en-US" sz="2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38" name="lazy">
            <a:extLst>
              <a:ext uri="{FF2B5EF4-FFF2-40B4-BE49-F238E27FC236}">
                <a16:creationId xmlns:a16="http://schemas.microsoft.com/office/drawing/2014/main" id="{8E530DA2-9BA9-8F8C-5139-0900E80A9EDE}"/>
              </a:ext>
            </a:extLst>
          </p:cNvPr>
          <p:cNvSpPr txBox="1"/>
          <p:nvPr/>
        </p:nvSpPr>
        <p:spPr>
          <a:xfrm>
            <a:off x="1559496" y="-315416"/>
            <a:ext cx="7216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LM Roman 10" panose="00000500000000000000" pitchFamily="50" charset="0"/>
              </a:rPr>
              <a:t>…</a:t>
            </a:r>
            <a:endParaRPr lang="zh-CN" altLang="en-US" sz="66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39" name="lazy">
            <a:extLst>
              <a:ext uri="{FF2B5EF4-FFF2-40B4-BE49-F238E27FC236}">
                <a16:creationId xmlns:a16="http://schemas.microsoft.com/office/drawing/2014/main" id="{B89D65A7-0655-B91F-0E15-1C2A14BE243E}"/>
              </a:ext>
            </a:extLst>
          </p:cNvPr>
          <p:cNvSpPr txBox="1"/>
          <p:nvPr/>
        </p:nvSpPr>
        <p:spPr>
          <a:xfrm>
            <a:off x="1559496" y="5373216"/>
            <a:ext cx="7216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LM Roman 10" panose="00000500000000000000" pitchFamily="50" charset="0"/>
              </a:rPr>
              <a:t>…</a:t>
            </a:r>
            <a:endParaRPr lang="zh-CN" altLang="en-US" sz="66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99C8906-D5B4-1895-37FF-3B90A14273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7928" y="620688"/>
            <a:ext cx="4947952" cy="21869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E481C2F-5177-3533-A2AC-51F6FF1FAA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19936" y="3212976"/>
            <a:ext cx="3909155" cy="295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68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9BB24-2D4A-3D25-32BF-D20040182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DC276821-AA68-5C91-30B2-D8C3A9136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7768" y="476672"/>
            <a:ext cx="3744416" cy="7360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25FF849-A21C-6619-99B4-BAE1D2418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416" y="2348880"/>
            <a:ext cx="10657184" cy="25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32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C85DB8-54BB-7641-613E-65F0D7581BD5}"/>
                  </a:ext>
                </a:extLst>
              </p:cNvPr>
              <p:cNvSpPr txBox="1"/>
              <p:nvPr/>
            </p:nvSpPr>
            <p:spPr>
              <a:xfrm>
                <a:off x="2063552" y="1268760"/>
                <a:ext cx="178850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𝑎</m:t>
                      </m:r>
                      <m:limUpp>
                        <m:limUppPr>
                          <m:ctrlP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limUppPr>
                        <m:e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=</m:t>
                          </m:r>
                        </m:e>
                        <m:lim>
                          <m:r>
                            <m:rPr>
                              <m:nor/>
                            </m:rPr>
                            <a:rPr lang="en-US" altLang="zh-CN" sz="4400" b="0" i="0" smtClean="0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   </m:t>
                          </m:r>
                        </m:lim>
                      </m:limUpp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𝑏</m:t>
                      </m:r>
                    </m:oMath>
                  </m:oMathPara>
                </a14:m>
                <a:endParaRPr lang="zh-CN" altLang="en-US" sz="4400" dirty="0">
                  <a:solidFill>
                    <a:schemeClr val="bg1"/>
                  </a:solidFill>
                  <a:latin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C85DB8-54BB-7641-613E-65F0D7581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1268760"/>
                <a:ext cx="178850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azy">
            <a:extLst>
              <a:ext uri="{FF2B5EF4-FFF2-40B4-BE49-F238E27FC236}">
                <a16:creationId xmlns:a16="http://schemas.microsoft.com/office/drawing/2014/main" id="{ED852650-44E1-E36A-9694-98EEFC40DED5}"/>
              </a:ext>
            </a:extLst>
          </p:cNvPr>
          <p:cNvSpPr txBox="1"/>
          <p:nvPr/>
        </p:nvSpPr>
        <p:spPr>
          <a:xfrm>
            <a:off x="2639616" y="1052736"/>
            <a:ext cx="72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M Roman 10" panose="00000500000000000000" pitchFamily="50" charset="0"/>
              </a:rPr>
              <a:t>lazy</a:t>
            </a:r>
            <a:endParaRPr lang="zh-CN" altLang="en-US" sz="2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CAF428-6183-F0C9-3462-865388259DC4}"/>
                  </a:ext>
                </a:extLst>
              </p:cNvPr>
              <p:cNvSpPr txBox="1"/>
              <p:nvPr/>
            </p:nvSpPr>
            <p:spPr>
              <a:xfrm>
                <a:off x="5663952" y="1268760"/>
                <a:ext cx="423834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𝑎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=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𝑏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+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𝑘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×100</m:t>
                      </m:r>
                    </m:oMath>
                  </m:oMathPara>
                </a14:m>
                <a:endParaRPr lang="zh-CN" altLang="en-US" sz="4400" dirty="0">
                  <a:solidFill>
                    <a:schemeClr val="bg1"/>
                  </a:solidFill>
                  <a:latin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CAF428-6183-F0C9-3462-865388259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1268760"/>
                <a:ext cx="4238340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53C83B-0DBC-1672-B5E3-F143DF931136}"/>
                  </a:ext>
                </a:extLst>
              </p:cNvPr>
              <p:cNvSpPr txBox="1"/>
              <p:nvPr/>
            </p:nvSpPr>
            <p:spPr>
              <a:xfrm>
                <a:off x="4295800" y="1268760"/>
                <a:ext cx="95571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⇔</m:t>
                      </m:r>
                    </m:oMath>
                  </m:oMathPara>
                </a14:m>
                <a:endParaRPr lang="zh-CN" altLang="en-US" sz="4400" dirty="0">
                  <a:solidFill>
                    <a:schemeClr val="bg1"/>
                  </a:solidFill>
                  <a:latin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53C83B-0DBC-1672-B5E3-F143DF931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800" y="1268760"/>
                <a:ext cx="955711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0C9B2B0-03EB-CB10-270D-8F0D20787B37}"/>
              </a:ext>
            </a:extLst>
          </p:cNvPr>
          <p:cNvSpPr txBox="1"/>
          <p:nvPr/>
        </p:nvSpPr>
        <p:spPr>
          <a:xfrm>
            <a:off x="2651788" y="3068960"/>
            <a:ext cx="6888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integers </a:t>
            </a:r>
            <a:r>
              <a:rPr lang="en-US" altLang="zh-CN" sz="3600" dirty="0">
                <a:solidFill>
                  <a:schemeClr val="accent6"/>
                </a:solidFill>
              </a:rPr>
              <a:t>modulo</a:t>
            </a:r>
            <a:r>
              <a:rPr lang="en-US" altLang="zh-CN" sz="3600" dirty="0">
                <a:solidFill>
                  <a:schemeClr val="bg1"/>
                </a:solidFill>
              </a:rPr>
              <a:t> 100, or </a:t>
            </a:r>
            <a:r>
              <a:rPr lang="en-US" altLang="zh-CN" sz="3600" dirty="0">
                <a:solidFill>
                  <a:schemeClr val="accent6"/>
                </a:solidFill>
              </a:rPr>
              <a:t>mod</a:t>
            </a:r>
            <a:r>
              <a:rPr lang="en-US" altLang="zh-CN" sz="3600" dirty="0">
                <a:solidFill>
                  <a:schemeClr val="bg1"/>
                </a:solidFill>
              </a:rPr>
              <a:t> 100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18CB0B-D935-503C-5B2A-497C771261C9}"/>
                  </a:ext>
                </a:extLst>
              </p:cNvPr>
              <p:cNvSpPr txBox="1"/>
              <p:nvPr/>
            </p:nvSpPr>
            <p:spPr>
              <a:xfrm>
                <a:off x="3570694" y="4935280"/>
                <a:ext cx="50506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bg1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−1≡99</m:t>
                    </m:r>
                  </m:oMath>
                </a14:m>
                <a:r>
                  <a:rPr lang="zh-CN" altLang="en-US" sz="4400" dirty="0">
                    <a:solidFill>
                      <a:schemeClr val="bg1"/>
                    </a:solidFill>
                    <a:latin typeface="Latin Modern Math" panose="02000503000000000000" pitchFamily="50" charset="0"/>
                  </a:rPr>
                  <a:t> </a:t>
                </a:r>
                <a:r>
                  <a:rPr lang="en-US" altLang="zh-CN" sz="4400" dirty="0">
                    <a:solidFill>
                      <a:schemeClr val="bg1"/>
                    </a:solidFill>
                    <a:latin typeface="Latin Modern Math" panose="02000503000000000000" pitchFamily="50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4400" b="0" i="0" dirty="0" smtClean="0">
                        <a:solidFill>
                          <a:schemeClr val="bg1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zh-CN" sz="4400" b="0" i="0" dirty="0" smtClean="0">
                        <a:solidFill>
                          <a:schemeClr val="bg1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 </m:t>
                    </m:r>
                    <m:r>
                      <a:rPr lang="en-US" altLang="zh-CN" sz="4400" b="0" i="1" dirty="0" smtClean="0">
                        <a:solidFill>
                          <a:schemeClr val="bg1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100</m:t>
                    </m:r>
                  </m:oMath>
                </a14:m>
                <a:r>
                  <a:rPr lang="en-US" altLang="zh-CN" sz="4400" dirty="0">
                    <a:solidFill>
                      <a:schemeClr val="bg1"/>
                    </a:solidFill>
                    <a:latin typeface="Latin Modern Math" panose="02000503000000000000" pitchFamily="50" charset="0"/>
                  </a:rPr>
                  <a:t>)</a:t>
                </a:r>
                <a:endParaRPr lang="zh-CN" altLang="en-US" sz="4400" dirty="0">
                  <a:solidFill>
                    <a:schemeClr val="bg1"/>
                  </a:solidFill>
                  <a:latin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18CB0B-D935-503C-5B2A-497C77126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694" y="4935280"/>
                <a:ext cx="5050613" cy="769441"/>
              </a:xfrm>
              <a:prstGeom prst="rect">
                <a:avLst/>
              </a:prstGeom>
              <a:blipFill>
                <a:blip r:embed="rId6"/>
                <a:stretch>
                  <a:fillRect t="-12698" r="-1932" b="-41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909D4269-741D-0A77-E354-2181CE0EE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59896" y="4005064"/>
            <a:ext cx="1920213" cy="57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077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0A227-928D-4DAF-4398-85DFCE8E7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!!a95">
            <a:extLst>
              <a:ext uri="{FF2B5EF4-FFF2-40B4-BE49-F238E27FC236}">
                <a16:creationId xmlns:a16="http://schemas.microsoft.com/office/drawing/2014/main" id="{7EDA2EC4-033F-6D39-40F7-26BF665DC916}"/>
              </a:ext>
            </a:extLst>
          </p:cNvPr>
          <p:cNvSpPr/>
          <p:nvPr/>
        </p:nvSpPr>
        <p:spPr>
          <a:xfrm rot="10800000">
            <a:off x="2529041" y="4803612"/>
            <a:ext cx="324001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1" tIns="43199" rIns="-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2" name="!!s96">
            <a:extLst>
              <a:ext uri="{FF2B5EF4-FFF2-40B4-BE49-F238E27FC236}">
                <a16:creationId xmlns:a16="http://schemas.microsoft.com/office/drawing/2014/main" id="{F078D641-76F8-3BB0-3929-1EEF3C5A52B4}"/>
              </a:ext>
            </a:extLst>
          </p:cNvPr>
          <p:cNvSpPr/>
          <p:nvPr/>
        </p:nvSpPr>
        <p:spPr>
          <a:xfrm>
            <a:off x="2965537" y="4460437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96</a:t>
            </a:r>
            <a:endParaRPr lang="zh-CN" altLang="en-US" sz="3200" kern="1200" dirty="0"/>
          </a:p>
        </p:txBody>
      </p:sp>
      <p:sp>
        <p:nvSpPr>
          <p:cNvPr id="103" name="!!a96">
            <a:extLst>
              <a:ext uri="{FF2B5EF4-FFF2-40B4-BE49-F238E27FC236}">
                <a16:creationId xmlns:a16="http://schemas.microsoft.com/office/drawing/2014/main" id="{440A6B7E-6420-26BC-B451-FCB715F84C90}"/>
              </a:ext>
            </a:extLst>
          </p:cNvPr>
          <p:cNvSpPr/>
          <p:nvPr/>
        </p:nvSpPr>
        <p:spPr>
          <a:xfrm rot="10800000">
            <a:off x="3980382" y="4803612"/>
            <a:ext cx="324001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0" tIns="43200" rIns="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4" name="!!s97">
            <a:extLst>
              <a:ext uri="{FF2B5EF4-FFF2-40B4-BE49-F238E27FC236}">
                <a16:creationId xmlns:a16="http://schemas.microsoft.com/office/drawing/2014/main" id="{36CF0372-C773-C462-69BB-E95E16D1E44C}"/>
              </a:ext>
            </a:extLst>
          </p:cNvPr>
          <p:cNvSpPr/>
          <p:nvPr/>
        </p:nvSpPr>
        <p:spPr>
          <a:xfrm>
            <a:off x="4416878" y="4460437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97</a:t>
            </a:r>
            <a:endParaRPr lang="zh-CN" altLang="en-US" sz="3200" kern="1200" dirty="0"/>
          </a:p>
        </p:txBody>
      </p:sp>
      <p:sp>
        <p:nvSpPr>
          <p:cNvPr id="105" name="!!a97">
            <a:extLst>
              <a:ext uri="{FF2B5EF4-FFF2-40B4-BE49-F238E27FC236}">
                <a16:creationId xmlns:a16="http://schemas.microsoft.com/office/drawing/2014/main" id="{72A38696-2B62-EA5D-F9AA-AC06AFE69FEF}"/>
              </a:ext>
            </a:extLst>
          </p:cNvPr>
          <p:cNvSpPr/>
          <p:nvPr/>
        </p:nvSpPr>
        <p:spPr>
          <a:xfrm rot="10800000">
            <a:off x="5431723" y="4803611"/>
            <a:ext cx="324000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1" tIns="43200" rIns="-2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6" name="!!s98">
            <a:extLst>
              <a:ext uri="{FF2B5EF4-FFF2-40B4-BE49-F238E27FC236}">
                <a16:creationId xmlns:a16="http://schemas.microsoft.com/office/drawing/2014/main" id="{C1E0A7BD-E9CE-74FC-FA73-781CE3BEAB29}"/>
              </a:ext>
            </a:extLst>
          </p:cNvPr>
          <p:cNvSpPr/>
          <p:nvPr/>
        </p:nvSpPr>
        <p:spPr>
          <a:xfrm>
            <a:off x="5868218" y="4460437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98</a:t>
            </a:r>
            <a:endParaRPr lang="zh-CN" altLang="en-US" sz="3200" kern="1200" dirty="0"/>
          </a:p>
        </p:txBody>
      </p:sp>
      <p:sp>
        <p:nvSpPr>
          <p:cNvPr id="107" name="!!a98">
            <a:extLst>
              <a:ext uri="{FF2B5EF4-FFF2-40B4-BE49-F238E27FC236}">
                <a16:creationId xmlns:a16="http://schemas.microsoft.com/office/drawing/2014/main" id="{65AD162C-08DC-7543-70FC-2542F706049E}"/>
              </a:ext>
            </a:extLst>
          </p:cNvPr>
          <p:cNvSpPr/>
          <p:nvPr/>
        </p:nvSpPr>
        <p:spPr>
          <a:xfrm>
            <a:off x="6883063" y="4803612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8" name="!!s99">
            <a:extLst>
              <a:ext uri="{FF2B5EF4-FFF2-40B4-BE49-F238E27FC236}">
                <a16:creationId xmlns:a16="http://schemas.microsoft.com/office/drawing/2014/main" id="{1029B2EB-AC3B-F295-D353-63C6CC2C53E6}"/>
              </a:ext>
            </a:extLst>
          </p:cNvPr>
          <p:cNvSpPr/>
          <p:nvPr/>
        </p:nvSpPr>
        <p:spPr>
          <a:xfrm>
            <a:off x="7319558" y="4460437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99</a:t>
            </a:r>
            <a:endParaRPr lang="zh-CN" altLang="en-US" sz="3200" kern="1200" dirty="0"/>
          </a:p>
        </p:txBody>
      </p:sp>
      <p:sp>
        <p:nvSpPr>
          <p:cNvPr id="109" name="!!a99">
            <a:extLst>
              <a:ext uri="{FF2B5EF4-FFF2-40B4-BE49-F238E27FC236}">
                <a16:creationId xmlns:a16="http://schemas.microsoft.com/office/drawing/2014/main" id="{F89EF4F9-5792-143A-BA7C-422E0CA3D906}"/>
              </a:ext>
            </a:extLst>
          </p:cNvPr>
          <p:cNvSpPr/>
          <p:nvPr/>
        </p:nvSpPr>
        <p:spPr>
          <a:xfrm>
            <a:off x="8334403" y="4803612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10" name="!!s0">
            <a:extLst>
              <a:ext uri="{FF2B5EF4-FFF2-40B4-BE49-F238E27FC236}">
                <a16:creationId xmlns:a16="http://schemas.microsoft.com/office/drawing/2014/main" id="{53384929-98EA-1097-EF85-A650C4B464CD}"/>
              </a:ext>
            </a:extLst>
          </p:cNvPr>
          <p:cNvSpPr/>
          <p:nvPr/>
        </p:nvSpPr>
        <p:spPr>
          <a:xfrm>
            <a:off x="8770898" y="4460437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0</a:t>
            </a:r>
            <a:endParaRPr lang="zh-CN" altLang="en-US" sz="3200" kern="1200" dirty="0"/>
          </a:p>
        </p:txBody>
      </p:sp>
      <p:sp>
        <p:nvSpPr>
          <p:cNvPr id="111" name="!!a0">
            <a:extLst>
              <a:ext uri="{FF2B5EF4-FFF2-40B4-BE49-F238E27FC236}">
                <a16:creationId xmlns:a16="http://schemas.microsoft.com/office/drawing/2014/main" id="{7F44752A-E539-AC95-9D1F-324C67DF7C4E}"/>
              </a:ext>
            </a:extLst>
          </p:cNvPr>
          <p:cNvSpPr/>
          <p:nvPr/>
        </p:nvSpPr>
        <p:spPr>
          <a:xfrm>
            <a:off x="9785743" y="4803612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86" name="!!s1">
            <a:extLst>
              <a:ext uri="{FF2B5EF4-FFF2-40B4-BE49-F238E27FC236}">
                <a16:creationId xmlns:a16="http://schemas.microsoft.com/office/drawing/2014/main" id="{6724A00E-B75B-2450-668E-03CB55F1F5B8}"/>
              </a:ext>
            </a:extLst>
          </p:cNvPr>
          <p:cNvSpPr/>
          <p:nvPr/>
        </p:nvSpPr>
        <p:spPr>
          <a:xfrm>
            <a:off x="1107985" y="2238582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1</a:t>
            </a:r>
            <a:endParaRPr lang="zh-CN" altLang="en-US" sz="3200" kern="1200" dirty="0"/>
          </a:p>
        </p:txBody>
      </p:sp>
      <p:sp>
        <p:nvSpPr>
          <p:cNvPr id="113" name="!!s1'">
            <a:extLst>
              <a:ext uri="{FF2B5EF4-FFF2-40B4-BE49-F238E27FC236}">
                <a16:creationId xmlns:a16="http://schemas.microsoft.com/office/drawing/2014/main" id="{A964ABD1-1868-ED8E-D56D-E0DDAE2A3CBC}"/>
              </a:ext>
            </a:extLst>
          </p:cNvPr>
          <p:cNvSpPr/>
          <p:nvPr/>
        </p:nvSpPr>
        <p:spPr>
          <a:xfrm>
            <a:off x="10222241" y="4460437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1</a:t>
            </a:r>
            <a:endParaRPr lang="zh-CN" altLang="en-US" sz="3200" kern="1200" dirty="0"/>
          </a:p>
        </p:txBody>
      </p:sp>
      <p:sp>
        <p:nvSpPr>
          <p:cNvPr id="87" name="!!a1">
            <a:extLst>
              <a:ext uri="{FF2B5EF4-FFF2-40B4-BE49-F238E27FC236}">
                <a16:creationId xmlns:a16="http://schemas.microsoft.com/office/drawing/2014/main" id="{E0A3F687-1374-A22D-F4E4-AF0F30874780}"/>
              </a:ext>
            </a:extLst>
          </p:cNvPr>
          <p:cNvSpPr/>
          <p:nvPr/>
        </p:nvSpPr>
        <p:spPr>
          <a:xfrm>
            <a:off x="2070344" y="2581757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88" name="!!s2">
            <a:extLst>
              <a:ext uri="{FF2B5EF4-FFF2-40B4-BE49-F238E27FC236}">
                <a16:creationId xmlns:a16="http://schemas.microsoft.com/office/drawing/2014/main" id="{5EA7601E-A4C7-2418-D688-45DF63413D85}"/>
              </a:ext>
            </a:extLst>
          </p:cNvPr>
          <p:cNvSpPr/>
          <p:nvPr/>
        </p:nvSpPr>
        <p:spPr>
          <a:xfrm>
            <a:off x="2454353" y="2238582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2</a:t>
            </a:r>
            <a:endParaRPr lang="zh-CN" altLang="en-US" sz="3200" kern="1200" dirty="0"/>
          </a:p>
        </p:txBody>
      </p:sp>
      <p:sp>
        <p:nvSpPr>
          <p:cNvPr id="89" name="!!a2">
            <a:extLst>
              <a:ext uri="{FF2B5EF4-FFF2-40B4-BE49-F238E27FC236}">
                <a16:creationId xmlns:a16="http://schemas.microsoft.com/office/drawing/2014/main" id="{96B32FFD-EC00-D82E-4A42-4704A05BCB2F}"/>
              </a:ext>
            </a:extLst>
          </p:cNvPr>
          <p:cNvSpPr/>
          <p:nvPr/>
        </p:nvSpPr>
        <p:spPr>
          <a:xfrm>
            <a:off x="3416712" y="2581757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0" name="!!s3">
            <a:extLst>
              <a:ext uri="{FF2B5EF4-FFF2-40B4-BE49-F238E27FC236}">
                <a16:creationId xmlns:a16="http://schemas.microsoft.com/office/drawing/2014/main" id="{319657EB-B00D-CEAD-D9E9-DBF798A6C0FC}"/>
              </a:ext>
            </a:extLst>
          </p:cNvPr>
          <p:cNvSpPr/>
          <p:nvPr/>
        </p:nvSpPr>
        <p:spPr>
          <a:xfrm>
            <a:off x="3800721" y="2238582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3</a:t>
            </a:r>
            <a:endParaRPr lang="zh-CN" altLang="en-US" sz="3200" kern="1200" dirty="0"/>
          </a:p>
        </p:txBody>
      </p:sp>
      <p:sp>
        <p:nvSpPr>
          <p:cNvPr id="91" name="!!a3">
            <a:extLst>
              <a:ext uri="{FF2B5EF4-FFF2-40B4-BE49-F238E27FC236}">
                <a16:creationId xmlns:a16="http://schemas.microsoft.com/office/drawing/2014/main" id="{289205BB-8174-E596-3AAC-C9535E364AE6}"/>
              </a:ext>
            </a:extLst>
          </p:cNvPr>
          <p:cNvSpPr/>
          <p:nvPr/>
        </p:nvSpPr>
        <p:spPr>
          <a:xfrm>
            <a:off x="4763080" y="2581757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2" name="!!s4">
            <a:extLst>
              <a:ext uri="{FF2B5EF4-FFF2-40B4-BE49-F238E27FC236}">
                <a16:creationId xmlns:a16="http://schemas.microsoft.com/office/drawing/2014/main" id="{91A274EE-80AF-33C9-0586-FE9595362BF6}"/>
              </a:ext>
            </a:extLst>
          </p:cNvPr>
          <p:cNvSpPr/>
          <p:nvPr/>
        </p:nvSpPr>
        <p:spPr>
          <a:xfrm>
            <a:off x="5147089" y="2238582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</a:t>
            </a:r>
            <a:endParaRPr lang="zh-CN" altLang="en-US" sz="3200" kern="1200" dirty="0"/>
          </a:p>
        </p:txBody>
      </p:sp>
      <p:sp>
        <p:nvSpPr>
          <p:cNvPr id="93" name="!!a4">
            <a:extLst>
              <a:ext uri="{FF2B5EF4-FFF2-40B4-BE49-F238E27FC236}">
                <a16:creationId xmlns:a16="http://schemas.microsoft.com/office/drawing/2014/main" id="{25CF873E-D146-CB1C-0AC1-31CCEAC2723D}"/>
              </a:ext>
            </a:extLst>
          </p:cNvPr>
          <p:cNvSpPr/>
          <p:nvPr/>
        </p:nvSpPr>
        <p:spPr>
          <a:xfrm rot="10800000">
            <a:off x="6109448" y="2581758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0" tIns="43199" rIns="-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4" name="!!s5">
            <a:extLst>
              <a:ext uri="{FF2B5EF4-FFF2-40B4-BE49-F238E27FC236}">
                <a16:creationId xmlns:a16="http://schemas.microsoft.com/office/drawing/2014/main" id="{324C5C8F-3DDE-4AEF-C9F8-A29A7DA49BDC}"/>
              </a:ext>
            </a:extLst>
          </p:cNvPr>
          <p:cNvSpPr/>
          <p:nvPr/>
        </p:nvSpPr>
        <p:spPr>
          <a:xfrm>
            <a:off x="6493457" y="2238582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5</a:t>
            </a:r>
            <a:endParaRPr lang="zh-CN" altLang="en-US" sz="3200" kern="1200" dirty="0"/>
          </a:p>
        </p:txBody>
      </p:sp>
      <p:sp>
        <p:nvSpPr>
          <p:cNvPr id="95" name="!!a5">
            <a:extLst>
              <a:ext uri="{FF2B5EF4-FFF2-40B4-BE49-F238E27FC236}">
                <a16:creationId xmlns:a16="http://schemas.microsoft.com/office/drawing/2014/main" id="{7952B762-2D86-BC10-BE8C-1FEFB40BF735}"/>
              </a:ext>
            </a:extLst>
          </p:cNvPr>
          <p:cNvSpPr/>
          <p:nvPr/>
        </p:nvSpPr>
        <p:spPr>
          <a:xfrm rot="10800000">
            <a:off x="7455816" y="2581757"/>
            <a:ext cx="324001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99" tIns="43200" rIns="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6" name="!!s6">
            <a:extLst>
              <a:ext uri="{FF2B5EF4-FFF2-40B4-BE49-F238E27FC236}">
                <a16:creationId xmlns:a16="http://schemas.microsoft.com/office/drawing/2014/main" id="{5536D7E2-A557-802B-5246-A343ECCF63A2}"/>
              </a:ext>
            </a:extLst>
          </p:cNvPr>
          <p:cNvSpPr/>
          <p:nvPr/>
        </p:nvSpPr>
        <p:spPr>
          <a:xfrm>
            <a:off x="7839826" y="2238582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6</a:t>
            </a:r>
            <a:endParaRPr lang="zh-CN" altLang="en-US" sz="3200" kern="1200" dirty="0"/>
          </a:p>
        </p:txBody>
      </p:sp>
      <p:sp>
        <p:nvSpPr>
          <p:cNvPr id="97" name="!!a6">
            <a:extLst>
              <a:ext uri="{FF2B5EF4-FFF2-40B4-BE49-F238E27FC236}">
                <a16:creationId xmlns:a16="http://schemas.microsoft.com/office/drawing/2014/main" id="{7C8BC547-A27A-5D60-92AA-B1373A1CE997}"/>
              </a:ext>
            </a:extLst>
          </p:cNvPr>
          <p:cNvSpPr/>
          <p:nvPr/>
        </p:nvSpPr>
        <p:spPr>
          <a:xfrm rot="10800000">
            <a:off x="8802185" y="2581756"/>
            <a:ext cx="324001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99" tIns="43201" rIns="1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" name="!!dots2">
            <a:extLst>
              <a:ext uri="{FF2B5EF4-FFF2-40B4-BE49-F238E27FC236}">
                <a16:creationId xmlns:a16="http://schemas.microsoft.com/office/drawing/2014/main" id="{F017F470-6C04-5E14-B8B7-954E2E3A1EDD}"/>
              </a:ext>
            </a:extLst>
          </p:cNvPr>
          <p:cNvSpPr txBox="1"/>
          <p:nvPr/>
        </p:nvSpPr>
        <p:spPr>
          <a:xfrm>
            <a:off x="1248114" y="3933531"/>
            <a:ext cx="12009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</a:rPr>
              <a:t>…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  <p:sp>
        <p:nvSpPr>
          <p:cNvPr id="3" name="!!dots">
            <a:extLst>
              <a:ext uri="{FF2B5EF4-FFF2-40B4-BE49-F238E27FC236}">
                <a16:creationId xmlns:a16="http://schemas.microsoft.com/office/drawing/2014/main" id="{7B5B6488-1DE1-D19E-591B-C4A0F43A99AB}"/>
              </a:ext>
            </a:extLst>
          </p:cNvPr>
          <p:cNvSpPr txBox="1"/>
          <p:nvPr/>
        </p:nvSpPr>
        <p:spPr>
          <a:xfrm>
            <a:off x="9241002" y="1722906"/>
            <a:ext cx="12009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</a:rPr>
              <a:t>…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F7E060-240C-E1E2-106F-B249ACA3DFDF}"/>
              </a:ext>
            </a:extLst>
          </p:cNvPr>
          <p:cNvSpPr/>
          <p:nvPr/>
        </p:nvSpPr>
        <p:spPr>
          <a:xfrm>
            <a:off x="1035066" y="1966706"/>
            <a:ext cx="9286240" cy="1483360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F6469B-6F24-7DCB-B300-1D0DF52755B4}"/>
              </a:ext>
            </a:extLst>
          </p:cNvPr>
          <p:cNvSpPr/>
          <p:nvPr/>
        </p:nvSpPr>
        <p:spPr>
          <a:xfrm>
            <a:off x="1360186" y="4061931"/>
            <a:ext cx="9916160" cy="1483360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EC47948-2B78-6772-1028-A6AA44758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896" y="548681"/>
            <a:ext cx="1920213" cy="57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163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01A09-BCF8-8618-1B1A-8B7BF0CF3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!!a95">
            <a:extLst>
              <a:ext uri="{FF2B5EF4-FFF2-40B4-BE49-F238E27FC236}">
                <a16:creationId xmlns:a16="http://schemas.microsoft.com/office/drawing/2014/main" id="{84E7E6F6-6BEF-2257-51C0-FAB62D351610}"/>
              </a:ext>
            </a:extLst>
          </p:cNvPr>
          <p:cNvSpPr/>
          <p:nvPr/>
        </p:nvSpPr>
        <p:spPr>
          <a:xfrm rot="1661538">
            <a:off x="4663980" y="5787064"/>
            <a:ext cx="324001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1" tIns="43199" rIns="-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44" name="!!a96">
            <a:extLst>
              <a:ext uri="{FF2B5EF4-FFF2-40B4-BE49-F238E27FC236}">
                <a16:creationId xmlns:a16="http://schemas.microsoft.com/office/drawing/2014/main" id="{84F0930A-D52E-D398-F01A-604D20B05246}"/>
              </a:ext>
            </a:extLst>
          </p:cNvPr>
          <p:cNvSpPr/>
          <p:nvPr/>
        </p:nvSpPr>
        <p:spPr>
          <a:xfrm rot="3323077">
            <a:off x="3678141" y="4918013"/>
            <a:ext cx="324001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0" tIns="43200" rIns="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45" name="!!a97">
            <a:extLst>
              <a:ext uri="{FF2B5EF4-FFF2-40B4-BE49-F238E27FC236}">
                <a16:creationId xmlns:a16="http://schemas.microsoft.com/office/drawing/2014/main" id="{55BD9591-3555-54C6-1E3A-42E6101133C0}"/>
              </a:ext>
            </a:extLst>
          </p:cNvPr>
          <p:cNvSpPr/>
          <p:nvPr/>
        </p:nvSpPr>
        <p:spPr>
          <a:xfrm rot="4984615">
            <a:off x="3209091" y="3690363"/>
            <a:ext cx="324000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1" tIns="43200" rIns="-2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2" name="!!s96">
            <a:extLst>
              <a:ext uri="{FF2B5EF4-FFF2-40B4-BE49-F238E27FC236}">
                <a16:creationId xmlns:a16="http://schemas.microsoft.com/office/drawing/2014/main" id="{19179F1A-A43B-DF1B-47E0-4A8B90AFCBAE}"/>
              </a:ext>
            </a:extLst>
          </p:cNvPr>
          <p:cNvSpPr/>
          <p:nvPr/>
        </p:nvSpPr>
        <p:spPr>
          <a:xfrm>
            <a:off x="3769568" y="5126235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96</a:t>
            </a:r>
            <a:endParaRPr lang="zh-CN" altLang="en-US" sz="3200" kern="1200" dirty="0"/>
          </a:p>
        </p:txBody>
      </p:sp>
      <p:sp>
        <p:nvSpPr>
          <p:cNvPr id="104" name="!!s97">
            <a:extLst>
              <a:ext uri="{FF2B5EF4-FFF2-40B4-BE49-F238E27FC236}">
                <a16:creationId xmlns:a16="http://schemas.microsoft.com/office/drawing/2014/main" id="{F2A1B258-5129-EFB6-6F44-F1285C4D4A72}"/>
              </a:ext>
            </a:extLst>
          </p:cNvPr>
          <p:cNvSpPr/>
          <p:nvPr/>
        </p:nvSpPr>
        <p:spPr>
          <a:xfrm>
            <a:off x="3000675" y="4012301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97</a:t>
            </a:r>
            <a:endParaRPr lang="zh-CN" altLang="en-US" sz="3200" kern="1200" dirty="0"/>
          </a:p>
        </p:txBody>
      </p:sp>
      <p:sp>
        <p:nvSpPr>
          <p:cNvPr id="106" name="!!s98">
            <a:extLst>
              <a:ext uri="{FF2B5EF4-FFF2-40B4-BE49-F238E27FC236}">
                <a16:creationId xmlns:a16="http://schemas.microsoft.com/office/drawing/2014/main" id="{BE124067-5101-8714-FB55-4FAA7DA7C962}"/>
              </a:ext>
            </a:extLst>
          </p:cNvPr>
          <p:cNvSpPr/>
          <p:nvPr/>
        </p:nvSpPr>
        <p:spPr>
          <a:xfrm>
            <a:off x="2837525" y="2668640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98</a:t>
            </a:r>
            <a:endParaRPr lang="zh-CN" altLang="en-US" sz="3200" kern="1200" dirty="0"/>
          </a:p>
        </p:txBody>
      </p:sp>
      <p:sp>
        <p:nvSpPr>
          <p:cNvPr id="107" name="!!a98">
            <a:extLst>
              <a:ext uri="{FF2B5EF4-FFF2-40B4-BE49-F238E27FC236}">
                <a16:creationId xmlns:a16="http://schemas.microsoft.com/office/drawing/2014/main" id="{0D367C99-F995-E7CA-D479-9C39ECBE2270}"/>
              </a:ext>
            </a:extLst>
          </p:cNvPr>
          <p:cNvSpPr/>
          <p:nvPr/>
        </p:nvSpPr>
        <p:spPr>
          <a:xfrm rot="17446154">
            <a:off x="3364284" y="2385356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8" name="!!s99">
            <a:extLst>
              <a:ext uri="{FF2B5EF4-FFF2-40B4-BE49-F238E27FC236}">
                <a16:creationId xmlns:a16="http://schemas.microsoft.com/office/drawing/2014/main" id="{089F83B9-545A-0470-BDD0-1A6585CF4A61}"/>
              </a:ext>
            </a:extLst>
          </p:cNvPr>
          <p:cNvSpPr/>
          <p:nvPr/>
        </p:nvSpPr>
        <p:spPr>
          <a:xfrm>
            <a:off x="3317494" y="1403066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99</a:t>
            </a:r>
            <a:endParaRPr lang="zh-CN" altLang="en-US" sz="3200" kern="1200" dirty="0"/>
          </a:p>
        </p:txBody>
      </p:sp>
      <p:sp>
        <p:nvSpPr>
          <p:cNvPr id="109" name="!!a99">
            <a:extLst>
              <a:ext uri="{FF2B5EF4-FFF2-40B4-BE49-F238E27FC236}">
                <a16:creationId xmlns:a16="http://schemas.microsoft.com/office/drawing/2014/main" id="{42AA7F74-DED5-70CF-369B-30EA52856A50}"/>
              </a:ext>
            </a:extLst>
          </p:cNvPr>
          <p:cNvSpPr/>
          <p:nvPr/>
        </p:nvSpPr>
        <p:spPr>
          <a:xfrm rot="19107692">
            <a:off x="4108169" y="1301951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10" name="!!s0">
            <a:extLst>
              <a:ext uri="{FF2B5EF4-FFF2-40B4-BE49-F238E27FC236}">
                <a16:creationId xmlns:a16="http://schemas.microsoft.com/office/drawing/2014/main" id="{7D56E0F9-C366-9AA2-D89C-33FBE2CF0D4F}"/>
              </a:ext>
            </a:extLst>
          </p:cNvPr>
          <p:cNvSpPr/>
          <p:nvPr/>
        </p:nvSpPr>
        <p:spPr>
          <a:xfrm>
            <a:off x="4330626" y="505510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0</a:t>
            </a:r>
            <a:endParaRPr lang="zh-CN" altLang="en-US" sz="3200" kern="1200" dirty="0"/>
          </a:p>
        </p:txBody>
      </p:sp>
      <p:sp>
        <p:nvSpPr>
          <p:cNvPr id="111" name="!!a0">
            <a:extLst>
              <a:ext uri="{FF2B5EF4-FFF2-40B4-BE49-F238E27FC236}">
                <a16:creationId xmlns:a16="http://schemas.microsoft.com/office/drawing/2014/main" id="{2CC941B1-94F9-D20F-01B6-9F0A25C775BC}"/>
              </a:ext>
            </a:extLst>
          </p:cNvPr>
          <p:cNvSpPr/>
          <p:nvPr/>
        </p:nvSpPr>
        <p:spPr>
          <a:xfrm rot="20769231">
            <a:off x="5270329" y="688344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13" name="!!s1'">
            <a:extLst>
              <a:ext uri="{FF2B5EF4-FFF2-40B4-BE49-F238E27FC236}">
                <a16:creationId xmlns:a16="http://schemas.microsoft.com/office/drawing/2014/main" id="{76232FA4-D293-BF8B-0351-4861E4F26F84}"/>
              </a:ext>
            </a:extLst>
          </p:cNvPr>
          <p:cNvSpPr/>
          <p:nvPr/>
        </p:nvSpPr>
        <p:spPr>
          <a:xfrm>
            <a:off x="5644825" y="181589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1</a:t>
            </a:r>
            <a:endParaRPr lang="zh-CN" altLang="en-US" sz="3200" kern="1200" dirty="0"/>
          </a:p>
        </p:txBody>
      </p:sp>
      <p:sp>
        <p:nvSpPr>
          <p:cNvPr id="86" name="!!s1">
            <a:extLst>
              <a:ext uri="{FF2B5EF4-FFF2-40B4-BE49-F238E27FC236}">
                <a16:creationId xmlns:a16="http://schemas.microsoft.com/office/drawing/2014/main" id="{015686D4-CA6A-F94D-1EE7-E763E03A597C}"/>
              </a:ext>
            </a:extLst>
          </p:cNvPr>
          <p:cNvSpPr/>
          <p:nvPr/>
        </p:nvSpPr>
        <p:spPr>
          <a:xfrm>
            <a:off x="5644825" y="181589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1</a:t>
            </a:r>
            <a:endParaRPr lang="zh-CN" altLang="en-US" sz="3200" kern="1200" dirty="0"/>
          </a:p>
        </p:txBody>
      </p:sp>
      <p:sp>
        <p:nvSpPr>
          <p:cNvPr id="87" name="!!a1">
            <a:extLst>
              <a:ext uri="{FF2B5EF4-FFF2-40B4-BE49-F238E27FC236}">
                <a16:creationId xmlns:a16="http://schemas.microsoft.com/office/drawing/2014/main" id="{0D02DE78-CC3C-65E3-2D26-7E91782AB3FF}"/>
              </a:ext>
            </a:extLst>
          </p:cNvPr>
          <p:cNvSpPr/>
          <p:nvPr/>
        </p:nvSpPr>
        <p:spPr>
          <a:xfrm rot="830769">
            <a:off x="6584529" y="685105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88" name="!!s2">
            <a:extLst>
              <a:ext uri="{FF2B5EF4-FFF2-40B4-BE49-F238E27FC236}">
                <a16:creationId xmlns:a16="http://schemas.microsoft.com/office/drawing/2014/main" id="{83683D20-645B-94EC-9DFC-D9A627DB803A}"/>
              </a:ext>
            </a:extLst>
          </p:cNvPr>
          <p:cNvSpPr/>
          <p:nvPr/>
        </p:nvSpPr>
        <p:spPr>
          <a:xfrm>
            <a:off x="6959025" y="505510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2</a:t>
            </a:r>
            <a:endParaRPr lang="zh-CN" altLang="en-US" sz="3200" kern="1200" dirty="0"/>
          </a:p>
        </p:txBody>
      </p:sp>
      <p:sp>
        <p:nvSpPr>
          <p:cNvPr id="89" name="!!a2">
            <a:extLst>
              <a:ext uri="{FF2B5EF4-FFF2-40B4-BE49-F238E27FC236}">
                <a16:creationId xmlns:a16="http://schemas.microsoft.com/office/drawing/2014/main" id="{348AA0BD-285D-68E2-CE40-BAD17BEE7283}"/>
              </a:ext>
            </a:extLst>
          </p:cNvPr>
          <p:cNvSpPr/>
          <p:nvPr/>
        </p:nvSpPr>
        <p:spPr>
          <a:xfrm rot="2492308">
            <a:off x="7749700" y="1292975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0" name="!!s3">
            <a:extLst>
              <a:ext uri="{FF2B5EF4-FFF2-40B4-BE49-F238E27FC236}">
                <a16:creationId xmlns:a16="http://schemas.microsoft.com/office/drawing/2014/main" id="{D125E603-3CC1-0773-9189-06F8017010A2}"/>
              </a:ext>
            </a:extLst>
          </p:cNvPr>
          <p:cNvSpPr/>
          <p:nvPr/>
        </p:nvSpPr>
        <p:spPr>
          <a:xfrm>
            <a:off x="7972157" y="1403066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3</a:t>
            </a:r>
            <a:endParaRPr lang="zh-CN" altLang="en-US" sz="3200" kern="1200" dirty="0"/>
          </a:p>
        </p:txBody>
      </p:sp>
      <p:sp>
        <p:nvSpPr>
          <p:cNvPr id="91" name="!!a3">
            <a:extLst>
              <a:ext uri="{FF2B5EF4-FFF2-40B4-BE49-F238E27FC236}">
                <a16:creationId xmlns:a16="http://schemas.microsoft.com/office/drawing/2014/main" id="{46D8EC90-4D19-2499-F141-7BB8B1ED1327}"/>
              </a:ext>
            </a:extLst>
          </p:cNvPr>
          <p:cNvSpPr/>
          <p:nvPr/>
        </p:nvSpPr>
        <p:spPr>
          <a:xfrm rot="4153846">
            <a:off x="8498916" y="2372700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2" name="!!s4">
            <a:extLst>
              <a:ext uri="{FF2B5EF4-FFF2-40B4-BE49-F238E27FC236}">
                <a16:creationId xmlns:a16="http://schemas.microsoft.com/office/drawing/2014/main" id="{FF1F26BF-A2F7-E13A-4B35-E342F11033DD}"/>
              </a:ext>
            </a:extLst>
          </p:cNvPr>
          <p:cNvSpPr/>
          <p:nvPr/>
        </p:nvSpPr>
        <p:spPr>
          <a:xfrm>
            <a:off x="8452126" y="2668640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</a:t>
            </a:r>
            <a:endParaRPr lang="zh-CN" altLang="en-US" sz="3200" kern="1200" dirty="0"/>
          </a:p>
        </p:txBody>
      </p:sp>
      <p:sp>
        <p:nvSpPr>
          <p:cNvPr id="93" name="!!a4">
            <a:extLst>
              <a:ext uri="{FF2B5EF4-FFF2-40B4-BE49-F238E27FC236}">
                <a16:creationId xmlns:a16="http://schemas.microsoft.com/office/drawing/2014/main" id="{7763008C-4175-59A7-0774-9E88D1E6D4CC}"/>
              </a:ext>
            </a:extLst>
          </p:cNvPr>
          <p:cNvSpPr/>
          <p:nvPr/>
        </p:nvSpPr>
        <p:spPr>
          <a:xfrm rot="16615385">
            <a:off x="8660541" y="3676927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0" tIns="43199" rIns="-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4" name="!!s5">
            <a:extLst>
              <a:ext uri="{FF2B5EF4-FFF2-40B4-BE49-F238E27FC236}">
                <a16:creationId xmlns:a16="http://schemas.microsoft.com/office/drawing/2014/main" id="{91A5D7FF-2DA1-205F-68AD-2EEC666B05B0}"/>
              </a:ext>
            </a:extLst>
          </p:cNvPr>
          <p:cNvSpPr/>
          <p:nvPr/>
        </p:nvSpPr>
        <p:spPr>
          <a:xfrm>
            <a:off x="8288975" y="4012301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5</a:t>
            </a:r>
            <a:endParaRPr lang="zh-CN" altLang="en-US" sz="3200" kern="1200" dirty="0"/>
          </a:p>
        </p:txBody>
      </p:sp>
      <p:sp>
        <p:nvSpPr>
          <p:cNvPr id="95" name="!!a5">
            <a:extLst>
              <a:ext uri="{FF2B5EF4-FFF2-40B4-BE49-F238E27FC236}">
                <a16:creationId xmlns:a16="http://schemas.microsoft.com/office/drawing/2014/main" id="{260E8067-620D-FD00-F7C5-63D04B5B45FE}"/>
              </a:ext>
            </a:extLst>
          </p:cNvPr>
          <p:cNvSpPr/>
          <p:nvPr/>
        </p:nvSpPr>
        <p:spPr>
          <a:xfrm rot="18276923">
            <a:off x="8197548" y="4906872"/>
            <a:ext cx="324001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99" tIns="43200" rIns="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6" name="!!s6">
            <a:extLst>
              <a:ext uri="{FF2B5EF4-FFF2-40B4-BE49-F238E27FC236}">
                <a16:creationId xmlns:a16="http://schemas.microsoft.com/office/drawing/2014/main" id="{6DB81CFC-38F4-6ABB-6EDC-C4FE89E2743E}"/>
              </a:ext>
            </a:extLst>
          </p:cNvPr>
          <p:cNvSpPr/>
          <p:nvPr/>
        </p:nvSpPr>
        <p:spPr>
          <a:xfrm>
            <a:off x="7520082" y="5126235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6</a:t>
            </a:r>
            <a:endParaRPr lang="zh-CN" altLang="en-US" sz="3200" kern="1200" dirty="0"/>
          </a:p>
        </p:txBody>
      </p:sp>
      <p:sp>
        <p:nvSpPr>
          <p:cNvPr id="97" name="!!a6">
            <a:extLst>
              <a:ext uri="{FF2B5EF4-FFF2-40B4-BE49-F238E27FC236}">
                <a16:creationId xmlns:a16="http://schemas.microsoft.com/office/drawing/2014/main" id="{DFB887AB-310B-8741-2A9F-BE4DFC10B640}"/>
              </a:ext>
            </a:extLst>
          </p:cNvPr>
          <p:cNvSpPr/>
          <p:nvPr/>
        </p:nvSpPr>
        <p:spPr>
          <a:xfrm rot="19938462">
            <a:off x="7216004" y="5780772"/>
            <a:ext cx="324001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99" tIns="43201" rIns="1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12" name="!!dots2">
            <a:extLst>
              <a:ext uri="{FF2B5EF4-FFF2-40B4-BE49-F238E27FC236}">
                <a16:creationId xmlns:a16="http://schemas.microsoft.com/office/drawing/2014/main" id="{262D5094-7BBB-9F36-2F1D-3554E555ACB6}"/>
              </a:ext>
            </a:extLst>
          </p:cNvPr>
          <p:cNvSpPr txBox="1"/>
          <p:nvPr/>
        </p:nvSpPr>
        <p:spPr>
          <a:xfrm>
            <a:off x="5092720" y="4394418"/>
            <a:ext cx="210025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…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sp>
        <p:nvSpPr>
          <p:cNvPr id="114" name="!!dots">
            <a:extLst>
              <a:ext uri="{FF2B5EF4-FFF2-40B4-BE49-F238E27FC236}">
                <a16:creationId xmlns:a16="http://schemas.microsoft.com/office/drawing/2014/main" id="{EAC161B1-667A-AD26-1D51-D498EA609EC6}"/>
              </a:ext>
            </a:extLst>
          </p:cNvPr>
          <p:cNvSpPr txBox="1"/>
          <p:nvPr/>
        </p:nvSpPr>
        <p:spPr>
          <a:xfrm>
            <a:off x="5092720" y="4394418"/>
            <a:ext cx="210025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…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A497063-BFDB-8571-5531-CC37909F371A}"/>
              </a:ext>
            </a:extLst>
          </p:cNvPr>
          <p:cNvSpPr txBox="1"/>
          <p:nvPr/>
        </p:nvSpPr>
        <p:spPr>
          <a:xfrm>
            <a:off x="5317582" y="2993777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“ring”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50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6F67E-EB16-E824-F93C-D9C4C2A37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!!a95">
            <a:extLst>
              <a:ext uri="{FF2B5EF4-FFF2-40B4-BE49-F238E27FC236}">
                <a16:creationId xmlns:a16="http://schemas.microsoft.com/office/drawing/2014/main" id="{B48F0379-AC0C-6961-6FE2-5E4F586B4B6F}"/>
              </a:ext>
            </a:extLst>
          </p:cNvPr>
          <p:cNvSpPr/>
          <p:nvPr/>
        </p:nvSpPr>
        <p:spPr>
          <a:xfrm rot="12480000" flipH="1">
            <a:off x="4665600" y="5788800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1" tIns="43199" rIns="-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37" name="!!a96">
            <a:extLst>
              <a:ext uri="{FF2B5EF4-FFF2-40B4-BE49-F238E27FC236}">
                <a16:creationId xmlns:a16="http://schemas.microsoft.com/office/drawing/2014/main" id="{ABCEE27C-54FB-03F3-7FCD-A438E7FF2475}"/>
              </a:ext>
            </a:extLst>
          </p:cNvPr>
          <p:cNvSpPr/>
          <p:nvPr/>
        </p:nvSpPr>
        <p:spPr>
          <a:xfrm rot="14100000" flipH="1">
            <a:off x="3679200" y="4917600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0" tIns="43200" rIns="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38" name="!!a97">
            <a:extLst>
              <a:ext uri="{FF2B5EF4-FFF2-40B4-BE49-F238E27FC236}">
                <a16:creationId xmlns:a16="http://schemas.microsoft.com/office/drawing/2014/main" id="{904B4581-E621-9ECC-6B89-5237CBA814DE}"/>
              </a:ext>
            </a:extLst>
          </p:cNvPr>
          <p:cNvSpPr/>
          <p:nvPr/>
        </p:nvSpPr>
        <p:spPr>
          <a:xfrm rot="15780000" flipH="1">
            <a:off x="3207600" y="3690000"/>
            <a:ext cx="324000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1" tIns="43200" rIns="-2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2" name="!!s96">
            <a:extLst>
              <a:ext uri="{FF2B5EF4-FFF2-40B4-BE49-F238E27FC236}">
                <a16:creationId xmlns:a16="http://schemas.microsoft.com/office/drawing/2014/main" id="{83807179-CB6F-390B-AA44-B694E5D3AD2C}"/>
              </a:ext>
            </a:extLst>
          </p:cNvPr>
          <p:cNvSpPr/>
          <p:nvPr/>
        </p:nvSpPr>
        <p:spPr>
          <a:xfrm>
            <a:off x="3769568" y="5126235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-4</a:t>
            </a:r>
            <a:endParaRPr lang="zh-CN" altLang="en-US" sz="3200" kern="1200" dirty="0"/>
          </a:p>
        </p:txBody>
      </p:sp>
      <p:sp>
        <p:nvSpPr>
          <p:cNvPr id="104" name="!!s97">
            <a:extLst>
              <a:ext uri="{FF2B5EF4-FFF2-40B4-BE49-F238E27FC236}">
                <a16:creationId xmlns:a16="http://schemas.microsoft.com/office/drawing/2014/main" id="{C92093EF-077E-0D0B-231B-771892822BDA}"/>
              </a:ext>
            </a:extLst>
          </p:cNvPr>
          <p:cNvSpPr/>
          <p:nvPr/>
        </p:nvSpPr>
        <p:spPr>
          <a:xfrm>
            <a:off x="3000675" y="4012301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-3</a:t>
            </a:r>
            <a:endParaRPr lang="zh-CN" altLang="en-US" sz="3200" kern="1200" dirty="0"/>
          </a:p>
        </p:txBody>
      </p:sp>
      <p:sp>
        <p:nvSpPr>
          <p:cNvPr id="106" name="!!s98">
            <a:extLst>
              <a:ext uri="{FF2B5EF4-FFF2-40B4-BE49-F238E27FC236}">
                <a16:creationId xmlns:a16="http://schemas.microsoft.com/office/drawing/2014/main" id="{3B0698B1-90ED-705E-DFBE-D81F492633EC}"/>
              </a:ext>
            </a:extLst>
          </p:cNvPr>
          <p:cNvSpPr/>
          <p:nvPr/>
        </p:nvSpPr>
        <p:spPr>
          <a:xfrm>
            <a:off x="2837525" y="2668640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-2</a:t>
            </a:r>
            <a:endParaRPr lang="zh-CN" altLang="en-US" sz="3200" kern="1200" dirty="0"/>
          </a:p>
        </p:txBody>
      </p:sp>
      <p:sp>
        <p:nvSpPr>
          <p:cNvPr id="107" name="!!a98">
            <a:extLst>
              <a:ext uri="{FF2B5EF4-FFF2-40B4-BE49-F238E27FC236}">
                <a16:creationId xmlns:a16="http://schemas.microsoft.com/office/drawing/2014/main" id="{E8A579A5-B4E6-984D-8BD7-A62611418229}"/>
              </a:ext>
            </a:extLst>
          </p:cNvPr>
          <p:cNvSpPr/>
          <p:nvPr/>
        </p:nvSpPr>
        <p:spPr>
          <a:xfrm rot="17446154">
            <a:off x="3364284" y="2385356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8" name="!!s99">
            <a:extLst>
              <a:ext uri="{FF2B5EF4-FFF2-40B4-BE49-F238E27FC236}">
                <a16:creationId xmlns:a16="http://schemas.microsoft.com/office/drawing/2014/main" id="{71331D7D-38EB-A68C-1170-2D2916D4831D}"/>
              </a:ext>
            </a:extLst>
          </p:cNvPr>
          <p:cNvSpPr/>
          <p:nvPr/>
        </p:nvSpPr>
        <p:spPr>
          <a:xfrm>
            <a:off x="3317494" y="1403066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-1</a:t>
            </a:r>
            <a:endParaRPr lang="zh-CN" altLang="en-US" sz="3200" kern="1200" dirty="0"/>
          </a:p>
        </p:txBody>
      </p:sp>
      <p:sp>
        <p:nvSpPr>
          <p:cNvPr id="109" name="!!a99">
            <a:extLst>
              <a:ext uri="{FF2B5EF4-FFF2-40B4-BE49-F238E27FC236}">
                <a16:creationId xmlns:a16="http://schemas.microsoft.com/office/drawing/2014/main" id="{10127FC3-A548-5BC4-DE51-FD56D573DA4F}"/>
              </a:ext>
            </a:extLst>
          </p:cNvPr>
          <p:cNvSpPr/>
          <p:nvPr/>
        </p:nvSpPr>
        <p:spPr>
          <a:xfrm rot="19107692">
            <a:off x="4108169" y="1301951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10" name="!!s0">
            <a:extLst>
              <a:ext uri="{FF2B5EF4-FFF2-40B4-BE49-F238E27FC236}">
                <a16:creationId xmlns:a16="http://schemas.microsoft.com/office/drawing/2014/main" id="{9F36767F-2515-D2B3-F9EB-F0ED5FDF79BB}"/>
              </a:ext>
            </a:extLst>
          </p:cNvPr>
          <p:cNvSpPr/>
          <p:nvPr/>
        </p:nvSpPr>
        <p:spPr>
          <a:xfrm>
            <a:off x="4330626" y="505510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0</a:t>
            </a:r>
            <a:endParaRPr lang="zh-CN" altLang="en-US" sz="3200" kern="1200" dirty="0"/>
          </a:p>
        </p:txBody>
      </p:sp>
      <p:sp>
        <p:nvSpPr>
          <p:cNvPr id="111" name="!!a0">
            <a:extLst>
              <a:ext uri="{FF2B5EF4-FFF2-40B4-BE49-F238E27FC236}">
                <a16:creationId xmlns:a16="http://schemas.microsoft.com/office/drawing/2014/main" id="{A200AB70-6223-D7EF-8559-1E7CA2F24A38}"/>
              </a:ext>
            </a:extLst>
          </p:cNvPr>
          <p:cNvSpPr/>
          <p:nvPr/>
        </p:nvSpPr>
        <p:spPr>
          <a:xfrm rot="20769231">
            <a:off x="5270329" y="688344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86" name="!!s1">
            <a:extLst>
              <a:ext uri="{FF2B5EF4-FFF2-40B4-BE49-F238E27FC236}">
                <a16:creationId xmlns:a16="http://schemas.microsoft.com/office/drawing/2014/main" id="{F0DCF42B-3D59-E5EA-DAA4-3798D6DC960A}"/>
              </a:ext>
            </a:extLst>
          </p:cNvPr>
          <p:cNvSpPr/>
          <p:nvPr/>
        </p:nvSpPr>
        <p:spPr>
          <a:xfrm>
            <a:off x="5644825" y="181589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1</a:t>
            </a:r>
            <a:endParaRPr lang="zh-CN" altLang="en-US" sz="3200" kern="1200" dirty="0"/>
          </a:p>
        </p:txBody>
      </p:sp>
      <p:sp>
        <p:nvSpPr>
          <p:cNvPr id="87" name="!!a1">
            <a:extLst>
              <a:ext uri="{FF2B5EF4-FFF2-40B4-BE49-F238E27FC236}">
                <a16:creationId xmlns:a16="http://schemas.microsoft.com/office/drawing/2014/main" id="{4766D355-911C-1FA7-03D4-B9CEB59067A7}"/>
              </a:ext>
            </a:extLst>
          </p:cNvPr>
          <p:cNvSpPr/>
          <p:nvPr/>
        </p:nvSpPr>
        <p:spPr>
          <a:xfrm rot="830769">
            <a:off x="6584529" y="685105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88" name="!!s2">
            <a:extLst>
              <a:ext uri="{FF2B5EF4-FFF2-40B4-BE49-F238E27FC236}">
                <a16:creationId xmlns:a16="http://schemas.microsoft.com/office/drawing/2014/main" id="{D099A5A0-4F80-0D0A-F2D6-9CD885074083}"/>
              </a:ext>
            </a:extLst>
          </p:cNvPr>
          <p:cNvSpPr/>
          <p:nvPr/>
        </p:nvSpPr>
        <p:spPr>
          <a:xfrm>
            <a:off x="6959025" y="505510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2</a:t>
            </a:r>
            <a:endParaRPr lang="zh-CN" altLang="en-US" sz="3200" kern="1200" dirty="0"/>
          </a:p>
        </p:txBody>
      </p:sp>
      <p:sp>
        <p:nvSpPr>
          <p:cNvPr id="89" name="!!a2">
            <a:extLst>
              <a:ext uri="{FF2B5EF4-FFF2-40B4-BE49-F238E27FC236}">
                <a16:creationId xmlns:a16="http://schemas.microsoft.com/office/drawing/2014/main" id="{866A15ED-4D6F-A4D1-8BB7-99D23C23F843}"/>
              </a:ext>
            </a:extLst>
          </p:cNvPr>
          <p:cNvSpPr/>
          <p:nvPr/>
        </p:nvSpPr>
        <p:spPr>
          <a:xfrm rot="2492308">
            <a:off x="7749700" y="1292975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0" name="!!s3">
            <a:extLst>
              <a:ext uri="{FF2B5EF4-FFF2-40B4-BE49-F238E27FC236}">
                <a16:creationId xmlns:a16="http://schemas.microsoft.com/office/drawing/2014/main" id="{ECD1AA1C-DB79-FD08-D9B9-9269FE0DEFF1}"/>
              </a:ext>
            </a:extLst>
          </p:cNvPr>
          <p:cNvSpPr/>
          <p:nvPr/>
        </p:nvSpPr>
        <p:spPr>
          <a:xfrm>
            <a:off x="7972157" y="1403066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3</a:t>
            </a:r>
            <a:endParaRPr lang="zh-CN" altLang="en-US" sz="3200" kern="1200" dirty="0"/>
          </a:p>
        </p:txBody>
      </p:sp>
      <p:sp>
        <p:nvSpPr>
          <p:cNvPr id="91" name="!!a3">
            <a:extLst>
              <a:ext uri="{FF2B5EF4-FFF2-40B4-BE49-F238E27FC236}">
                <a16:creationId xmlns:a16="http://schemas.microsoft.com/office/drawing/2014/main" id="{9EF216F7-73A4-9B8B-BAD9-2AE3353400D4}"/>
              </a:ext>
            </a:extLst>
          </p:cNvPr>
          <p:cNvSpPr/>
          <p:nvPr/>
        </p:nvSpPr>
        <p:spPr>
          <a:xfrm rot="4153846">
            <a:off x="8498916" y="2372700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2" name="!!s4">
            <a:extLst>
              <a:ext uri="{FF2B5EF4-FFF2-40B4-BE49-F238E27FC236}">
                <a16:creationId xmlns:a16="http://schemas.microsoft.com/office/drawing/2014/main" id="{AE30BAC4-BBFA-7CD9-47F6-0D833966C8F4}"/>
              </a:ext>
            </a:extLst>
          </p:cNvPr>
          <p:cNvSpPr/>
          <p:nvPr/>
        </p:nvSpPr>
        <p:spPr>
          <a:xfrm>
            <a:off x="8452126" y="2668640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</a:t>
            </a:r>
            <a:endParaRPr lang="zh-CN" altLang="en-US" sz="3200" kern="1200" dirty="0"/>
          </a:p>
        </p:txBody>
      </p:sp>
      <p:sp>
        <p:nvSpPr>
          <p:cNvPr id="93" name="!!a4">
            <a:extLst>
              <a:ext uri="{FF2B5EF4-FFF2-40B4-BE49-F238E27FC236}">
                <a16:creationId xmlns:a16="http://schemas.microsoft.com/office/drawing/2014/main" id="{F0B2ED41-ACD3-DE90-11EC-5BBB32BA228D}"/>
              </a:ext>
            </a:extLst>
          </p:cNvPr>
          <p:cNvSpPr/>
          <p:nvPr/>
        </p:nvSpPr>
        <p:spPr>
          <a:xfrm rot="5820000" flipH="1">
            <a:off x="8661600" y="3675600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0" tIns="43199" rIns="-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4" name="!!s5">
            <a:extLst>
              <a:ext uri="{FF2B5EF4-FFF2-40B4-BE49-F238E27FC236}">
                <a16:creationId xmlns:a16="http://schemas.microsoft.com/office/drawing/2014/main" id="{DDA16B6B-79F7-98C8-A337-00979F1B789B}"/>
              </a:ext>
            </a:extLst>
          </p:cNvPr>
          <p:cNvSpPr/>
          <p:nvPr/>
        </p:nvSpPr>
        <p:spPr>
          <a:xfrm>
            <a:off x="8288975" y="4012301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5</a:t>
            </a:r>
            <a:endParaRPr lang="zh-CN" altLang="en-US" sz="3200" kern="1200" dirty="0"/>
          </a:p>
        </p:txBody>
      </p:sp>
      <p:sp>
        <p:nvSpPr>
          <p:cNvPr id="95" name="!!a5">
            <a:extLst>
              <a:ext uri="{FF2B5EF4-FFF2-40B4-BE49-F238E27FC236}">
                <a16:creationId xmlns:a16="http://schemas.microsoft.com/office/drawing/2014/main" id="{6965858F-D6F5-1089-9802-86D6D0F8B773}"/>
              </a:ext>
            </a:extLst>
          </p:cNvPr>
          <p:cNvSpPr/>
          <p:nvPr/>
        </p:nvSpPr>
        <p:spPr>
          <a:xfrm rot="7500000" flipH="1">
            <a:off x="8197200" y="4906800"/>
            <a:ext cx="324000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99" tIns="43200" rIns="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6" name="!!s6">
            <a:extLst>
              <a:ext uri="{FF2B5EF4-FFF2-40B4-BE49-F238E27FC236}">
                <a16:creationId xmlns:a16="http://schemas.microsoft.com/office/drawing/2014/main" id="{5E5F4713-FF85-9ABF-7F25-EB7754A47D69}"/>
              </a:ext>
            </a:extLst>
          </p:cNvPr>
          <p:cNvSpPr/>
          <p:nvPr/>
        </p:nvSpPr>
        <p:spPr>
          <a:xfrm>
            <a:off x="7520082" y="5126235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6</a:t>
            </a:r>
            <a:endParaRPr lang="zh-CN" altLang="en-US" sz="3200" kern="1200" dirty="0"/>
          </a:p>
        </p:txBody>
      </p:sp>
      <p:sp>
        <p:nvSpPr>
          <p:cNvPr id="97" name="!!a6">
            <a:extLst>
              <a:ext uri="{FF2B5EF4-FFF2-40B4-BE49-F238E27FC236}">
                <a16:creationId xmlns:a16="http://schemas.microsoft.com/office/drawing/2014/main" id="{7BC2DCA3-6E66-CA7D-E29F-8B07519C2C6D}"/>
              </a:ext>
            </a:extLst>
          </p:cNvPr>
          <p:cNvSpPr/>
          <p:nvPr/>
        </p:nvSpPr>
        <p:spPr>
          <a:xfrm rot="9120000" flipH="1">
            <a:off x="7214400" y="5781600"/>
            <a:ext cx="324000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99" tIns="43201" rIns="1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114D44-CD9E-F2AF-35FD-9CC75D8EF2D4}"/>
              </a:ext>
            </a:extLst>
          </p:cNvPr>
          <p:cNvSpPr txBox="1"/>
          <p:nvPr/>
        </p:nvSpPr>
        <p:spPr>
          <a:xfrm>
            <a:off x="5317582" y="2993777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“ring”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!!dots">
            <a:extLst>
              <a:ext uri="{FF2B5EF4-FFF2-40B4-BE49-F238E27FC236}">
                <a16:creationId xmlns:a16="http://schemas.microsoft.com/office/drawing/2014/main" id="{92D81EE6-8470-D4B8-7F56-6367E55A6CCC}"/>
              </a:ext>
            </a:extLst>
          </p:cNvPr>
          <p:cNvSpPr txBox="1"/>
          <p:nvPr/>
        </p:nvSpPr>
        <p:spPr>
          <a:xfrm>
            <a:off x="5092720" y="4394418"/>
            <a:ext cx="210025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…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34D5A24-6750-0E43-B683-3ABBFC8D550B}"/>
              </a:ext>
            </a:extLst>
          </p:cNvPr>
          <p:cNvSpPr/>
          <p:nvPr/>
        </p:nvSpPr>
        <p:spPr>
          <a:xfrm rot="3314632">
            <a:off x="4192350" y="-2546207"/>
            <a:ext cx="7920880" cy="9245268"/>
          </a:xfrm>
          <a:custGeom>
            <a:avLst/>
            <a:gdLst>
              <a:gd name="connsiteX0" fmla="*/ 0 w 7920880"/>
              <a:gd name="connsiteY0" fmla="*/ 0 h 9245268"/>
              <a:gd name="connsiteX1" fmla="*/ 7920880 w 7920880"/>
              <a:gd name="connsiteY1" fmla="*/ 0 h 9245268"/>
              <a:gd name="connsiteX2" fmla="*/ 7920880 w 7920880"/>
              <a:gd name="connsiteY2" fmla="*/ 7605464 h 9245268"/>
              <a:gd name="connsiteX3" fmla="*/ 4926858 w 7920880"/>
              <a:gd name="connsiteY3" fmla="*/ 7605464 h 9245268"/>
              <a:gd name="connsiteX4" fmla="*/ 3789026 w 7920880"/>
              <a:gd name="connsiteY4" fmla="*/ 9245268 h 9245268"/>
              <a:gd name="connsiteX5" fmla="*/ 2428329 w 7920880"/>
              <a:gd name="connsiteY5" fmla="*/ 8301102 h 9245268"/>
              <a:gd name="connsiteX6" fmla="*/ 2911020 w 7920880"/>
              <a:gd name="connsiteY6" fmla="*/ 7605464 h 9245268"/>
              <a:gd name="connsiteX7" fmla="*/ 0 w 7920880"/>
              <a:gd name="connsiteY7" fmla="*/ 7605464 h 9245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0880" h="9245268">
                <a:moveTo>
                  <a:pt x="0" y="0"/>
                </a:moveTo>
                <a:lnTo>
                  <a:pt x="7920880" y="0"/>
                </a:lnTo>
                <a:lnTo>
                  <a:pt x="7920880" y="7605464"/>
                </a:lnTo>
                <a:lnTo>
                  <a:pt x="4926858" y="7605464"/>
                </a:lnTo>
                <a:lnTo>
                  <a:pt x="3789026" y="9245268"/>
                </a:lnTo>
                <a:lnTo>
                  <a:pt x="2428329" y="8301102"/>
                </a:lnTo>
                <a:lnTo>
                  <a:pt x="2911020" y="7605464"/>
                </a:lnTo>
                <a:lnTo>
                  <a:pt x="0" y="7605464"/>
                </a:lnTo>
                <a:close/>
              </a:path>
            </a:pathLst>
          </a:custGeom>
          <a:solidFill>
            <a:srgbClr val="0C000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35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d"/>
      </p:transition>
    </mc:Choice>
    <mc:Fallback xmlns="">
      <p:transition spd="slow">
        <p:wipe dir="d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A96733-6552-B541-20A1-C66EEAFBF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704" y="0"/>
            <a:ext cx="12648728" cy="6897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F2286A-DFD6-02C3-16B8-4DC58BE1F011}"/>
              </a:ext>
            </a:extLst>
          </p:cNvPr>
          <p:cNvSpPr txBox="1"/>
          <p:nvPr/>
        </p:nvSpPr>
        <p:spPr>
          <a:xfrm>
            <a:off x="9593222" y="188640"/>
            <a:ext cx="2584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</a:rPr>
              <a:t>[AI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</a:rPr>
              <a:t>generated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</a:rPr>
              <a:t>image]</a:t>
            </a:r>
            <a:endParaRPr lang="zh-CN" alt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51005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4D1B39E-8920-F959-04A3-268FF8191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5000" y="-315416"/>
            <a:ext cx="15913768" cy="7744457"/>
          </a:xfrm>
          <a:prstGeom prst="rect">
            <a:avLst/>
          </a:prstGeom>
        </p:spPr>
      </p:pic>
      <p:sp>
        <p:nvSpPr>
          <p:cNvPr id="2" name="!!s0">
            <a:extLst>
              <a:ext uri="{FF2B5EF4-FFF2-40B4-BE49-F238E27FC236}">
                <a16:creationId xmlns:a16="http://schemas.microsoft.com/office/drawing/2014/main" id="{95CA15B4-D066-2A43-3DDC-33365362982B}"/>
              </a:ext>
            </a:extLst>
          </p:cNvPr>
          <p:cNvSpPr/>
          <p:nvPr/>
        </p:nvSpPr>
        <p:spPr>
          <a:xfrm>
            <a:off x="4583832" y="1556792"/>
            <a:ext cx="905093" cy="905093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9525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/>
              <a:t>0</a:t>
            </a:r>
            <a:endParaRPr lang="zh-CN" altLang="en-US" sz="3200" kern="1200" dirty="0"/>
          </a:p>
        </p:txBody>
      </p:sp>
      <p:sp>
        <p:nvSpPr>
          <p:cNvPr id="3" name="!!a0">
            <a:extLst>
              <a:ext uri="{FF2B5EF4-FFF2-40B4-BE49-F238E27FC236}">
                <a16:creationId xmlns:a16="http://schemas.microsoft.com/office/drawing/2014/main" id="{1FE27F26-F428-65FC-8941-38748B639694}"/>
              </a:ext>
            </a:extLst>
          </p:cNvPr>
          <p:cNvSpPr/>
          <p:nvPr/>
        </p:nvSpPr>
        <p:spPr>
          <a:xfrm rot="108000">
            <a:off x="5588440" y="1877731"/>
            <a:ext cx="240533" cy="305465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9" rIns="20278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 dirty="0"/>
          </a:p>
        </p:txBody>
      </p:sp>
      <p:sp>
        <p:nvSpPr>
          <p:cNvPr id="4" name="!!s1">
            <a:extLst>
              <a:ext uri="{FF2B5EF4-FFF2-40B4-BE49-F238E27FC236}">
                <a16:creationId xmlns:a16="http://schemas.microsoft.com/office/drawing/2014/main" id="{61BCC8EB-EC5A-A5CB-D448-C03965B886D4}"/>
              </a:ext>
            </a:extLst>
          </p:cNvPr>
          <p:cNvSpPr/>
          <p:nvPr/>
        </p:nvSpPr>
        <p:spPr>
          <a:xfrm>
            <a:off x="5942095" y="1599475"/>
            <a:ext cx="905093" cy="905093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9525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1</a:t>
            </a:r>
            <a:endParaRPr lang="zh-CN" altLang="zh-CN" sz="3200" kern="1200" dirty="0"/>
          </a:p>
        </p:txBody>
      </p:sp>
      <p:sp>
        <p:nvSpPr>
          <p:cNvPr id="5" name="!!a1">
            <a:extLst>
              <a:ext uri="{FF2B5EF4-FFF2-40B4-BE49-F238E27FC236}">
                <a16:creationId xmlns:a16="http://schemas.microsoft.com/office/drawing/2014/main" id="{BABF220E-92ED-6E37-C7D7-222FAE5E7919}"/>
              </a:ext>
            </a:extLst>
          </p:cNvPr>
          <p:cNvSpPr/>
          <p:nvPr/>
        </p:nvSpPr>
        <p:spPr>
          <a:xfrm rot="324000">
            <a:off x="6944056" y="1962591"/>
            <a:ext cx="240533" cy="305465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9" rIns="20278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 dirty="0"/>
          </a:p>
        </p:txBody>
      </p:sp>
      <p:sp>
        <p:nvSpPr>
          <p:cNvPr id="6" name="!!s2">
            <a:extLst>
              <a:ext uri="{FF2B5EF4-FFF2-40B4-BE49-F238E27FC236}">
                <a16:creationId xmlns:a16="http://schemas.microsoft.com/office/drawing/2014/main" id="{A1F4E46B-CCEA-AD40-B917-C017F48C0AFA}"/>
              </a:ext>
            </a:extLst>
          </p:cNvPr>
          <p:cNvSpPr/>
          <p:nvPr/>
        </p:nvSpPr>
        <p:spPr>
          <a:xfrm>
            <a:off x="7295004" y="1727359"/>
            <a:ext cx="905093" cy="905093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9525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2</a:t>
            </a:r>
            <a:endParaRPr lang="zh-CN" altLang="zh-CN" sz="3200" kern="1200" dirty="0"/>
          </a:p>
        </p:txBody>
      </p:sp>
      <p:sp>
        <p:nvSpPr>
          <p:cNvPr id="7" name="!!a2">
            <a:extLst>
              <a:ext uri="{FF2B5EF4-FFF2-40B4-BE49-F238E27FC236}">
                <a16:creationId xmlns:a16="http://schemas.microsoft.com/office/drawing/2014/main" id="{2DAA3F4B-7FA9-6FA3-D5A1-56A2CE8D97DF}"/>
              </a:ext>
            </a:extLst>
          </p:cNvPr>
          <p:cNvSpPr/>
          <p:nvPr/>
        </p:nvSpPr>
        <p:spPr>
          <a:xfrm rot="540000">
            <a:off x="8291664" y="2132405"/>
            <a:ext cx="240533" cy="305465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9" rIns="20278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8" name="!!s3">
            <a:extLst>
              <a:ext uri="{FF2B5EF4-FFF2-40B4-BE49-F238E27FC236}">
                <a16:creationId xmlns:a16="http://schemas.microsoft.com/office/drawing/2014/main" id="{75C1C31A-BF81-143D-2903-0A69DD4AE214}"/>
              </a:ext>
            </a:extLst>
          </p:cNvPr>
          <p:cNvSpPr/>
          <p:nvPr/>
        </p:nvSpPr>
        <p:spPr>
          <a:xfrm>
            <a:off x="8637212" y="1939943"/>
            <a:ext cx="905093" cy="905093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9525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3</a:t>
            </a:r>
            <a:endParaRPr lang="zh-CN" altLang="zh-CN" sz="3200" kern="1200" dirty="0"/>
          </a:p>
        </p:txBody>
      </p:sp>
      <p:sp>
        <p:nvSpPr>
          <p:cNvPr id="9" name="!!a3">
            <a:extLst>
              <a:ext uri="{FF2B5EF4-FFF2-40B4-BE49-F238E27FC236}">
                <a16:creationId xmlns:a16="http://schemas.microsoft.com/office/drawing/2014/main" id="{ADFB5418-C581-7BD5-927C-D12C3EABA996}"/>
              </a:ext>
            </a:extLst>
          </p:cNvPr>
          <p:cNvSpPr/>
          <p:nvPr/>
        </p:nvSpPr>
        <p:spPr>
          <a:xfrm rot="756000">
            <a:off x="9625952" y="2386499"/>
            <a:ext cx="240533" cy="305465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8" rIns="20279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" name="!!s4">
            <a:extLst>
              <a:ext uri="{FF2B5EF4-FFF2-40B4-BE49-F238E27FC236}">
                <a16:creationId xmlns:a16="http://schemas.microsoft.com/office/drawing/2014/main" id="{843FEF7E-2A0B-01A9-D11D-69C494C41309}"/>
              </a:ext>
            </a:extLst>
          </p:cNvPr>
          <p:cNvSpPr/>
          <p:nvPr/>
        </p:nvSpPr>
        <p:spPr>
          <a:xfrm>
            <a:off x="9963412" y="2236387"/>
            <a:ext cx="905093" cy="905093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9525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</a:t>
            </a:r>
            <a:endParaRPr lang="zh-CN" altLang="zh-CN" sz="3200" kern="1200" dirty="0"/>
          </a:p>
        </p:txBody>
      </p:sp>
      <p:sp>
        <p:nvSpPr>
          <p:cNvPr id="11" name="!!a4">
            <a:extLst>
              <a:ext uri="{FF2B5EF4-FFF2-40B4-BE49-F238E27FC236}">
                <a16:creationId xmlns:a16="http://schemas.microsoft.com/office/drawing/2014/main" id="{C8ECE21D-0744-27FE-E445-337792F5AE31}"/>
              </a:ext>
            </a:extLst>
          </p:cNvPr>
          <p:cNvSpPr/>
          <p:nvPr/>
        </p:nvSpPr>
        <p:spPr>
          <a:xfrm rot="972000">
            <a:off x="10941644" y="2723866"/>
            <a:ext cx="240533" cy="305465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8" rIns="20278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2" name="!!s5">
            <a:extLst>
              <a:ext uri="{FF2B5EF4-FFF2-40B4-BE49-F238E27FC236}">
                <a16:creationId xmlns:a16="http://schemas.microsoft.com/office/drawing/2014/main" id="{E753F6CC-08A1-1FC8-CE1C-C9A0AEDB5351}"/>
              </a:ext>
            </a:extLst>
          </p:cNvPr>
          <p:cNvSpPr/>
          <p:nvPr/>
        </p:nvSpPr>
        <p:spPr>
          <a:xfrm>
            <a:off x="11268397" y="2615517"/>
            <a:ext cx="905093" cy="905093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9525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5</a:t>
            </a:r>
            <a:endParaRPr lang="zh-CN" altLang="zh-CN" sz="3200" kern="1200" dirty="0"/>
          </a:p>
        </p:txBody>
      </p:sp>
      <p:sp>
        <p:nvSpPr>
          <p:cNvPr id="25" name="!!s96">
            <a:extLst>
              <a:ext uri="{FF2B5EF4-FFF2-40B4-BE49-F238E27FC236}">
                <a16:creationId xmlns:a16="http://schemas.microsoft.com/office/drawing/2014/main" id="{D71882DA-756A-34AB-7A0C-DB01944612C1}"/>
              </a:ext>
            </a:extLst>
          </p:cNvPr>
          <p:cNvSpPr/>
          <p:nvPr/>
        </p:nvSpPr>
        <p:spPr>
          <a:xfrm>
            <a:off x="-795747" y="2236387"/>
            <a:ext cx="905093" cy="905093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9525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-4</a:t>
            </a:r>
            <a:endParaRPr lang="zh-CN" altLang="zh-CN" sz="3200" kern="1200" dirty="0"/>
          </a:p>
        </p:txBody>
      </p:sp>
      <p:sp>
        <p:nvSpPr>
          <p:cNvPr id="26" name="!!a96">
            <a:extLst>
              <a:ext uri="{FF2B5EF4-FFF2-40B4-BE49-F238E27FC236}">
                <a16:creationId xmlns:a16="http://schemas.microsoft.com/office/drawing/2014/main" id="{3E90A4FB-BC16-FFE3-BB65-2904621D1B45}"/>
              </a:ext>
            </a:extLst>
          </p:cNvPr>
          <p:cNvSpPr/>
          <p:nvPr/>
        </p:nvSpPr>
        <p:spPr>
          <a:xfrm rot="20844000">
            <a:off x="192992" y="2389466"/>
            <a:ext cx="240533" cy="305465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9" rIns="20279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7" name="!!s97">
            <a:extLst>
              <a:ext uri="{FF2B5EF4-FFF2-40B4-BE49-F238E27FC236}">
                <a16:creationId xmlns:a16="http://schemas.microsoft.com/office/drawing/2014/main" id="{D369AE25-581B-32E9-FBB9-9BD541F302BA}"/>
              </a:ext>
            </a:extLst>
          </p:cNvPr>
          <p:cNvSpPr/>
          <p:nvPr/>
        </p:nvSpPr>
        <p:spPr>
          <a:xfrm>
            <a:off x="530459" y="1939943"/>
            <a:ext cx="905093" cy="905093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9525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-3</a:t>
            </a:r>
            <a:endParaRPr lang="zh-CN" altLang="zh-CN" sz="3200" kern="1200" dirty="0"/>
          </a:p>
        </p:txBody>
      </p:sp>
      <p:sp>
        <p:nvSpPr>
          <p:cNvPr id="28" name="!!a97">
            <a:extLst>
              <a:ext uri="{FF2B5EF4-FFF2-40B4-BE49-F238E27FC236}">
                <a16:creationId xmlns:a16="http://schemas.microsoft.com/office/drawing/2014/main" id="{981DEF6D-F515-B690-E1F0-63679178A6CC}"/>
              </a:ext>
            </a:extLst>
          </p:cNvPr>
          <p:cNvSpPr/>
          <p:nvPr/>
        </p:nvSpPr>
        <p:spPr>
          <a:xfrm rot="21060000">
            <a:off x="1527120" y="2134532"/>
            <a:ext cx="240533" cy="305465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8" rIns="20278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9" name="!!s98">
            <a:extLst>
              <a:ext uri="{FF2B5EF4-FFF2-40B4-BE49-F238E27FC236}">
                <a16:creationId xmlns:a16="http://schemas.microsoft.com/office/drawing/2014/main" id="{CE03767F-A345-58CC-511A-22CB4325D981}"/>
              </a:ext>
            </a:extLst>
          </p:cNvPr>
          <p:cNvSpPr/>
          <p:nvPr/>
        </p:nvSpPr>
        <p:spPr>
          <a:xfrm>
            <a:off x="1872667" y="1727359"/>
            <a:ext cx="905093" cy="905093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9525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-2</a:t>
            </a:r>
            <a:endParaRPr lang="zh-CN" altLang="zh-CN" sz="3200" kern="1200" dirty="0"/>
          </a:p>
        </p:txBody>
      </p:sp>
      <p:sp>
        <p:nvSpPr>
          <p:cNvPr id="30" name="!!a98">
            <a:extLst>
              <a:ext uri="{FF2B5EF4-FFF2-40B4-BE49-F238E27FC236}">
                <a16:creationId xmlns:a16="http://schemas.microsoft.com/office/drawing/2014/main" id="{532FABE7-7684-57F8-95A4-C07CA1773F88}"/>
              </a:ext>
            </a:extLst>
          </p:cNvPr>
          <p:cNvSpPr/>
          <p:nvPr/>
        </p:nvSpPr>
        <p:spPr>
          <a:xfrm rot="21276000">
            <a:off x="2874621" y="1963871"/>
            <a:ext cx="240533" cy="305465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8" rIns="20279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1" name="!!s99">
            <a:extLst>
              <a:ext uri="{FF2B5EF4-FFF2-40B4-BE49-F238E27FC236}">
                <a16:creationId xmlns:a16="http://schemas.microsoft.com/office/drawing/2014/main" id="{4F2689A2-084D-7F77-5206-AF03C13FF3DF}"/>
              </a:ext>
            </a:extLst>
          </p:cNvPr>
          <p:cNvSpPr/>
          <p:nvPr/>
        </p:nvSpPr>
        <p:spPr>
          <a:xfrm>
            <a:off x="3225570" y="1599475"/>
            <a:ext cx="905093" cy="905093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9525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-1</a:t>
            </a:r>
            <a:endParaRPr lang="zh-CN" altLang="zh-CN" sz="3200" kern="1200" dirty="0"/>
          </a:p>
        </p:txBody>
      </p:sp>
      <p:sp>
        <p:nvSpPr>
          <p:cNvPr id="32" name="!!a99">
            <a:extLst>
              <a:ext uri="{FF2B5EF4-FFF2-40B4-BE49-F238E27FC236}">
                <a16:creationId xmlns:a16="http://schemas.microsoft.com/office/drawing/2014/main" id="{EF2AC06F-B599-F935-4F2D-211D84E3F19C}"/>
              </a:ext>
            </a:extLst>
          </p:cNvPr>
          <p:cNvSpPr/>
          <p:nvPr/>
        </p:nvSpPr>
        <p:spPr>
          <a:xfrm rot="21492000">
            <a:off x="4230177" y="1878158"/>
            <a:ext cx="240533" cy="305465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8" rIns="20279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5" name="!!a5">
            <a:extLst>
              <a:ext uri="{FF2B5EF4-FFF2-40B4-BE49-F238E27FC236}">
                <a16:creationId xmlns:a16="http://schemas.microsoft.com/office/drawing/2014/main" id="{D58354D4-2537-C546-D75A-C67E2EC3D741}"/>
              </a:ext>
            </a:extLst>
          </p:cNvPr>
          <p:cNvSpPr/>
          <p:nvPr/>
        </p:nvSpPr>
        <p:spPr>
          <a:xfrm rot="1550836" flipH="1">
            <a:off x="12225071" y="3128784"/>
            <a:ext cx="324000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99" tIns="43200" rIns="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6" name="!!s6">
            <a:extLst>
              <a:ext uri="{FF2B5EF4-FFF2-40B4-BE49-F238E27FC236}">
                <a16:creationId xmlns:a16="http://schemas.microsoft.com/office/drawing/2014/main" id="{E40B126E-D43B-2E59-1C4F-BDAE7A7D4CAE}"/>
              </a:ext>
            </a:extLst>
          </p:cNvPr>
          <p:cNvSpPr/>
          <p:nvPr/>
        </p:nvSpPr>
        <p:spPr>
          <a:xfrm>
            <a:off x="12504712" y="3068960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6</a:t>
            </a:r>
            <a:endParaRPr lang="zh-CN" altLang="en-US" sz="3200" kern="1200" dirty="0"/>
          </a:p>
        </p:txBody>
      </p:sp>
      <p:sp>
        <p:nvSpPr>
          <p:cNvPr id="37" name="!!a6">
            <a:extLst>
              <a:ext uri="{FF2B5EF4-FFF2-40B4-BE49-F238E27FC236}">
                <a16:creationId xmlns:a16="http://schemas.microsoft.com/office/drawing/2014/main" id="{143F4C2E-F0B2-84B3-F823-406E960F1880}"/>
              </a:ext>
            </a:extLst>
          </p:cNvPr>
          <p:cNvSpPr/>
          <p:nvPr/>
        </p:nvSpPr>
        <p:spPr>
          <a:xfrm rot="1921503" flipH="1">
            <a:off x="13401426" y="3714495"/>
            <a:ext cx="324000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99" tIns="43201" rIns="1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</p:spTree>
    <p:extLst>
      <p:ext uri="{BB962C8B-B14F-4D97-AF65-F5344CB8AC3E}">
        <p14:creationId xmlns:p14="http://schemas.microsoft.com/office/powerpoint/2010/main" val="154662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A14B2-8DC7-BBA2-E8EC-07508B652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7376F9-972F-89C4-6F06-AE2619A6D24B}"/>
              </a:ext>
            </a:extLst>
          </p:cNvPr>
          <p:cNvSpPr/>
          <p:nvPr/>
        </p:nvSpPr>
        <p:spPr>
          <a:xfrm rot="5400000">
            <a:off x="-1566275" y="-646029"/>
            <a:ext cx="7331662" cy="799288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DB0526-005A-15EC-A655-186414F4B2FC}"/>
              </a:ext>
            </a:extLst>
          </p:cNvPr>
          <p:cNvSpPr/>
          <p:nvPr/>
        </p:nvSpPr>
        <p:spPr>
          <a:xfrm rot="5400000">
            <a:off x="6426613" y="-574021"/>
            <a:ext cx="7331662" cy="79928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923181-5A26-C7E5-B675-0B5D6672D4C0}"/>
              </a:ext>
            </a:extLst>
          </p:cNvPr>
          <p:cNvSpPr/>
          <p:nvPr/>
        </p:nvSpPr>
        <p:spPr>
          <a:xfrm rot="10800000">
            <a:off x="6028058" y="-459432"/>
            <a:ext cx="82800" cy="7776864"/>
          </a:xfrm>
          <a:prstGeom prst="rect">
            <a:avLst/>
          </a:prstGeom>
          <a:gradFill>
            <a:gsLst>
              <a:gs pos="49700">
                <a:srgbClr val="3F2840"/>
              </a:gs>
              <a:gs pos="0">
                <a:srgbClr val="6B1525"/>
              </a:gs>
              <a:gs pos="100000">
                <a:srgbClr val="123C5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34" name="Picture 733">
            <a:extLst>
              <a:ext uri="{FF2B5EF4-FFF2-40B4-BE49-F238E27FC236}">
                <a16:creationId xmlns:a16="http://schemas.microsoft.com/office/drawing/2014/main" id="{21E3FA53-256E-3727-D36D-D618D740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39" y="189833"/>
            <a:ext cx="6410153" cy="6404856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31CA7BD5-F459-CD22-AB53-A317B4C267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3989563"/>
                  </p:ext>
                </p:extLst>
              </p:nvPr>
            </p:nvGraphicFramePr>
            <p:xfrm>
              <a:off x="5331641" y="-38872"/>
              <a:ext cx="1772955" cy="997288"/>
            </p:xfrm>
            <a:graphic>
              <a:graphicData uri="http://schemas.microsoft.com/office/powerpoint/2016/slidezoom">
                <pslz:sldZm>
                  <pslz:sldZmObj sldId="307" cId="1546622701">
                    <pslz:zmPr id="{1BDB5693-7534-4FC3-AA5F-50A4D41A1415}" transitionDur="75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72955" cy="99728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31CA7BD5-F459-CD22-AB53-A317B4C267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1641" y="-38872"/>
                <a:ext cx="1772955" cy="99728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36" name="Slide Zoom 735">
                <a:extLst>
                  <a:ext uri="{FF2B5EF4-FFF2-40B4-BE49-F238E27FC236}">
                    <a16:creationId xmlns:a16="http://schemas.microsoft.com/office/drawing/2014/main" id="{E699A3DB-AC70-64C1-9D7A-7A26547991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7387622"/>
                  </p:ext>
                </p:extLst>
              </p:nvPr>
            </p:nvGraphicFramePr>
            <p:xfrm>
              <a:off x="5178946" y="5869057"/>
              <a:ext cx="1764893" cy="992753"/>
            </p:xfrm>
            <a:graphic>
              <a:graphicData uri="http://schemas.microsoft.com/office/powerpoint/2016/slidezoom">
                <pslz:sldZm>
                  <pslz:sldZmObj sldId="310" cId="836450714">
                    <pslz:zmPr id="{87025B1F-F6A1-462B-8F0A-A8A4481E931B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64893" cy="99275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36" name="Slide Zoom 735">
                <a:extLst>
                  <a:ext uri="{FF2B5EF4-FFF2-40B4-BE49-F238E27FC236}">
                    <a16:creationId xmlns:a16="http://schemas.microsoft.com/office/drawing/2014/main" id="{E699A3DB-AC70-64C1-9D7A-7A26547991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8946" y="5869057"/>
                <a:ext cx="1764893" cy="99275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277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7D88DB5-01C5-C0A8-FF5C-4D34C87F8F36}"/>
              </a:ext>
            </a:extLst>
          </p:cNvPr>
          <p:cNvGrpSpPr/>
          <p:nvPr/>
        </p:nvGrpSpPr>
        <p:grpSpPr>
          <a:xfrm rot="10800000">
            <a:off x="-1824880" y="-459432"/>
            <a:ext cx="15985776" cy="7776864"/>
            <a:chOff x="-1824880" y="-459432"/>
            <a:chExt cx="15985776" cy="777686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1E9351-8169-0EAE-1211-384CC37180DB}"/>
                </a:ext>
              </a:extLst>
            </p:cNvPr>
            <p:cNvSpPr/>
            <p:nvPr/>
          </p:nvSpPr>
          <p:spPr>
            <a:xfrm rot="16200000">
              <a:off x="6498621" y="-593195"/>
              <a:ext cx="7331662" cy="799288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45BE18-5383-C05C-D963-71C9872981F1}"/>
                </a:ext>
              </a:extLst>
            </p:cNvPr>
            <p:cNvSpPr/>
            <p:nvPr/>
          </p:nvSpPr>
          <p:spPr>
            <a:xfrm rot="16200000">
              <a:off x="-1494267" y="-593195"/>
              <a:ext cx="7331662" cy="79928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B3E673-5D6F-EF0E-CF04-3D56F320F579}"/>
                </a:ext>
              </a:extLst>
            </p:cNvPr>
            <p:cNvSpPr/>
            <p:nvPr/>
          </p:nvSpPr>
          <p:spPr>
            <a:xfrm>
              <a:off x="5879976" y="-459432"/>
              <a:ext cx="576064" cy="7776864"/>
            </a:xfrm>
            <a:prstGeom prst="rect">
              <a:avLst/>
            </a:prstGeom>
            <a:gradFill>
              <a:gsLst>
                <a:gs pos="49700">
                  <a:srgbClr val="3F2840"/>
                </a:gs>
                <a:gs pos="0">
                  <a:srgbClr val="6B1525"/>
                </a:gs>
                <a:gs pos="100000">
                  <a:srgbClr val="123C5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!!s45">
            <a:extLst>
              <a:ext uri="{FF2B5EF4-FFF2-40B4-BE49-F238E27FC236}">
                <a16:creationId xmlns:a16="http://schemas.microsoft.com/office/drawing/2014/main" id="{62C7ABD0-DFD7-31E4-5245-F5B2202C2FCA}"/>
              </a:ext>
            </a:extLst>
          </p:cNvPr>
          <p:cNvSpPr/>
          <p:nvPr/>
        </p:nvSpPr>
        <p:spPr>
          <a:xfrm>
            <a:off x="12351775" y="3017822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45</a:t>
            </a:r>
            <a:endParaRPr lang="zh-CN" altLang="zh-CN" sz="3200" kern="1200" dirty="0"/>
          </a:p>
        </p:txBody>
      </p:sp>
      <p:sp>
        <p:nvSpPr>
          <p:cNvPr id="4" name="!!a45">
            <a:extLst>
              <a:ext uri="{FF2B5EF4-FFF2-40B4-BE49-F238E27FC236}">
                <a16:creationId xmlns:a16="http://schemas.microsoft.com/office/drawing/2014/main" id="{9747394C-671C-F196-89F9-0EFBCB4BA10F}"/>
              </a:ext>
            </a:extLst>
          </p:cNvPr>
          <p:cNvSpPr/>
          <p:nvPr/>
        </p:nvSpPr>
        <p:spPr>
          <a:xfrm rot="20628000">
            <a:off x="12037945" y="3505539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69" rIns="1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5" name="!!s46">
            <a:extLst>
              <a:ext uri="{FF2B5EF4-FFF2-40B4-BE49-F238E27FC236}">
                <a16:creationId xmlns:a16="http://schemas.microsoft.com/office/drawing/2014/main" id="{3D0DBEA2-0391-9BDD-7B31-7226FC444C96}"/>
              </a:ext>
            </a:extLst>
          </p:cNvPr>
          <p:cNvSpPr/>
          <p:nvPr/>
        </p:nvSpPr>
        <p:spPr>
          <a:xfrm>
            <a:off x="11046156" y="3397137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46</a:t>
            </a:r>
            <a:endParaRPr lang="zh-CN" altLang="zh-CN" sz="3200" kern="1200" dirty="0"/>
          </a:p>
        </p:txBody>
      </p:sp>
      <p:sp>
        <p:nvSpPr>
          <p:cNvPr id="6" name="!!a46">
            <a:extLst>
              <a:ext uri="{FF2B5EF4-FFF2-40B4-BE49-F238E27FC236}">
                <a16:creationId xmlns:a16="http://schemas.microsoft.com/office/drawing/2014/main" id="{9D90FF13-B14A-6AAD-C641-3D327261F2B9}"/>
              </a:ext>
            </a:extLst>
          </p:cNvPr>
          <p:cNvSpPr/>
          <p:nvPr/>
        </p:nvSpPr>
        <p:spPr>
          <a:xfrm rot="20844000">
            <a:off x="10721825" y="3843906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69" rIns="0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7" name="!!s47">
            <a:extLst>
              <a:ext uri="{FF2B5EF4-FFF2-40B4-BE49-F238E27FC236}">
                <a16:creationId xmlns:a16="http://schemas.microsoft.com/office/drawing/2014/main" id="{FE9135DC-2C63-3543-F099-C184F1FAD95C}"/>
              </a:ext>
            </a:extLst>
          </p:cNvPr>
          <p:cNvSpPr/>
          <p:nvPr/>
        </p:nvSpPr>
        <p:spPr>
          <a:xfrm>
            <a:off x="9719308" y="3693728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47</a:t>
            </a:r>
            <a:endParaRPr lang="zh-CN" altLang="zh-CN" sz="3200" kern="1200" dirty="0"/>
          </a:p>
        </p:txBody>
      </p:sp>
      <p:sp>
        <p:nvSpPr>
          <p:cNvPr id="9" name="!!s48">
            <a:extLst>
              <a:ext uri="{FF2B5EF4-FFF2-40B4-BE49-F238E27FC236}">
                <a16:creationId xmlns:a16="http://schemas.microsoft.com/office/drawing/2014/main" id="{3B474691-6CB9-0128-59EA-9AABC52EFFAC}"/>
              </a:ext>
            </a:extLst>
          </p:cNvPr>
          <p:cNvSpPr/>
          <p:nvPr/>
        </p:nvSpPr>
        <p:spPr>
          <a:xfrm>
            <a:off x="8376445" y="3906414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48</a:t>
            </a:r>
            <a:endParaRPr lang="zh-CN" altLang="zh-CN" sz="3200" kern="1200" dirty="0"/>
          </a:p>
        </p:txBody>
      </p:sp>
      <p:sp>
        <p:nvSpPr>
          <p:cNvPr id="11" name="!!s49">
            <a:extLst>
              <a:ext uri="{FF2B5EF4-FFF2-40B4-BE49-F238E27FC236}">
                <a16:creationId xmlns:a16="http://schemas.microsoft.com/office/drawing/2014/main" id="{49B0E8D0-15F7-BFC4-006D-6EB0B5306A89}"/>
              </a:ext>
            </a:extLst>
          </p:cNvPr>
          <p:cNvSpPr/>
          <p:nvPr/>
        </p:nvSpPr>
        <p:spPr>
          <a:xfrm>
            <a:off x="7022874" y="4034362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49</a:t>
            </a:r>
            <a:endParaRPr lang="zh-CN" altLang="zh-CN" sz="3200" kern="1200" dirty="0"/>
          </a:p>
        </p:txBody>
      </p:sp>
      <p:sp>
        <p:nvSpPr>
          <p:cNvPr id="13" name="!!s50">
            <a:extLst>
              <a:ext uri="{FF2B5EF4-FFF2-40B4-BE49-F238E27FC236}">
                <a16:creationId xmlns:a16="http://schemas.microsoft.com/office/drawing/2014/main" id="{41EADE5A-C8E8-763C-D733-45F54612294C}"/>
              </a:ext>
            </a:extLst>
          </p:cNvPr>
          <p:cNvSpPr/>
          <p:nvPr/>
        </p:nvSpPr>
        <p:spPr>
          <a:xfrm>
            <a:off x="5663952" y="4077072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lvl="0" algn="ctr" defTabSz="889000">
              <a:spcBef>
                <a:spcPct val="0"/>
              </a:spcBef>
              <a:spcAft>
                <a:spcPct val="35000"/>
              </a:spcAft>
            </a:pPr>
            <a:r>
              <a:rPr lang="en-US" altLang="zh-CN" sz="3200" dirty="0">
                <a:latin typeface="LM Roman 10" panose="00000500000000000000" pitchFamily="50" charset="0"/>
              </a:rPr>
              <a:t>??</a:t>
            </a:r>
            <a:endParaRPr lang="zh-CN" altLang="en-US" sz="3200" dirty="0">
              <a:latin typeface="LM Roman 10" panose="00000500000000000000" pitchFamily="50" charset="0"/>
            </a:endParaRPr>
          </a:p>
        </p:txBody>
      </p:sp>
      <p:sp>
        <p:nvSpPr>
          <p:cNvPr id="15" name="!!s2x">
            <a:extLst>
              <a:ext uri="{FF2B5EF4-FFF2-40B4-BE49-F238E27FC236}">
                <a16:creationId xmlns:a16="http://schemas.microsoft.com/office/drawing/2014/main" id="{87F3DEF2-4257-FB74-2C3D-F2E786B6FFD5}"/>
              </a:ext>
            </a:extLst>
          </p:cNvPr>
          <p:cNvSpPr/>
          <p:nvPr/>
        </p:nvSpPr>
        <p:spPr>
          <a:xfrm>
            <a:off x="4305027" y="4034362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-49</a:t>
            </a:r>
            <a:endParaRPr lang="zh-CN" altLang="zh-CN" sz="3200" kern="1200" dirty="0"/>
          </a:p>
        </p:txBody>
      </p:sp>
      <p:sp>
        <p:nvSpPr>
          <p:cNvPr id="17" name="!!s3x">
            <a:extLst>
              <a:ext uri="{FF2B5EF4-FFF2-40B4-BE49-F238E27FC236}">
                <a16:creationId xmlns:a16="http://schemas.microsoft.com/office/drawing/2014/main" id="{1BC8D9DE-ADEC-802F-A32D-19CB1297D37C}"/>
              </a:ext>
            </a:extLst>
          </p:cNvPr>
          <p:cNvSpPr/>
          <p:nvPr/>
        </p:nvSpPr>
        <p:spPr>
          <a:xfrm>
            <a:off x="2951468" y="3906414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-48</a:t>
            </a:r>
            <a:endParaRPr lang="zh-CN" altLang="zh-CN" sz="3200" kern="1200" dirty="0"/>
          </a:p>
        </p:txBody>
      </p:sp>
      <p:sp>
        <p:nvSpPr>
          <p:cNvPr id="19" name="!!s4x">
            <a:extLst>
              <a:ext uri="{FF2B5EF4-FFF2-40B4-BE49-F238E27FC236}">
                <a16:creationId xmlns:a16="http://schemas.microsoft.com/office/drawing/2014/main" id="{899E293D-69B5-4D59-DBAF-63E756033210}"/>
              </a:ext>
            </a:extLst>
          </p:cNvPr>
          <p:cNvSpPr/>
          <p:nvPr/>
        </p:nvSpPr>
        <p:spPr>
          <a:xfrm>
            <a:off x="1608604" y="3693728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-47</a:t>
            </a:r>
            <a:endParaRPr lang="zh-CN" altLang="zh-CN" sz="3200" kern="1200" dirty="0"/>
          </a:p>
        </p:txBody>
      </p:sp>
      <p:sp>
        <p:nvSpPr>
          <p:cNvPr id="20" name="!!a4x">
            <a:extLst>
              <a:ext uri="{FF2B5EF4-FFF2-40B4-BE49-F238E27FC236}">
                <a16:creationId xmlns:a16="http://schemas.microsoft.com/office/drawing/2014/main" id="{A7F89C9D-97FA-098D-5451-21C2825289D8}"/>
              </a:ext>
            </a:extLst>
          </p:cNvPr>
          <p:cNvSpPr/>
          <p:nvPr/>
        </p:nvSpPr>
        <p:spPr>
          <a:xfrm rot="756000">
            <a:off x="1284265" y="3846871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70" rIns="0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1" name="!!s5x">
            <a:extLst>
              <a:ext uri="{FF2B5EF4-FFF2-40B4-BE49-F238E27FC236}">
                <a16:creationId xmlns:a16="http://schemas.microsoft.com/office/drawing/2014/main" id="{6CB0C485-6FB5-6648-98DE-8C154B7CCCFE}"/>
              </a:ext>
            </a:extLst>
          </p:cNvPr>
          <p:cNvSpPr/>
          <p:nvPr/>
        </p:nvSpPr>
        <p:spPr>
          <a:xfrm>
            <a:off x="281751" y="3397137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-46</a:t>
            </a:r>
            <a:endParaRPr lang="zh-CN" altLang="zh-CN" sz="3200" kern="1200" dirty="0"/>
          </a:p>
        </p:txBody>
      </p:sp>
      <p:sp>
        <p:nvSpPr>
          <p:cNvPr id="25" name="!!a47">
            <a:extLst>
              <a:ext uri="{FF2B5EF4-FFF2-40B4-BE49-F238E27FC236}">
                <a16:creationId xmlns:a16="http://schemas.microsoft.com/office/drawing/2014/main" id="{9F55B5CD-14B6-6818-D26C-266CE50CF504}"/>
              </a:ext>
            </a:extLst>
          </p:cNvPr>
          <p:cNvSpPr/>
          <p:nvPr/>
        </p:nvSpPr>
        <p:spPr>
          <a:xfrm rot="10260000">
            <a:off x="9387072" y="4098546"/>
            <a:ext cx="241200" cy="30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6" name="!!a48">
            <a:extLst>
              <a:ext uri="{FF2B5EF4-FFF2-40B4-BE49-F238E27FC236}">
                <a16:creationId xmlns:a16="http://schemas.microsoft.com/office/drawing/2014/main" id="{3D1C044D-3302-2CD0-F7F5-84A83ED62025}"/>
              </a:ext>
            </a:extLst>
          </p:cNvPr>
          <p:cNvSpPr/>
          <p:nvPr/>
        </p:nvSpPr>
        <p:spPr>
          <a:xfrm rot="10500000">
            <a:off x="8037916" y="4270042"/>
            <a:ext cx="241200" cy="30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7" name="!!a49">
            <a:extLst>
              <a:ext uri="{FF2B5EF4-FFF2-40B4-BE49-F238E27FC236}">
                <a16:creationId xmlns:a16="http://schemas.microsoft.com/office/drawing/2014/main" id="{33BB5E1F-6E23-81E8-4872-2588824B86DF}"/>
              </a:ext>
            </a:extLst>
          </p:cNvPr>
          <p:cNvSpPr/>
          <p:nvPr/>
        </p:nvSpPr>
        <p:spPr>
          <a:xfrm rot="10680000">
            <a:off x="6683187" y="4354669"/>
            <a:ext cx="241200" cy="30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8" name="!!a1x">
            <a:extLst>
              <a:ext uri="{FF2B5EF4-FFF2-40B4-BE49-F238E27FC236}">
                <a16:creationId xmlns:a16="http://schemas.microsoft.com/office/drawing/2014/main" id="{C1F817E3-1903-8F0E-E6A3-06F29C631AD0}"/>
              </a:ext>
            </a:extLst>
          </p:cNvPr>
          <p:cNvSpPr/>
          <p:nvPr/>
        </p:nvSpPr>
        <p:spPr>
          <a:xfrm rot="10920000">
            <a:off x="5324265" y="4355096"/>
            <a:ext cx="241200" cy="30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9" name="!!a2x">
            <a:extLst>
              <a:ext uri="{FF2B5EF4-FFF2-40B4-BE49-F238E27FC236}">
                <a16:creationId xmlns:a16="http://schemas.microsoft.com/office/drawing/2014/main" id="{38894FD5-BD93-5B67-9F3A-350239BBD57B}"/>
              </a:ext>
            </a:extLst>
          </p:cNvPr>
          <p:cNvSpPr/>
          <p:nvPr/>
        </p:nvSpPr>
        <p:spPr>
          <a:xfrm rot="11100000">
            <a:off x="3966501" y="4271318"/>
            <a:ext cx="241200" cy="30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0" name="!!a3x">
            <a:extLst>
              <a:ext uri="{FF2B5EF4-FFF2-40B4-BE49-F238E27FC236}">
                <a16:creationId xmlns:a16="http://schemas.microsoft.com/office/drawing/2014/main" id="{FB00A98C-CC7C-A939-5CAB-F49BA9BE9D34}"/>
              </a:ext>
            </a:extLst>
          </p:cNvPr>
          <p:cNvSpPr/>
          <p:nvPr/>
        </p:nvSpPr>
        <p:spPr>
          <a:xfrm rot="11340000">
            <a:off x="2619231" y="4100675"/>
            <a:ext cx="241200" cy="30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1" name="!!a5x">
            <a:extLst>
              <a:ext uri="{FF2B5EF4-FFF2-40B4-BE49-F238E27FC236}">
                <a16:creationId xmlns:a16="http://schemas.microsoft.com/office/drawing/2014/main" id="{7C7F21ED-7C0D-8CA4-88B8-85FF36FBC698}"/>
              </a:ext>
            </a:extLst>
          </p:cNvPr>
          <p:cNvSpPr/>
          <p:nvPr/>
        </p:nvSpPr>
        <p:spPr>
          <a:xfrm rot="972000">
            <a:off x="-32074" y="3509335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70" rIns="1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2" name="!!s6x">
            <a:extLst>
              <a:ext uri="{FF2B5EF4-FFF2-40B4-BE49-F238E27FC236}">
                <a16:creationId xmlns:a16="http://schemas.microsoft.com/office/drawing/2014/main" id="{094367F0-E526-AA60-A491-EBA9CA38B4E0}"/>
              </a:ext>
            </a:extLst>
          </p:cNvPr>
          <p:cNvSpPr/>
          <p:nvPr/>
        </p:nvSpPr>
        <p:spPr>
          <a:xfrm>
            <a:off x="-1023863" y="3017822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-45</a:t>
            </a:r>
            <a:endParaRPr lang="zh-CN" altLang="zh-CN" sz="3200" kern="1200" dirty="0"/>
          </a:p>
        </p:txBody>
      </p:sp>
      <p:sp>
        <p:nvSpPr>
          <p:cNvPr id="33" name="!!a6x">
            <a:extLst>
              <a:ext uri="{FF2B5EF4-FFF2-40B4-BE49-F238E27FC236}">
                <a16:creationId xmlns:a16="http://schemas.microsoft.com/office/drawing/2014/main" id="{F288B2A9-9A2A-1C71-88CC-D97FC65D8823}"/>
              </a:ext>
            </a:extLst>
          </p:cNvPr>
          <p:cNvSpPr/>
          <p:nvPr/>
        </p:nvSpPr>
        <p:spPr>
          <a:xfrm rot="1188000">
            <a:off x="-1324621" y="3089808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70" rIns="0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>
              <a:solidFill>
                <a:srgbClr val="0C000C"/>
              </a:solidFill>
            </a:endParaRPr>
          </a:p>
        </p:txBody>
      </p:sp>
      <p:sp>
        <p:nvSpPr>
          <p:cNvPr id="34" name="!!a44">
            <a:extLst>
              <a:ext uri="{FF2B5EF4-FFF2-40B4-BE49-F238E27FC236}">
                <a16:creationId xmlns:a16="http://schemas.microsoft.com/office/drawing/2014/main" id="{5B184B27-ADA6-EFF3-5425-8526CEE24EC6}"/>
              </a:ext>
            </a:extLst>
          </p:cNvPr>
          <p:cNvSpPr/>
          <p:nvPr/>
        </p:nvSpPr>
        <p:spPr>
          <a:xfrm rot="19627344">
            <a:off x="13289656" y="3059937"/>
            <a:ext cx="324001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1" tIns="43199" rIns="-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</p:spTree>
    <p:extLst>
      <p:ext uri="{BB962C8B-B14F-4D97-AF65-F5344CB8AC3E}">
        <p14:creationId xmlns:p14="http://schemas.microsoft.com/office/powerpoint/2010/main" val="836450714"/>
      </p:ext>
    </p:extLst>
  </p:cSld>
  <p:clrMapOvr>
    <a:masterClrMapping/>
  </p:clrMapOvr>
  <p:transition advTm="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73BF5-727B-CFC5-67D5-F9FF43B3B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DB152B2-B9EB-E513-AC9A-77B947774481}"/>
              </a:ext>
            </a:extLst>
          </p:cNvPr>
          <p:cNvGrpSpPr/>
          <p:nvPr/>
        </p:nvGrpSpPr>
        <p:grpSpPr>
          <a:xfrm rot="10800000">
            <a:off x="-1824880" y="-459432"/>
            <a:ext cx="15985776" cy="7776864"/>
            <a:chOff x="-1824880" y="-459432"/>
            <a:chExt cx="15985776" cy="77768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DEC8B53-2A23-34CC-C6B8-46D948924696}"/>
                </a:ext>
              </a:extLst>
            </p:cNvPr>
            <p:cNvSpPr/>
            <p:nvPr/>
          </p:nvSpPr>
          <p:spPr>
            <a:xfrm rot="16200000">
              <a:off x="6498621" y="-593195"/>
              <a:ext cx="7331662" cy="799288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E88EBA-01C8-CCA7-994A-66CC6A03F78A}"/>
                </a:ext>
              </a:extLst>
            </p:cNvPr>
            <p:cNvSpPr/>
            <p:nvPr/>
          </p:nvSpPr>
          <p:spPr>
            <a:xfrm rot="16200000">
              <a:off x="-1494267" y="-593195"/>
              <a:ext cx="7331662" cy="79928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477D33-127D-82FF-8736-B4B7C2736811}"/>
                </a:ext>
              </a:extLst>
            </p:cNvPr>
            <p:cNvSpPr/>
            <p:nvPr/>
          </p:nvSpPr>
          <p:spPr>
            <a:xfrm>
              <a:off x="5879976" y="-459432"/>
              <a:ext cx="576064" cy="7776864"/>
            </a:xfrm>
            <a:prstGeom prst="rect">
              <a:avLst/>
            </a:prstGeom>
            <a:gradFill>
              <a:gsLst>
                <a:gs pos="49700">
                  <a:srgbClr val="3F2840"/>
                </a:gs>
                <a:gs pos="0">
                  <a:srgbClr val="6B1525"/>
                </a:gs>
                <a:gs pos="100000">
                  <a:srgbClr val="123C5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1" name="!!a44">
            <a:extLst>
              <a:ext uri="{FF2B5EF4-FFF2-40B4-BE49-F238E27FC236}">
                <a16:creationId xmlns:a16="http://schemas.microsoft.com/office/drawing/2014/main" id="{9CCCCDB1-6FF6-E387-0AEB-8D9C88BB4052}"/>
              </a:ext>
            </a:extLst>
          </p:cNvPr>
          <p:cNvSpPr/>
          <p:nvPr/>
        </p:nvSpPr>
        <p:spPr>
          <a:xfrm rot="12461538">
            <a:off x="7204019" y="774863"/>
            <a:ext cx="324001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1" tIns="43199" rIns="-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2" name="!!s45">
            <a:extLst>
              <a:ext uri="{FF2B5EF4-FFF2-40B4-BE49-F238E27FC236}">
                <a16:creationId xmlns:a16="http://schemas.microsoft.com/office/drawing/2014/main" id="{8A63D16E-6689-31F0-1A5F-62927DE2ADE7}"/>
              </a:ext>
            </a:extLst>
          </p:cNvPr>
          <p:cNvSpPr/>
          <p:nvPr/>
        </p:nvSpPr>
        <p:spPr>
          <a:xfrm>
            <a:off x="7520082" y="749342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45</a:t>
            </a:r>
            <a:endParaRPr lang="zh-CN" altLang="en-US" sz="3200" kern="1200" dirty="0"/>
          </a:p>
        </p:txBody>
      </p:sp>
      <p:sp>
        <p:nvSpPr>
          <p:cNvPr id="103" name="!!a45">
            <a:extLst>
              <a:ext uri="{FF2B5EF4-FFF2-40B4-BE49-F238E27FC236}">
                <a16:creationId xmlns:a16="http://schemas.microsoft.com/office/drawing/2014/main" id="{B331A4A1-6631-A872-EBB9-C3DD3FD9EB05}"/>
              </a:ext>
            </a:extLst>
          </p:cNvPr>
          <p:cNvSpPr/>
          <p:nvPr/>
        </p:nvSpPr>
        <p:spPr>
          <a:xfrm rot="14123077">
            <a:off x="8189858" y="1643914"/>
            <a:ext cx="324001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0" tIns="43200" rIns="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4" name="!!s46">
            <a:extLst>
              <a:ext uri="{FF2B5EF4-FFF2-40B4-BE49-F238E27FC236}">
                <a16:creationId xmlns:a16="http://schemas.microsoft.com/office/drawing/2014/main" id="{B44857A7-FFCA-0810-4E66-DFA40FAA002F}"/>
              </a:ext>
            </a:extLst>
          </p:cNvPr>
          <p:cNvSpPr/>
          <p:nvPr/>
        </p:nvSpPr>
        <p:spPr>
          <a:xfrm>
            <a:off x="8288975" y="1863276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46</a:t>
            </a:r>
            <a:endParaRPr lang="zh-CN" altLang="en-US" sz="3200" kern="1200" dirty="0"/>
          </a:p>
        </p:txBody>
      </p:sp>
      <p:sp>
        <p:nvSpPr>
          <p:cNvPr id="105" name="!!a46">
            <a:extLst>
              <a:ext uri="{FF2B5EF4-FFF2-40B4-BE49-F238E27FC236}">
                <a16:creationId xmlns:a16="http://schemas.microsoft.com/office/drawing/2014/main" id="{2F09ABBA-89AD-6984-B8DF-65F8D9725E2F}"/>
              </a:ext>
            </a:extLst>
          </p:cNvPr>
          <p:cNvSpPr/>
          <p:nvPr/>
        </p:nvSpPr>
        <p:spPr>
          <a:xfrm rot="15784615">
            <a:off x="8658909" y="2871563"/>
            <a:ext cx="324000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1" tIns="43200" rIns="-2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6" name="!!s47">
            <a:extLst>
              <a:ext uri="{FF2B5EF4-FFF2-40B4-BE49-F238E27FC236}">
                <a16:creationId xmlns:a16="http://schemas.microsoft.com/office/drawing/2014/main" id="{AD8F30FC-19E0-1B0E-713B-C5AA95E7B85A}"/>
              </a:ext>
            </a:extLst>
          </p:cNvPr>
          <p:cNvSpPr/>
          <p:nvPr/>
        </p:nvSpPr>
        <p:spPr>
          <a:xfrm>
            <a:off x="8452125" y="3206937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47</a:t>
            </a:r>
            <a:endParaRPr lang="zh-CN" altLang="en-US" sz="3200" kern="1200" dirty="0"/>
          </a:p>
        </p:txBody>
      </p:sp>
      <p:sp>
        <p:nvSpPr>
          <p:cNvPr id="107" name="!!a47">
            <a:extLst>
              <a:ext uri="{FF2B5EF4-FFF2-40B4-BE49-F238E27FC236}">
                <a16:creationId xmlns:a16="http://schemas.microsoft.com/office/drawing/2014/main" id="{4BEEB993-9D30-AC79-7F58-3ED51E082F47}"/>
              </a:ext>
            </a:extLst>
          </p:cNvPr>
          <p:cNvSpPr/>
          <p:nvPr/>
        </p:nvSpPr>
        <p:spPr>
          <a:xfrm rot="6646154">
            <a:off x="8503716" y="4176571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8" name="!!s48">
            <a:extLst>
              <a:ext uri="{FF2B5EF4-FFF2-40B4-BE49-F238E27FC236}">
                <a16:creationId xmlns:a16="http://schemas.microsoft.com/office/drawing/2014/main" id="{E9CCDEF0-228D-0328-B1C2-643463653C7A}"/>
              </a:ext>
            </a:extLst>
          </p:cNvPr>
          <p:cNvSpPr/>
          <p:nvPr/>
        </p:nvSpPr>
        <p:spPr>
          <a:xfrm>
            <a:off x="7972156" y="4472511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48</a:t>
            </a:r>
            <a:endParaRPr lang="zh-CN" altLang="en-US" sz="3200" kern="1200" dirty="0"/>
          </a:p>
        </p:txBody>
      </p:sp>
      <p:sp>
        <p:nvSpPr>
          <p:cNvPr id="109" name="!!a48">
            <a:extLst>
              <a:ext uri="{FF2B5EF4-FFF2-40B4-BE49-F238E27FC236}">
                <a16:creationId xmlns:a16="http://schemas.microsoft.com/office/drawing/2014/main" id="{A9EEFD04-2F74-7722-4A73-C7A1D7C2B2ED}"/>
              </a:ext>
            </a:extLst>
          </p:cNvPr>
          <p:cNvSpPr/>
          <p:nvPr/>
        </p:nvSpPr>
        <p:spPr>
          <a:xfrm rot="8307692">
            <a:off x="7759831" y="5259976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10" name="!!s49">
            <a:extLst>
              <a:ext uri="{FF2B5EF4-FFF2-40B4-BE49-F238E27FC236}">
                <a16:creationId xmlns:a16="http://schemas.microsoft.com/office/drawing/2014/main" id="{C4E8F300-3105-1DC8-6EE5-49A7F4DBA36D}"/>
              </a:ext>
            </a:extLst>
          </p:cNvPr>
          <p:cNvSpPr/>
          <p:nvPr/>
        </p:nvSpPr>
        <p:spPr>
          <a:xfrm>
            <a:off x="6959024" y="5370067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49</a:t>
            </a:r>
            <a:endParaRPr lang="zh-CN" altLang="en-US" sz="3200" kern="1200" dirty="0"/>
          </a:p>
        </p:txBody>
      </p:sp>
      <p:sp>
        <p:nvSpPr>
          <p:cNvPr id="111" name="!!a49">
            <a:extLst>
              <a:ext uri="{FF2B5EF4-FFF2-40B4-BE49-F238E27FC236}">
                <a16:creationId xmlns:a16="http://schemas.microsoft.com/office/drawing/2014/main" id="{4FCF949B-85B5-5BE1-C138-B785AE571572}"/>
              </a:ext>
            </a:extLst>
          </p:cNvPr>
          <p:cNvSpPr/>
          <p:nvPr/>
        </p:nvSpPr>
        <p:spPr>
          <a:xfrm rot="9969231">
            <a:off x="6597671" y="5873583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13" name="!!s50">
            <a:extLst>
              <a:ext uri="{FF2B5EF4-FFF2-40B4-BE49-F238E27FC236}">
                <a16:creationId xmlns:a16="http://schemas.microsoft.com/office/drawing/2014/main" id="{350D098C-870C-FF3E-2633-C0BB0F7E4008}"/>
              </a:ext>
            </a:extLst>
          </p:cNvPr>
          <p:cNvSpPr/>
          <p:nvPr/>
        </p:nvSpPr>
        <p:spPr>
          <a:xfrm>
            <a:off x="5644825" y="5693988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>
                <a:latin typeface="LM Roman 10" panose="00000500000000000000" pitchFamily="50" charset="0"/>
              </a:rPr>
              <a:t>??</a:t>
            </a:r>
            <a:endParaRPr lang="zh-CN" altLang="en-US" sz="3200" kern="1200" dirty="0">
              <a:latin typeface="LM Roman 10" panose="00000500000000000000" pitchFamily="50" charset="0"/>
            </a:endParaRPr>
          </a:p>
        </p:txBody>
      </p:sp>
      <p:sp>
        <p:nvSpPr>
          <p:cNvPr id="87" name="!!a1x">
            <a:extLst>
              <a:ext uri="{FF2B5EF4-FFF2-40B4-BE49-F238E27FC236}">
                <a16:creationId xmlns:a16="http://schemas.microsoft.com/office/drawing/2014/main" id="{D8D1CD91-816D-CE4A-93D2-C42EC957C050}"/>
              </a:ext>
            </a:extLst>
          </p:cNvPr>
          <p:cNvSpPr/>
          <p:nvPr/>
        </p:nvSpPr>
        <p:spPr>
          <a:xfrm rot="11630769">
            <a:off x="5283471" y="5876822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88" name="!!s2x">
            <a:extLst>
              <a:ext uri="{FF2B5EF4-FFF2-40B4-BE49-F238E27FC236}">
                <a16:creationId xmlns:a16="http://schemas.microsoft.com/office/drawing/2014/main" id="{4103F8F6-388B-3A40-6D3F-47DB762163D9}"/>
              </a:ext>
            </a:extLst>
          </p:cNvPr>
          <p:cNvSpPr/>
          <p:nvPr/>
        </p:nvSpPr>
        <p:spPr>
          <a:xfrm>
            <a:off x="4330625" y="5370067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dirty="0"/>
              <a:t>-49</a:t>
            </a:r>
            <a:endParaRPr lang="zh-CN" altLang="en-US" sz="3200" kern="1200" dirty="0"/>
          </a:p>
        </p:txBody>
      </p:sp>
      <p:sp>
        <p:nvSpPr>
          <p:cNvPr id="89" name="!!a2x">
            <a:extLst>
              <a:ext uri="{FF2B5EF4-FFF2-40B4-BE49-F238E27FC236}">
                <a16:creationId xmlns:a16="http://schemas.microsoft.com/office/drawing/2014/main" id="{E859E0D3-88C4-A8E3-24FC-0E01D3E144A4}"/>
              </a:ext>
            </a:extLst>
          </p:cNvPr>
          <p:cNvSpPr/>
          <p:nvPr/>
        </p:nvSpPr>
        <p:spPr>
          <a:xfrm rot="13292308">
            <a:off x="4118300" y="5268952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0" name="!!s3x">
            <a:extLst>
              <a:ext uri="{FF2B5EF4-FFF2-40B4-BE49-F238E27FC236}">
                <a16:creationId xmlns:a16="http://schemas.microsoft.com/office/drawing/2014/main" id="{EE8E448A-CB72-12C0-29DE-2F22530BAFB2}"/>
              </a:ext>
            </a:extLst>
          </p:cNvPr>
          <p:cNvSpPr/>
          <p:nvPr/>
        </p:nvSpPr>
        <p:spPr>
          <a:xfrm>
            <a:off x="3317493" y="4472511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-48</a:t>
            </a:r>
            <a:endParaRPr lang="zh-CN" altLang="en-US" sz="3200" kern="1200" dirty="0"/>
          </a:p>
        </p:txBody>
      </p:sp>
      <p:sp>
        <p:nvSpPr>
          <p:cNvPr id="91" name="!!a3x">
            <a:extLst>
              <a:ext uri="{FF2B5EF4-FFF2-40B4-BE49-F238E27FC236}">
                <a16:creationId xmlns:a16="http://schemas.microsoft.com/office/drawing/2014/main" id="{75CE8D1F-0C00-BD2C-1D60-4896ABE0CCAE}"/>
              </a:ext>
            </a:extLst>
          </p:cNvPr>
          <p:cNvSpPr/>
          <p:nvPr/>
        </p:nvSpPr>
        <p:spPr>
          <a:xfrm rot="14953846">
            <a:off x="3369084" y="4189227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2" name="!!s4x">
            <a:extLst>
              <a:ext uri="{FF2B5EF4-FFF2-40B4-BE49-F238E27FC236}">
                <a16:creationId xmlns:a16="http://schemas.microsoft.com/office/drawing/2014/main" id="{11DA90E8-BA5C-5FAB-B3A0-B868104EEB50}"/>
              </a:ext>
            </a:extLst>
          </p:cNvPr>
          <p:cNvSpPr/>
          <p:nvPr/>
        </p:nvSpPr>
        <p:spPr>
          <a:xfrm>
            <a:off x="2837524" y="3206937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dirty="0"/>
              <a:t>-47</a:t>
            </a:r>
            <a:endParaRPr lang="zh-CN" altLang="en-US" sz="3200" kern="1200" dirty="0"/>
          </a:p>
        </p:txBody>
      </p:sp>
      <p:sp>
        <p:nvSpPr>
          <p:cNvPr id="93" name="!!a4x">
            <a:extLst>
              <a:ext uri="{FF2B5EF4-FFF2-40B4-BE49-F238E27FC236}">
                <a16:creationId xmlns:a16="http://schemas.microsoft.com/office/drawing/2014/main" id="{100446D2-C926-89C3-6EA9-0E0AEA6DEC8A}"/>
              </a:ext>
            </a:extLst>
          </p:cNvPr>
          <p:cNvSpPr/>
          <p:nvPr/>
        </p:nvSpPr>
        <p:spPr>
          <a:xfrm rot="5815385">
            <a:off x="3207459" y="2885000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0" tIns="43199" rIns="-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4" name="!!s5x">
            <a:extLst>
              <a:ext uri="{FF2B5EF4-FFF2-40B4-BE49-F238E27FC236}">
                <a16:creationId xmlns:a16="http://schemas.microsoft.com/office/drawing/2014/main" id="{24A1EF4F-0F14-83BA-3FC5-E6BD4AD4F1BE}"/>
              </a:ext>
            </a:extLst>
          </p:cNvPr>
          <p:cNvSpPr/>
          <p:nvPr/>
        </p:nvSpPr>
        <p:spPr>
          <a:xfrm>
            <a:off x="3000675" y="1863276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dirty="0"/>
              <a:t>-46</a:t>
            </a:r>
            <a:endParaRPr lang="zh-CN" altLang="en-US" sz="3200" kern="1200" dirty="0"/>
          </a:p>
        </p:txBody>
      </p:sp>
      <p:sp>
        <p:nvSpPr>
          <p:cNvPr id="95" name="!!a5x">
            <a:extLst>
              <a:ext uri="{FF2B5EF4-FFF2-40B4-BE49-F238E27FC236}">
                <a16:creationId xmlns:a16="http://schemas.microsoft.com/office/drawing/2014/main" id="{C3660901-E8E0-A4D4-C4C0-25855A371843}"/>
              </a:ext>
            </a:extLst>
          </p:cNvPr>
          <p:cNvSpPr/>
          <p:nvPr/>
        </p:nvSpPr>
        <p:spPr>
          <a:xfrm rot="7476923">
            <a:off x="3670451" y="1655054"/>
            <a:ext cx="324001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99" tIns="43200" rIns="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6" name="!!s6x">
            <a:extLst>
              <a:ext uri="{FF2B5EF4-FFF2-40B4-BE49-F238E27FC236}">
                <a16:creationId xmlns:a16="http://schemas.microsoft.com/office/drawing/2014/main" id="{CD2E07A5-846A-E8DF-2635-D307FD385DED}"/>
              </a:ext>
            </a:extLst>
          </p:cNvPr>
          <p:cNvSpPr/>
          <p:nvPr/>
        </p:nvSpPr>
        <p:spPr>
          <a:xfrm>
            <a:off x="3769568" y="749342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dirty="0"/>
              <a:t>-45</a:t>
            </a:r>
            <a:endParaRPr lang="zh-CN" altLang="en-US" sz="3200" kern="1200" dirty="0"/>
          </a:p>
        </p:txBody>
      </p:sp>
      <p:sp>
        <p:nvSpPr>
          <p:cNvPr id="97" name="!!a6x">
            <a:extLst>
              <a:ext uri="{FF2B5EF4-FFF2-40B4-BE49-F238E27FC236}">
                <a16:creationId xmlns:a16="http://schemas.microsoft.com/office/drawing/2014/main" id="{CF7394C1-CE93-CB24-86EF-AD7781407438}"/>
              </a:ext>
            </a:extLst>
          </p:cNvPr>
          <p:cNvSpPr/>
          <p:nvPr/>
        </p:nvSpPr>
        <p:spPr>
          <a:xfrm rot="9138462">
            <a:off x="4651995" y="781154"/>
            <a:ext cx="324001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99" tIns="43201" rIns="1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7" name="!!dots top">
            <a:extLst>
              <a:ext uri="{FF2B5EF4-FFF2-40B4-BE49-F238E27FC236}">
                <a16:creationId xmlns:a16="http://schemas.microsoft.com/office/drawing/2014/main" id="{5864DCB1-AC3F-B046-0EC2-D42B7BF2782F}"/>
              </a:ext>
            </a:extLst>
          </p:cNvPr>
          <p:cNvSpPr txBox="1"/>
          <p:nvPr/>
        </p:nvSpPr>
        <p:spPr>
          <a:xfrm rot="10800000">
            <a:off x="5023478" y="-263369"/>
            <a:ext cx="210025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…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72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6728B-9E68-D385-968E-11BE598D1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03AD0B-91DF-4E51-F114-94F1EAE03001}"/>
              </a:ext>
            </a:extLst>
          </p:cNvPr>
          <p:cNvGrpSpPr/>
          <p:nvPr/>
        </p:nvGrpSpPr>
        <p:grpSpPr>
          <a:xfrm rot="10800000">
            <a:off x="-1824880" y="-459432"/>
            <a:ext cx="15985776" cy="7776864"/>
            <a:chOff x="-1824880" y="-459432"/>
            <a:chExt cx="15985776" cy="77768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1D43C61-D8BC-4CD4-5DE4-036DAC3F8C34}"/>
                </a:ext>
              </a:extLst>
            </p:cNvPr>
            <p:cNvSpPr/>
            <p:nvPr/>
          </p:nvSpPr>
          <p:spPr>
            <a:xfrm rot="16200000">
              <a:off x="6498621" y="-593195"/>
              <a:ext cx="7331662" cy="799288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E4D5E7E-ABC4-E0AB-B89B-507A0ED0DE00}"/>
                </a:ext>
              </a:extLst>
            </p:cNvPr>
            <p:cNvSpPr/>
            <p:nvPr/>
          </p:nvSpPr>
          <p:spPr>
            <a:xfrm rot="16200000">
              <a:off x="-1494267" y="-593195"/>
              <a:ext cx="7331662" cy="79928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77682A-1439-A3E6-D2E0-2218CD75EEC8}"/>
                </a:ext>
              </a:extLst>
            </p:cNvPr>
            <p:cNvSpPr/>
            <p:nvPr/>
          </p:nvSpPr>
          <p:spPr>
            <a:xfrm>
              <a:off x="5879976" y="-459432"/>
              <a:ext cx="576064" cy="7776864"/>
            </a:xfrm>
            <a:prstGeom prst="rect">
              <a:avLst/>
            </a:prstGeom>
            <a:gradFill>
              <a:gsLst>
                <a:gs pos="49700">
                  <a:srgbClr val="3F2840"/>
                </a:gs>
                <a:gs pos="0">
                  <a:srgbClr val="6B1525"/>
                </a:gs>
                <a:gs pos="100000">
                  <a:srgbClr val="123C5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1" name="!!a44">
            <a:extLst>
              <a:ext uri="{FF2B5EF4-FFF2-40B4-BE49-F238E27FC236}">
                <a16:creationId xmlns:a16="http://schemas.microsoft.com/office/drawing/2014/main" id="{40DA4348-A436-A4C5-52E1-AB46E7801E04}"/>
              </a:ext>
            </a:extLst>
          </p:cNvPr>
          <p:cNvSpPr/>
          <p:nvPr/>
        </p:nvSpPr>
        <p:spPr>
          <a:xfrm rot="12461538">
            <a:off x="7204019" y="774863"/>
            <a:ext cx="324001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1" tIns="43199" rIns="-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2" name="!!s45">
            <a:extLst>
              <a:ext uri="{FF2B5EF4-FFF2-40B4-BE49-F238E27FC236}">
                <a16:creationId xmlns:a16="http://schemas.microsoft.com/office/drawing/2014/main" id="{39ECAAD6-A68F-C53F-084F-8F6B8F1DF2D2}"/>
              </a:ext>
            </a:extLst>
          </p:cNvPr>
          <p:cNvSpPr/>
          <p:nvPr/>
        </p:nvSpPr>
        <p:spPr>
          <a:xfrm>
            <a:off x="7520082" y="749342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45</a:t>
            </a:r>
            <a:endParaRPr lang="zh-CN" altLang="en-US" sz="3200" kern="1200" dirty="0"/>
          </a:p>
        </p:txBody>
      </p:sp>
      <p:sp>
        <p:nvSpPr>
          <p:cNvPr id="103" name="!!a45">
            <a:extLst>
              <a:ext uri="{FF2B5EF4-FFF2-40B4-BE49-F238E27FC236}">
                <a16:creationId xmlns:a16="http://schemas.microsoft.com/office/drawing/2014/main" id="{6856A012-2627-1168-DCF4-17F4BA305821}"/>
              </a:ext>
            </a:extLst>
          </p:cNvPr>
          <p:cNvSpPr/>
          <p:nvPr/>
        </p:nvSpPr>
        <p:spPr>
          <a:xfrm rot="14123077">
            <a:off x="8189858" y="1643914"/>
            <a:ext cx="324001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0" tIns="43200" rIns="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4" name="!!s46">
            <a:extLst>
              <a:ext uri="{FF2B5EF4-FFF2-40B4-BE49-F238E27FC236}">
                <a16:creationId xmlns:a16="http://schemas.microsoft.com/office/drawing/2014/main" id="{A8BE075E-CE5B-D1CB-0D21-B495648726D2}"/>
              </a:ext>
            </a:extLst>
          </p:cNvPr>
          <p:cNvSpPr/>
          <p:nvPr/>
        </p:nvSpPr>
        <p:spPr>
          <a:xfrm>
            <a:off x="8288975" y="1863276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46</a:t>
            </a:r>
            <a:endParaRPr lang="zh-CN" altLang="en-US" sz="3200" kern="1200" dirty="0"/>
          </a:p>
        </p:txBody>
      </p:sp>
      <p:sp>
        <p:nvSpPr>
          <p:cNvPr id="105" name="!!a46">
            <a:extLst>
              <a:ext uri="{FF2B5EF4-FFF2-40B4-BE49-F238E27FC236}">
                <a16:creationId xmlns:a16="http://schemas.microsoft.com/office/drawing/2014/main" id="{0E09C40E-3620-3A55-F2D2-EDD5C545C95E}"/>
              </a:ext>
            </a:extLst>
          </p:cNvPr>
          <p:cNvSpPr/>
          <p:nvPr/>
        </p:nvSpPr>
        <p:spPr>
          <a:xfrm rot="15784615">
            <a:off x="8658909" y="2871563"/>
            <a:ext cx="324000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1" tIns="43200" rIns="-2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6" name="!!s47">
            <a:extLst>
              <a:ext uri="{FF2B5EF4-FFF2-40B4-BE49-F238E27FC236}">
                <a16:creationId xmlns:a16="http://schemas.microsoft.com/office/drawing/2014/main" id="{9E807897-F808-8FF2-5687-4957E8F34588}"/>
              </a:ext>
            </a:extLst>
          </p:cNvPr>
          <p:cNvSpPr/>
          <p:nvPr/>
        </p:nvSpPr>
        <p:spPr>
          <a:xfrm>
            <a:off x="8452125" y="3206937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47</a:t>
            </a:r>
            <a:endParaRPr lang="zh-CN" altLang="en-US" sz="3200" kern="1200" dirty="0"/>
          </a:p>
        </p:txBody>
      </p:sp>
      <p:sp>
        <p:nvSpPr>
          <p:cNvPr id="107" name="!!a47">
            <a:extLst>
              <a:ext uri="{FF2B5EF4-FFF2-40B4-BE49-F238E27FC236}">
                <a16:creationId xmlns:a16="http://schemas.microsoft.com/office/drawing/2014/main" id="{62873513-2AE8-049B-9573-49E313A10535}"/>
              </a:ext>
            </a:extLst>
          </p:cNvPr>
          <p:cNvSpPr/>
          <p:nvPr/>
        </p:nvSpPr>
        <p:spPr>
          <a:xfrm rot="6646154">
            <a:off x="8503716" y="4176571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8" name="!!s48">
            <a:extLst>
              <a:ext uri="{FF2B5EF4-FFF2-40B4-BE49-F238E27FC236}">
                <a16:creationId xmlns:a16="http://schemas.microsoft.com/office/drawing/2014/main" id="{049C8AA7-56D1-F533-12FB-B58262EA6BEB}"/>
              </a:ext>
            </a:extLst>
          </p:cNvPr>
          <p:cNvSpPr/>
          <p:nvPr/>
        </p:nvSpPr>
        <p:spPr>
          <a:xfrm>
            <a:off x="7972156" y="4472511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48</a:t>
            </a:r>
            <a:endParaRPr lang="zh-CN" altLang="en-US" sz="3200" kern="1200" dirty="0"/>
          </a:p>
        </p:txBody>
      </p:sp>
      <p:sp>
        <p:nvSpPr>
          <p:cNvPr id="109" name="!!a48">
            <a:extLst>
              <a:ext uri="{FF2B5EF4-FFF2-40B4-BE49-F238E27FC236}">
                <a16:creationId xmlns:a16="http://schemas.microsoft.com/office/drawing/2014/main" id="{207B0D2A-243F-1652-BE31-D276A4329C23}"/>
              </a:ext>
            </a:extLst>
          </p:cNvPr>
          <p:cNvSpPr/>
          <p:nvPr/>
        </p:nvSpPr>
        <p:spPr>
          <a:xfrm rot="8307692">
            <a:off x="7759831" y="5259976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10" name="!!s49">
            <a:extLst>
              <a:ext uri="{FF2B5EF4-FFF2-40B4-BE49-F238E27FC236}">
                <a16:creationId xmlns:a16="http://schemas.microsoft.com/office/drawing/2014/main" id="{4B8F54D4-3A76-8ADF-C87E-79E7B83C1C09}"/>
              </a:ext>
            </a:extLst>
          </p:cNvPr>
          <p:cNvSpPr/>
          <p:nvPr/>
        </p:nvSpPr>
        <p:spPr>
          <a:xfrm>
            <a:off x="6959024" y="5370067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49</a:t>
            </a:r>
            <a:endParaRPr lang="zh-CN" altLang="en-US" sz="3200" kern="1200" dirty="0"/>
          </a:p>
        </p:txBody>
      </p:sp>
      <p:sp>
        <p:nvSpPr>
          <p:cNvPr id="111" name="!!a49">
            <a:extLst>
              <a:ext uri="{FF2B5EF4-FFF2-40B4-BE49-F238E27FC236}">
                <a16:creationId xmlns:a16="http://schemas.microsoft.com/office/drawing/2014/main" id="{855A3CAD-9CCC-BA01-3A12-BC4F6A060925}"/>
              </a:ext>
            </a:extLst>
          </p:cNvPr>
          <p:cNvSpPr/>
          <p:nvPr/>
        </p:nvSpPr>
        <p:spPr>
          <a:xfrm rot="9969231">
            <a:off x="6597671" y="5873583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13" name="!!s50">
            <a:extLst>
              <a:ext uri="{FF2B5EF4-FFF2-40B4-BE49-F238E27FC236}">
                <a16:creationId xmlns:a16="http://schemas.microsoft.com/office/drawing/2014/main" id="{65333BA5-53D3-4741-FF47-88100049850B}"/>
              </a:ext>
            </a:extLst>
          </p:cNvPr>
          <p:cNvSpPr/>
          <p:nvPr/>
        </p:nvSpPr>
        <p:spPr>
          <a:xfrm>
            <a:off x="5644825" y="5693988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>
                <a:latin typeface="LM Roman 10" panose="00000500000000000000" pitchFamily="50" charset="0"/>
              </a:rPr>
              <a:t>??</a:t>
            </a:r>
            <a:endParaRPr lang="zh-CN" altLang="en-US" sz="3200" kern="1200" dirty="0">
              <a:latin typeface="LM Roman 10" panose="00000500000000000000" pitchFamily="50" charset="0"/>
            </a:endParaRPr>
          </a:p>
        </p:txBody>
      </p:sp>
      <p:sp>
        <p:nvSpPr>
          <p:cNvPr id="87" name="!!a1x">
            <a:extLst>
              <a:ext uri="{FF2B5EF4-FFF2-40B4-BE49-F238E27FC236}">
                <a16:creationId xmlns:a16="http://schemas.microsoft.com/office/drawing/2014/main" id="{3148FA3A-1D8C-0741-1D0B-42887D31DE66}"/>
              </a:ext>
            </a:extLst>
          </p:cNvPr>
          <p:cNvSpPr/>
          <p:nvPr/>
        </p:nvSpPr>
        <p:spPr>
          <a:xfrm rot="11630769">
            <a:off x="5283471" y="5876822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88" name="!!s2x">
            <a:extLst>
              <a:ext uri="{FF2B5EF4-FFF2-40B4-BE49-F238E27FC236}">
                <a16:creationId xmlns:a16="http://schemas.microsoft.com/office/drawing/2014/main" id="{51EE6FDE-38D8-C0EE-853B-E70445E6764D}"/>
              </a:ext>
            </a:extLst>
          </p:cNvPr>
          <p:cNvSpPr/>
          <p:nvPr/>
        </p:nvSpPr>
        <p:spPr>
          <a:xfrm>
            <a:off x="4330625" y="5370067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dirty="0"/>
              <a:t>-49</a:t>
            </a:r>
            <a:endParaRPr lang="zh-CN" altLang="en-US" sz="3200" kern="1200" dirty="0"/>
          </a:p>
        </p:txBody>
      </p:sp>
      <p:sp>
        <p:nvSpPr>
          <p:cNvPr id="89" name="!!a2x">
            <a:extLst>
              <a:ext uri="{FF2B5EF4-FFF2-40B4-BE49-F238E27FC236}">
                <a16:creationId xmlns:a16="http://schemas.microsoft.com/office/drawing/2014/main" id="{85914087-2B4D-09DD-E268-2BFB76AF3D1E}"/>
              </a:ext>
            </a:extLst>
          </p:cNvPr>
          <p:cNvSpPr/>
          <p:nvPr/>
        </p:nvSpPr>
        <p:spPr>
          <a:xfrm rot="13292308">
            <a:off x="4118300" y="5268952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0" name="!!s3x">
            <a:extLst>
              <a:ext uri="{FF2B5EF4-FFF2-40B4-BE49-F238E27FC236}">
                <a16:creationId xmlns:a16="http://schemas.microsoft.com/office/drawing/2014/main" id="{7DE92524-C323-8991-F4E8-1F66112B3685}"/>
              </a:ext>
            </a:extLst>
          </p:cNvPr>
          <p:cNvSpPr/>
          <p:nvPr/>
        </p:nvSpPr>
        <p:spPr>
          <a:xfrm>
            <a:off x="3317493" y="4472511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-48</a:t>
            </a:r>
            <a:endParaRPr lang="zh-CN" altLang="en-US" sz="3200" kern="1200" dirty="0"/>
          </a:p>
        </p:txBody>
      </p:sp>
      <p:sp>
        <p:nvSpPr>
          <p:cNvPr id="91" name="!!a3x">
            <a:extLst>
              <a:ext uri="{FF2B5EF4-FFF2-40B4-BE49-F238E27FC236}">
                <a16:creationId xmlns:a16="http://schemas.microsoft.com/office/drawing/2014/main" id="{0FD992E2-E6A9-F423-3233-60DB637CB5C2}"/>
              </a:ext>
            </a:extLst>
          </p:cNvPr>
          <p:cNvSpPr/>
          <p:nvPr/>
        </p:nvSpPr>
        <p:spPr>
          <a:xfrm rot="14953846">
            <a:off x="3369084" y="4189227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2" name="!!s4x">
            <a:extLst>
              <a:ext uri="{FF2B5EF4-FFF2-40B4-BE49-F238E27FC236}">
                <a16:creationId xmlns:a16="http://schemas.microsoft.com/office/drawing/2014/main" id="{42F7B893-0218-4451-8507-50EB68B6DF49}"/>
              </a:ext>
            </a:extLst>
          </p:cNvPr>
          <p:cNvSpPr/>
          <p:nvPr/>
        </p:nvSpPr>
        <p:spPr>
          <a:xfrm>
            <a:off x="2837524" y="3206937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dirty="0"/>
              <a:t>-47</a:t>
            </a:r>
            <a:endParaRPr lang="zh-CN" altLang="en-US" sz="3200" kern="1200" dirty="0"/>
          </a:p>
        </p:txBody>
      </p:sp>
      <p:sp>
        <p:nvSpPr>
          <p:cNvPr id="93" name="!!a4x">
            <a:extLst>
              <a:ext uri="{FF2B5EF4-FFF2-40B4-BE49-F238E27FC236}">
                <a16:creationId xmlns:a16="http://schemas.microsoft.com/office/drawing/2014/main" id="{28830060-CDBA-F223-72B1-32984FD6C304}"/>
              </a:ext>
            </a:extLst>
          </p:cNvPr>
          <p:cNvSpPr/>
          <p:nvPr/>
        </p:nvSpPr>
        <p:spPr>
          <a:xfrm rot="5815385">
            <a:off x="3207459" y="2885000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0" tIns="43199" rIns="-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4" name="!!s5x">
            <a:extLst>
              <a:ext uri="{FF2B5EF4-FFF2-40B4-BE49-F238E27FC236}">
                <a16:creationId xmlns:a16="http://schemas.microsoft.com/office/drawing/2014/main" id="{A44C4EB2-B371-130D-6F51-6DE958249C1F}"/>
              </a:ext>
            </a:extLst>
          </p:cNvPr>
          <p:cNvSpPr/>
          <p:nvPr/>
        </p:nvSpPr>
        <p:spPr>
          <a:xfrm>
            <a:off x="3000675" y="1863276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dirty="0"/>
              <a:t>-46</a:t>
            </a:r>
            <a:endParaRPr lang="zh-CN" altLang="en-US" sz="3200" kern="1200" dirty="0"/>
          </a:p>
        </p:txBody>
      </p:sp>
      <p:sp>
        <p:nvSpPr>
          <p:cNvPr id="95" name="!!a5x">
            <a:extLst>
              <a:ext uri="{FF2B5EF4-FFF2-40B4-BE49-F238E27FC236}">
                <a16:creationId xmlns:a16="http://schemas.microsoft.com/office/drawing/2014/main" id="{1AC97032-953F-E890-6AAE-951930E008F3}"/>
              </a:ext>
            </a:extLst>
          </p:cNvPr>
          <p:cNvSpPr/>
          <p:nvPr/>
        </p:nvSpPr>
        <p:spPr>
          <a:xfrm rot="7476923">
            <a:off x="3670451" y="1655054"/>
            <a:ext cx="324001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99" tIns="43200" rIns="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6" name="!!s6x">
            <a:extLst>
              <a:ext uri="{FF2B5EF4-FFF2-40B4-BE49-F238E27FC236}">
                <a16:creationId xmlns:a16="http://schemas.microsoft.com/office/drawing/2014/main" id="{DF09D61B-652B-A24C-74BF-6C5919D18C43}"/>
              </a:ext>
            </a:extLst>
          </p:cNvPr>
          <p:cNvSpPr/>
          <p:nvPr/>
        </p:nvSpPr>
        <p:spPr>
          <a:xfrm>
            <a:off x="3769568" y="749342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dirty="0"/>
              <a:t>-45</a:t>
            </a:r>
            <a:endParaRPr lang="zh-CN" altLang="en-US" sz="3200" kern="1200" dirty="0"/>
          </a:p>
        </p:txBody>
      </p:sp>
      <p:sp>
        <p:nvSpPr>
          <p:cNvPr id="97" name="!!a6x">
            <a:extLst>
              <a:ext uri="{FF2B5EF4-FFF2-40B4-BE49-F238E27FC236}">
                <a16:creationId xmlns:a16="http://schemas.microsoft.com/office/drawing/2014/main" id="{CDF4C960-6F06-0008-9C1B-8323DE1C6D15}"/>
              </a:ext>
            </a:extLst>
          </p:cNvPr>
          <p:cNvSpPr/>
          <p:nvPr/>
        </p:nvSpPr>
        <p:spPr>
          <a:xfrm rot="9138462">
            <a:off x="4651995" y="781154"/>
            <a:ext cx="324001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99" tIns="43201" rIns="1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7" name="!!dots top">
            <a:extLst>
              <a:ext uri="{FF2B5EF4-FFF2-40B4-BE49-F238E27FC236}">
                <a16:creationId xmlns:a16="http://schemas.microsoft.com/office/drawing/2014/main" id="{E711B8D9-9085-F5CB-3284-6993B229490B}"/>
              </a:ext>
            </a:extLst>
          </p:cNvPr>
          <p:cNvSpPr txBox="1"/>
          <p:nvPr/>
        </p:nvSpPr>
        <p:spPr>
          <a:xfrm rot="10800000">
            <a:off x="5023478" y="-263369"/>
            <a:ext cx="210025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…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sp>
        <p:nvSpPr>
          <p:cNvPr id="2" name="!!s50">
            <a:extLst>
              <a:ext uri="{FF2B5EF4-FFF2-40B4-BE49-F238E27FC236}">
                <a16:creationId xmlns:a16="http://schemas.microsoft.com/office/drawing/2014/main" id="{7289A035-B00E-3A7F-C0DB-2DB4982C7660}"/>
              </a:ext>
            </a:extLst>
          </p:cNvPr>
          <p:cNvSpPr/>
          <p:nvPr/>
        </p:nvSpPr>
        <p:spPr>
          <a:xfrm>
            <a:off x="5644825" y="5693988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>
                <a:solidFill>
                  <a:schemeClr val="accent1"/>
                </a:solidFill>
                <a:latin typeface="LM Roman 10" panose="00000500000000000000" pitchFamily="50" charset="0"/>
              </a:rPr>
              <a:t>-50</a:t>
            </a:r>
            <a:endParaRPr lang="zh-CN" altLang="en-US" sz="3200" kern="1200" dirty="0">
              <a:solidFill>
                <a:schemeClr val="accent1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8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9298AF-C8C7-7839-4EC2-3C3EEC3C93CC}"/>
              </a:ext>
            </a:extLst>
          </p:cNvPr>
          <p:cNvSpPr/>
          <p:nvPr/>
        </p:nvSpPr>
        <p:spPr>
          <a:xfrm>
            <a:off x="1919536" y="3423920"/>
            <a:ext cx="6563360" cy="307848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B28C54-AC6A-3005-ADA6-3095F8819AFB}"/>
              </a:ext>
            </a:extLst>
          </p:cNvPr>
          <p:cNvSpPr/>
          <p:nvPr/>
        </p:nvSpPr>
        <p:spPr>
          <a:xfrm>
            <a:off x="1919536" y="345440"/>
            <a:ext cx="6563360" cy="307848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A1791A-5250-07E5-AE66-B1EFD2266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446654"/>
              </p:ext>
            </p:extLst>
          </p:nvPr>
        </p:nvGraphicFramePr>
        <p:xfrm>
          <a:off x="2031296" y="441960"/>
          <a:ext cx="6096000" cy="5974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83461617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3958172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5914087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864136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2410499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156040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6966483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959246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9733642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75750390"/>
                    </a:ext>
                  </a:extLst>
                </a:gridCol>
              </a:tblGrid>
              <a:tr h="59740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00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01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02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03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04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05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06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07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08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09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46414"/>
                  </a:ext>
                </a:extLst>
              </a:tr>
              <a:tr h="59740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798625"/>
                  </a:ext>
                </a:extLst>
              </a:tr>
              <a:tr h="59740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22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24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26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27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145645"/>
                  </a:ext>
                </a:extLst>
              </a:tr>
              <a:tr h="59740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32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33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34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35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36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37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39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827102"/>
                  </a:ext>
                </a:extLst>
              </a:tr>
              <a:tr h="59740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41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42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43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44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46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47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48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49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447961"/>
                  </a:ext>
                </a:extLst>
              </a:tr>
              <a:tr h="59740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</a:t>
                      </a:r>
                      <a:endParaRPr lang="en-US" altLang="zh-CN" sz="2800" b="0" i="0" u="none" strike="noStrike" dirty="0">
                        <a:solidFill>
                          <a:schemeClr val="accent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51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52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53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54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55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56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57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58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59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784510"/>
                  </a:ext>
                </a:extLst>
              </a:tr>
              <a:tr h="59740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61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62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63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64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65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66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67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68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69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690731"/>
                  </a:ext>
                </a:extLst>
              </a:tr>
              <a:tr h="59740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70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71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72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73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74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76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77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78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79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352884"/>
                  </a:ext>
                </a:extLst>
              </a:tr>
              <a:tr h="59740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81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82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83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84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86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87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88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89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42745"/>
                  </a:ext>
                </a:extLst>
              </a:tr>
              <a:tr h="59740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91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92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93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94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95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96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>
                          <a:solidFill>
                            <a:schemeClr val="bg1"/>
                          </a:solidFill>
                          <a:effectLst/>
                        </a:rPr>
                        <a:t>97</a:t>
                      </a:r>
                      <a:endParaRPr lang="en-US" altLang="zh-CN" sz="28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98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99</a:t>
                      </a:r>
                      <a:endParaRPr lang="en-US" altLang="zh-CN" sz="28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636861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9DCD17-14D6-A724-2B02-45D23BDCB6F9}"/>
              </a:ext>
            </a:extLst>
          </p:cNvPr>
          <p:cNvCxnSpPr>
            <a:cxnSpLocks/>
          </p:cNvCxnSpPr>
          <p:nvPr/>
        </p:nvCxnSpPr>
        <p:spPr>
          <a:xfrm>
            <a:off x="1828096" y="3423920"/>
            <a:ext cx="67665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82C7DAF-C658-34B9-6058-5AE124BC819A}"/>
              </a:ext>
            </a:extLst>
          </p:cNvPr>
          <p:cNvSpPr txBox="1"/>
          <p:nvPr/>
        </p:nvSpPr>
        <p:spPr>
          <a:xfrm>
            <a:off x="8616280" y="3861048"/>
            <a:ext cx="194421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chemeClr val="bg1"/>
                </a:solidFill>
                <a:latin typeface="NewComputerModernMath" panose="02000503000000000000" pitchFamily="50" charset="0"/>
                <a:ea typeface="NewComputerModernMath" panose="02000503000000000000" pitchFamily="50" charset="0"/>
              </a:rPr>
              <a:t>}</a:t>
            </a:r>
            <a:endParaRPr lang="zh-CN" altLang="en-US" sz="19900" dirty="0">
              <a:solidFill>
                <a:schemeClr val="bg1"/>
              </a:solidFill>
              <a:latin typeface="NewComputerModernMath" panose="02000503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EA866-F8F5-620E-C564-F37776B6BCE2}"/>
              </a:ext>
            </a:extLst>
          </p:cNvPr>
          <p:cNvSpPr txBox="1"/>
          <p:nvPr/>
        </p:nvSpPr>
        <p:spPr>
          <a:xfrm>
            <a:off x="10200456" y="4365104"/>
            <a:ext cx="1296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NewComputerModernMath" panose="02000503000000000000" pitchFamily="50" charset="0"/>
                <a:ea typeface="NewComputerModernMath" panose="02000503000000000000" pitchFamily="50" charset="0"/>
              </a:rPr>
              <a:t>−</a:t>
            </a:r>
            <a:endParaRPr lang="zh-CN" altLang="en-US" sz="9600" dirty="0">
              <a:solidFill>
                <a:schemeClr val="bg1"/>
              </a:solidFill>
              <a:latin typeface="NewComputerModernMath" panose="02000503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3996D-0BDB-6D7D-5F36-2C353EEF4DC3}"/>
              </a:ext>
            </a:extLst>
          </p:cNvPr>
          <p:cNvSpPr txBox="1"/>
          <p:nvPr/>
        </p:nvSpPr>
        <p:spPr>
          <a:xfrm>
            <a:off x="8616280" y="908720"/>
            <a:ext cx="194421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chemeClr val="bg1"/>
                </a:solidFill>
                <a:latin typeface="NewComputerModernMath" panose="02000503000000000000" pitchFamily="50" charset="0"/>
                <a:ea typeface="NewComputerModernMath" panose="02000503000000000000" pitchFamily="50" charset="0"/>
              </a:rPr>
              <a:t>}</a:t>
            </a:r>
            <a:endParaRPr lang="zh-CN" altLang="en-US" sz="19900" dirty="0">
              <a:solidFill>
                <a:schemeClr val="bg1"/>
              </a:solidFill>
              <a:latin typeface="NewComputerModernMath" panose="02000503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FA4E3-747F-1AE8-5DCC-1AA0D1DADC26}"/>
              </a:ext>
            </a:extLst>
          </p:cNvPr>
          <p:cNvSpPr txBox="1"/>
          <p:nvPr/>
        </p:nvSpPr>
        <p:spPr>
          <a:xfrm>
            <a:off x="10200456" y="1412776"/>
            <a:ext cx="1296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NewComputerModernMath" panose="02000503000000000000" pitchFamily="50" charset="0"/>
                <a:ea typeface="NewComputerModernMath" panose="02000503000000000000" pitchFamily="50" charset="0"/>
              </a:rPr>
              <a:t>+</a:t>
            </a:r>
            <a:endParaRPr lang="zh-CN" altLang="en-US" sz="9600" dirty="0">
              <a:solidFill>
                <a:schemeClr val="bg1"/>
              </a:solidFill>
              <a:latin typeface="NewComputerModernMath" panose="02000503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5BC375-A47B-9E36-CF1C-7995D6A7344D}"/>
              </a:ext>
            </a:extLst>
          </p:cNvPr>
          <p:cNvSpPr/>
          <p:nvPr/>
        </p:nvSpPr>
        <p:spPr>
          <a:xfrm>
            <a:off x="8760296" y="3356992"/>
            <a:ext cx="2880320" cy="3240360"/>
          </a:xfrm>
          <a:prstGeom prst="rect">
            <a:avLst/>
          </a:prstGeom>
          <a:solidFill>
            <a:srgbClr val="0C000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4675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DEE86E-FD68-3FB9-939C-DE329737016A}"/>
              </a:ext>
            </a:extLst>
          </p:cNvPr>
          <p:cNvSpPr txBox="1"/>
          <p:nvPr/>
        </p:nvSpPr>
        <p:spPr>
          <a:xfrm>
            <a:off x="3143672" y="1268760"/>
            <a:ext cx="5904656" cy="603397"/>
          </a:xfrm>
          <a:custGeom>
            <a:avLst/>
            <a:gdLst/>
            <a:ahLst/>
            <a:cxnLst/>
            <a:rect l="l" t="t" r="r" b="b"/>
            <a:pathLst>
              <a:path w="8912236" h="910742">
                <a:moveTo>
                  <a:pt x="3255129" y="525837"/>
                </a:moveTo>
                <a:lnTo>
                  <a:pt x="3827544" y="525837"/>
                </a:lnTo>
                <a:cubicBezTo>
                  <a:pt x="3832707" y="525970"/>
                  <a:pt x="3837012" y="527755"/>
                  <a:pt x="3840460" y="531193"/>
                </a:cubicBezTo>
                <a:cubicBezTo>
                  <a:pt x="3843908" y="534630"/>
                  <a:pt x="3845699" y="538921"/>
                  <a:pt x="3845832" y="544068"/>
                </a:cubicBezTo>
                <a:cubicBezTo>
                  <a:pt x="3845699" y="549214"/>
                  <a:pt x="3843908" y="553506"/>
                  <a:pt x="3840460" y="556944"/>
                </a:cubicBezTo>
                <a:cubicBezTo>
                  <a:pt x="3837012" y="560381"/>
                  <a:pt x="3832707" y="562166"/>
                  <a:pt x="3827544" y="562299"/>
                </a:cubicBezTo>
                <a:lnTo>
                  <a:pt x="3255129" y="562299"/>
                </a:lnTo>
                <a:cubicBezTo>
                  <a:pt x="3249967" y="562166"/>
                  <a:pt x="3245662" y="560381"/>
                  <a:pt x="3242214" y="556944"/>
                </a:cubicBezTo>
                <a:cubicBezTo>
                  <a:pt x="3238766" y="553506"/>
                  <a:pt x="3236975" y="549214"/>
                  <a:pt x="3236842" y="544068"/>
                </a:cubicBezTo>
                <a:cubicBezTo>
                  <a:pt x="3236975" y="538921"/>
                  <a:pt x="3238766" y="534630"/>
                  <a:pt x="3242214" y="531193"/>
                </a:cubicBezTo>
                <a:cubicBezTo>
                  <a:pt x="3245662" y="527755"/>
                  <a:pt x="3249967" y="525970"/>
                  <a:pt x="3255129" y="525837"/>
                </a:cubicBezTo>
                <a:close/>
                <a:moveTo>
                  <a:pt x="5693530" y="437140"/>
                </a:moveTo>
                <a:lnTo>
                  <a:pt x="6265944" y="437140"/>
                </a:lnTo>
                <a:cubicBezTo>
                  <a:pt x="6271106" y="437273"/>
                  <a:pt x="6275412" y="439058"/>
                  <a:pt x="6278860" y="442496"/>
                </a:cubicBezTo>
                <a:cubicBezTo>
                  <a:pt x="6282308" y="445933"/>
                  <a:pt x="6284098" y="450225"/>
                  <a:pt x="6284232" y="455371"/>
                </a:cubicBezTo>
                <a:cubicBezTo>
                  <a:pt x="6284098" y="460517"/>
                  <a:pt x="6282308" y="464809"/>
                  <a:pt x="6278860" y="468247"/>
                </a:cubicBezTo>
                <a:cubicBezTo>
                  <a:pt x="6275412" y="471684"/>
                  <a:pt x="6271106" y="473469"/>
                  <a:pt x="6265944" y="473602"/>
                </a:cubicBezTo>
                <a:lnTo>
                  <a:pt x="5693530" y="473602"/>
                </a:lnTo>
                <a:cubicBezTo>
                  <a:pt x="5688367" y="473469"/>
                  <a:pt x="5684062" y="471684"/>
                  <a:pt x="5680614" y="468247"/>
                </a:cubicBezTo>
                <a:cubicBezTo>
                  <a:pt x="5677165" y="464809"/>
                  <a:pt x="5675375" y="460517"/>
                  <a:pt x="5675242" y="455371"/>
                </a:cubicBezTo>
                <a:cubicBezTo>
                  <a:pt x="5675375" y="450225"/>
                  <a:pt x="5677165" y="445933"/>
                  <a:pt x="5680614" y="442496"/>
                </a:cubicBezTo>
                <a:cubicBezTo>
                  <a:pt x="5684062" y="439058"/>
                  <a:pt x="5688367" y="437273"/>
                  <a:pt x="5693530" y="437140"/>
                </a:cubicBezTo>
                <a:close/>
                <a:moveTo>
                  <a:pt x="1559680" y="437140"/>
                </a:moveTo>
                <a:lnTo>
                  <a:pt x="2132094" y="437140"/>
                </a:lnTo>
                <a:cubicBezTo>
                  <a:pt x="2137256" y="437273"/>
                  <a:pt x="2141562" y="439058"/>
                  <a:pt x="2145010" y="442496"/>
                </a:cubicBezTo>
                <a:cubicBezTo>
                  <a:pt x="2148458" y="445933"/>
                  <a:pt x="2150249" y="450225"/>
                  <a:pt x="2150382" y="455371"/>
                </a:cubicBezTo>
                <a:cubicBezTo>
                  <a:pt x="2150249" y="460517"/>
                  <a:pt x="2148458" y="464809"/>
                  <a:pt x="2145010" y="468247"/>
                </a:cubicBezTo>
                <a:cubicBezTo>
                  <a:pt x="2141562" y="471684"/>
                  <a:pt x="2137256" y="473469"/>
                  <a:pt x="2132094" y="473602"/>
                </a:cubicBezTo>
                <a:lnTo>
                  <a:pt x="1559680" y="473602"/>
                </a:lnTo>
                <a:cubicBezTo>
                  <a:pt x="1554517" y="473469"/>
                  <a:pt x="1550212" y="471684"/>
                  <a:pt x="1546764" y="468247"/>
                </a:cubicBezTo>
                <a:cubicBezTo>
                  <a:pt x="1543317" y="464809"/>
                  <a:pt x="1541526" y="460517"/>
                  <a:pt x="1541392" y="455371"/>
                </a:cubicBezTo>
                <a:cubicBezTo>
                  <a:pt x="1541526" y="450225"/>
                  <a:pt x="1543317" y="445933"/>
                  <a:pt x="1546764" y="442496"/>
                </a:cubicBezTo>
                <a:cubicBezTo>
                  <a:pt x="1550212" y="439058"/>
                  <a:pt x="1554517" y="437273"/>
                  <a:pt x="1559680" y="437140"/>
                </a:cubicBezTo>
                <a:close/>
                <a:moveTo>
                  <a:pt x="3255129" y="348444"/>
                </a:moveTo>
                <a:lnTo>
                  <a:pt x="3827544" y="348444"/>
                </a:lnTo>
                <a:cubicBezTo>
                  <a:pt x="3832707" y="348576"/>
                  <a:pt x="3837012" y="350361"/>
                  <a:pt x="3840460" y="353799"/>
                </a:cubicBezTo>
                <a:cubicBezTo>
                  <a:pt x="3843908" y="357236"/>
                  <a:pt x="3845699" y="361528"/>
                  <a:pt x="3845832" y="366674"/>
                </a:cubicBezTo>
                <a:cubicBezTo>
                  <a:pt x="3845699" y="371821"/>
                  <a:pt x="3843908" y="376113"/>
                  <a:pt x="3840460" y="379550"/>
                </a:cubicBezTo>
                <a:cubicBezTo>
                  <a:pt x="3837012" y="382987"/>
                  <a:pt x="3832707" y="384772"/>
                  <a:pt x="3827544" y="384905"/>
                </a:cubicBezTo>
                <a:lnTo>
                  <a:pt x="3255129" y="384905"/>
                </a:lnTo>
                <a:cubicBezTo>
                  <a:pt x="3249967" y="384772"/>
                  <a:pt x="3245662" y="382987"/>
                  <a:pt x="3242214" y="379550"/>
                </a:cubicBezTo>
                <a:cubicBezTo>
                  <a:pt x="3238766" y="376113"/>
                  <a:pt x="3236975" y="371821"/>
                  <a:pt x="3236842" y="366674"/>
                </a:cubicBezTo>
                <a:cubicBezTo>
                  <a:pt x="3236975" y="361528"/>
                  <a:pt x="3238766" y="357236"/>
                  <a:pt x="3242214" y="353799"/>
                </a:cubicBezTo>
                <a:cubicBezTo>
                  <a:pt x="3245662" y="350361"/>
                  <a:pt x="3249967" y="348576"/>
                  <a:pt x="3255129" y="348444"/>
                </a:cubicBezTo>
                <a:close/>
                <a:moveTo>
                  <a:pt x="6740504" y="279863"/>
                </a:moveTo>
                <a:cubicBezTo>
                  <a:pt x="6754796" y="278985"/>
                  <a:pt x="6771719" y="283015"/>
                  <a:pt x="6791271" y="291953"/>
                </a:cubicBezTo>
                <a:cubicBezTo>
                  <a:pt x="6810823" y="300891"/>
                  <a:pt x="6826830" y="320009"/>
                  <a:pt x="6839294" y="349305"/>
                </a:cubicBezTo>
                <a:cubicBezTo>
                  <a:pt x="6842953" y="341836"/>
                  <a:pt x="6848949" y="332724"/>
                  <a:pt x="6857284" y="321968"/>
                </a:cubicBezTo>
                <a:cubicBezTo>
                  <a:pt x="6865617" y="311212"/>
                  <a:pt x="6876289" y="301622"/>
                  <a:pt x="6889298" y="293200"/>
                </a:cubicBezTo>
                <a:cubicBezTo>
                  <a:pt x="6902308" y="284777"/>
                  <a:pt x="6917654" y="280332"/>
                  <a:pt x="6935340" y="279863"/>
                </a:cubicBezTo>
                <a:cubicBezTo>
                  <a:pt x="6946164" y="279727"/>
                  <a:pt x="6958103" y="281414"/>
                  <a:pt x="6971158" y="284926"/>
                </a:cubicBezTo>
                <a:cubicBezTo>
                  <a:pt x="6984214" y="288437"/>
                  <a:pt x="6995544" y="294592"/>
                  <a:pt x="7005148" y="303390"/>
                </a:cubicBezTo>
                <a:cubicBezTo>
                  <a:pt x="7014754" y="312189"/>
                  <a:pt x="7019793" y="324450"/>
                  <a:pt x="7020266" y="340174"/>
                </a:cubicBezTo>
                <a:cubicBezTo>
                  <a:pt x="7019468" y="358360"/>
                  <a:pt x="7013760" y="371753"/>
                  <a:pt x="7003145" y="380351"/>
                </a:cubicBezTo>
                <a:cubicBezTo>
                  <a:pt x="6992530" y="388950"/>
                  <a:pt x="6981800" y="393211"/>
                  <a:pt x="6970956" y="393135"/>
                </a:cubicBezTo>
                <a:cubicBezTo>
                  <a:pt x="6958724" y="392716"/>
                  <a:pt x="6949858" y="389216"/>
                  <a:pt x="6944360" y="382634"/>
                </a:cubicBezTo>
                <a:cubicBezTo>
                  <a:pt x="6938862" y="376052"/>
                  <a:pt x="6936161" y="368899"/>
                  <a:pt x="6936256" y="361176"/>
                </a:cubicBezTo>
                <a:cubicBezTo>
                  <a:pt x="6936484" y="349819"/>
                  <a:pt x="6940594" y="339432"/>
                  <a:pt x="6948584" y="330016"/>
                </a:cubicBezTo>
                <a:cubicBezTo>
                  <a:pt x="6956575" y="320599"/>
                  <a:pt x="6967078" y="314550"/>
                  <a:pt x="6980092" y="311868"/>
                </a:cubicBezTo>
                <a:cubicBezTo>
                  <a:pt x="6970096" y="306117"/>
                  <a:pt x="6960660" y="302616"/>
                  <a:pt x="6951786" y="301366"/>
                </a:cubicBezTo>
                <a:cubicBezTo>
                  <a:pt x="6942911" y="300116"/>
                  <a:pt x="6937120" y="299616"/>
                  <a:pt x="6934413" y="299866"/>
                </a:cubicBezTo>
                <a:cubicBezTo>
                  <a:pt x="6913239" y="300758"/>
                  <a:pt x="6896334" y="308323"/>
                  <a:pt x="6883697" y="322560"/>
                </a:cubicBezTo>
                <a:cubicBezTo>
                  <a:pt x="6871060" y="336797"/>
                  <a:pt x="6861676" y="352355"/>
                  <a:pt x="6855544" y="369233"/>
                </a:cubicBezTo>
                <a:cubicBezTo>
                  <a:pt x="6849412" y="386112"/>
                  <a:pt x="6845516" y="398958"/>
                  <a:pt x="6843856" y="407774"/>
                </a:cubicBezTo>
                <a:lnTo>
                  <a:pt x="6812755" y="533123"/>
                </a:lnTo>
                <a:cubicBezTo>
                  <a:pt x="6807706" y="552833"/>
                  <a:pt x="6803856" y="568762"/>
                  <a:pt x="6801207" y="580912"/>
                </a:cubicBezTo>
                <a:cubicBezTo>
                  <a:pt x="6798558" y="593061"/>
                  <a:pt x="6797224" y="603949"/>
                  <a:pt x="6797205" y="613573"/>
                </a:cubicBezTo>
                <a:cubicBezTo>
                  <a:pt x="6797072" y="629672"/>
                  <a:pt x="6800997" y="643619"/>
                  <a:pt x="6808982" y="655414"/>
                </a:cubicBezTo>
                <a:cubicBezTo>
                  <a:pt x="6816966" y="667208"/>
                  <a:pt x="6829811" y="673394"/>
                  <a:pt x="6847514" y="673970"/>
                </a:cubicBezTo>
                <a:cubicBezTo>
                  <a:pt x="6863504" y="675088"/>
                  <a:pt x="6883666" y="667340"/>
                  <a:pt x="6908000" y="650727"/>
                </a:cubicBezTo>
                <a:cubicBezTo>
                  <a:pt x="6932336" y="634114"/>
                  <a:pt x="6952728" y="601928"/>
                  <a:pt x="6969175" y="554167"/>
                </a:cubicBezTo>
                <a:cubicBezTo>
                  <a:pt x="6969952" y="550946"/>
                  <a:pt x="6971127" y="548468"/>
                  <a:pt x="6972700" y="546733"/>
                </a:cubicBezTo>
                <a:cubicBezTo>
                  <a:pt x="6974274" y="544999"/>
                  <a:pt x="6977040" y="544122"/>
                  <a:pt x="6981002" y="544103"/>
                </a:cubicBezTo>
                <a:cubicBezTo>
                  <a:pt x="6982652" y="543912"/>
                  <a:pt x="6984812" y="544293"/>
                  <a:pt x="6987484" y="545246"/>
                </a:cubicBezTo>
                <a:cubicBezTo>
                  <a:pt x="6990157" y="546199"/>
                  <a:pt x="6991636" y="548868"/>
                  <a:pt x="6991920" y="553252"/>
                </a:cubicBezTo>
                <a:cubicBezTo>
                  <a:pt x="6991860" y="562191"/>
                  <a:pt x="6986201" y="577740"/>
                  <a:pt x="6974944" y="599901"/>
                </a:cubicBezTo>
                <a:cubicBezTo>
                  <a:pt x="6963688" y="622063"/>
                  <a:pt x="6947197" y="642953"/>
                  <a:pt x="6925472" y="662573"/>
                </a:cubicBezTo>
                <a:cubicBezTo>
                  <a:pt x="6903747" y="682192"/>
                  <a:pt x="6877152" y="692659"/>
                  <a:pt x="6845685" y="693972"/>
                </a:cubicBezTo>
                <a:cubicBezTo>
                  <a:pt x="6818244" y="693191"/>
                  <a:pt x="6796290" y="685840"/>
                  <a:pt x="6779826" y="671921"/>
                </a:cubicBezTo>
                <a:cubicBezTo>
                  <a:pt x="6763360" y="658002"/>
                  <a:pt x="6752384" y="642205"/>
                  <a:pt x="6746896" y="624531"/>
                </a:cubicBezTo>
                <a:cubicBezTo>
                  <a:pt x="6745964" y="627113"/>
                  <a:pt x="6741729" y="633926"/>
                  <a:pt x="6734191" y="644969"/>
                </a:cubicBezTo>
                <a:cubicBezTo>
                  <a:pt x="6726653" y="656013"/>
                  <a:pt x="6715914" y="666752"/>
                  <a:pt x="6701972" y="677187"/>
                </a:cubicBezTo>
                <a:cubicBezTo>
                  <a:pt x="6688032" y="687621"/>
                  <a:pt x="6670990" y="693217"/>
                  <a:pt x="6650850" y="693972"/>
                </a:cubicBezTo>
                <a:cubicBezTo>
                  <a:pt x="6629693" y="694092"/>
                  <a:pt x="6610364" y="689306"/>
                  <a:pt x="6592862" y="679615"/>
                </a:cubicBezTo>
                <a:cubicBezTo>
                  <a:pt x="6575358" y="669922"/>
                  <a:pt x="6566075" y="654605"/>
                  <a:pt x="6565010" y="633662"/>
                </a:cubicBezTo>
                <a:cubicBezTo>
                  <a:pt x="6565390" y="618672"/>
                  <a:pt x="6570336" y="606192"/>
                  <a:pt x="6579848" y="596224"/>
                </a:cubicBezTo>
                <a:cubicBezTo>
                  <a:pt x="6589360" y="586256"/>
                  <a:pt x="6601156" y="581082"/>
                  <a:pt x="6615234" y="580701"/>
                </a:cubicBezTo>
                <a:cubicBezTo>
                  <a:pt x="6622634" y="580492"/>
                  <a:pt x="6629978" y="582736"/>
                  <a:pt x="6637264" y="587435"/>
                </a:cubicBezTo>
                <a:cubicBezTo>
                  <a:pt x="6644550" y="592134"/>
                  <a:pt x="6648468" y="600542"/>
                  <a:pt x="6649020" y="612660"/>
                </a:cubicBezTo>
                <a:cubicBezTo>
                  <a:pt x="6648659" y="625615"/>
                  <a:pt x="6644359" y="636458"/>
                  <a:pt x="6636120" y="645190"/>
                </a:cubicBezTo>
                <a:cubicBezTo>
                  <a:pt x="6627883" y="653922"/>
                  <a:pt x="6617874" y="659514"/>
                  <a:pt x="6606094" y="661968"/>
                </a:cubicBezTo>
                <a:cubicBezTo>
                  <a:pt x="6616034" y="667719"/>
                  <a:pt x="6625357" y="671219"/>
                  <a:pt x="6634060" y="672470"/>
                </a:cubicBezTo>
                <a:cubicBezTo>
                  <a:pt x="6642764" y="673720"/>
                  <a:pt x="6648668" y="674220"/>
                  <a:pt x="6651776" y="673970"/>
                </a:cubicBezTo>
                <a:cubicBezTo>
                  <a:pt x="6672090" y="673546"/>
                  <a:pt x="6689775" y="664773"/>
                  <a:pt x="6704830" y="647652"/>
                </a:cubicBezTo>
                <a:cubicBezTo>
                  <a:pt x="6719884" y="630530"/>
                  <a:pt x="6731166" y="607604"/>
                  <a:pt x="6738674" y="578871"/>
                </a:cubicBezTo>
                <a:cubicBezTo>
                  <a:pt x="6755540" y="515528"/>
                  <a:pt x="6768002" y="466772"/>
                  <a:pt x="6776064" y="432603"/>
                </a:cubicBezTo>
                <a:cubicBezTo>
                  <a:pt x="6784124" y="398434"/>
                  <a:pt x="6788126" y="374624"/>
                  <a:pt x="6788070" y="361176"/>
                </a:cubicBezTo>
                <a:cubicBezTo>
                  <a:pt x="6787098" y="335433"/>
                  <a:pt x="6781038" y="318590"/>
                  <a:pt x="6769889" y="310646"/>
                </a:cubicBezTo>
                <a:cubicBezTo>
                  <a:pt x="6758741" y="302701"/>
                  <a:pt x="6748336" y="299108"/>
                  <a:pt x="6738674" y="299866"/>
                </a:cubicBezTo>
                <a:cubicBezTo>
                  <a:pt x="6721904" y="298805"/>
                  <a:pt x="6701476" y="306667"/>
                  <a:pt x="6677388" y="323451"/>
                </a:cubicBezTo>
                <a:cubicBezTo>
                  <a:pt x="6653300" y="340235"/>
                  <a:pt x="6632872" y="372307"/>
                  <a:pt x="6616102" y="419669"/>
                </a:cubicBezTo>
                <a:cubicBezTo>
                  <a:pt x="6615268" y="423690"/>
                  <a:pt x="6613979" y="426397"/>
                  <a:pt x="6612235" y="427789"/>
                </a:cubicBezTo>
                <a:cubicBezTo>
                  <a:pt x="6610492" y="429180"/>
                  <a:pt x="6607838" y="429828"/>
                  <a:pt x="6604274" y="429733"/>
                </a:cubicBezTo>
                <a:cubicBezTo>
                  <a:pt x="6603819" y="429924"/>
                  <a:pt x="6602000" y="429542"/>
                  <a:pt x="6598816" y="428589"/>
                </a:cubicBezTo>
                <a:cubicBezTo>
                  <a:pt x="6595630" y="427636"/>
                  <a:pt x="6593811" y="424968"/>
                  <a:pt x="6593356" y="420583"/>
                </a:cubicBezTo>
                <a:cubicBezTo>
                  <a:pt x="6593411" y="411645"/>
                  <a:pt x="6599081" y="396095"/>
                  <a:pt x="6610366" y="373934"/>
                </a:cubicBezTo>
                <a:cubicBezTo>
                  <a:pt x="6621650" y="351773"/>
                  <a:pt x="6638220" y="330883"/>
                  <a:pt x="6660074" y="311263"/>
                </a:cubicBezTo>
                <a:cubicBezTo>
                  <a:pt x="6681929" y="291644"/>
                  <a:pt x="6708738" y="281177"/>
                  <a:pt x="6740504" y="279863"/>
                </a:cubicBezTo>
                <a:close/>
                <a:moveTo>
                  <a:pt x="2606654" y="279863"/>
                </a:moveTo>
                <a:cubicBezTo>
                  <a:pt x="2620946" y="278985"/>
                  <a:pt x="2637869" y="283015"/>
                  <a:pt x="2657421" y="291953"/>
                </a:cubicBezTo>
                <a:cubicBezTo>
                  <a:pt x="2676973" y="300891"/>
                  <a:pt x="2692981" y="320009"/>
                  <a:pt x="2705444" y="349305"/>
                </a:cubicBezTo>
                <a:cubicBezTo>
                  <a:pt x="2709103" y="341836"/>
                  <a:pt x="2715099" y="332724"/>
                  <a:pt x="2723433" y="321968"/>
                </a:cubicBezTo>
                <a:cubicBezTo>
                  <a:pt x="2731768" y="311212"/>
                  <a:pt x="2742439" y="301622"/>
                  <a:pt x="2755449" y="293200"/>
                </a:cubicBezTo>
                <a:cubicBezTo>
                  <a:pt x="2768458" y="284777"/>
                  <a:pt x="2783805" y="280332"/>
                  <a:pt x="2801490" y="279863"/>
                </a:cubicBezTo>
                <a:cubicBezTo>
                  <a:pt x="2812313" y="279727"/>
                  <a:pt x="2824253" y="281414"/>
                  <a:pt x="2837308" y="284926"/>
                </a:cubicBezTo>
                <a:cubicBezTo>
                  <a:pt x="2850363" y="288437"/>
                  <a:pt x="2861694" y="294592"/>
                  <a:pt x="2871299" y="303390"/>
                </a:cubicBezTo>
                <a:cubicBezTo>
                  <a:pt x="2880904" y="312189"/>
                  <a:pt x="2885943" y="324450"/>
                  <a:pt x="2886417" y="340174"/>
                </a:cubicBezTo>
                <a:cubicBezTo>
                  <a:pt x="2885618" y="358360"/>
                  <a:pt x="2879911" y="371753"/>
                  <a:pt x="2869295" y="380351"/>
                </a:cubicBezTo>
                <a:cubicBezTo>
                  <a:pt x="2858680" y="388950"/>
                  <a:pt x="2847950" y="393211"/>
                  <a:pt x="2837106" y="393135"/>
                </a:cubicBezTo>
                <a:cubicBezTo>
                  <a:pt x="2824874" y="392716"/>
                  <a:pt x="2816009" y="389216"/>
                  <a:pt x="2810511" y="382634"/>
                </a:cubicBezTo>
                <a:cubicBezTo>
                  <a:pt x="2805012" y="376052"/>
                  <a:pt x="2802311" y="368899"/>
                  <a:pt x="2802406" y="361176"/>
                </a:cubicBezTo>
                <a:cubicBezTo>
                  <a:pt x="2802634" y="349819"/>
                  <a:pt x="2806744" y="339432"/>
                  <a:pt x="2814735" y="330016"/>
                </a:cubicBezTo>
                <a:cubicBezTo>
                  <a:pt x="2822725" y="320599"/>
                  <a:pt x="2833228" y="314550"/>
                  <a:pt x="2846243" y="311868"/>
                </a:cubicBezTo>
                <a:cubicBezTo>
                  <a:pt x="2836246" y="306117"/>
                  <a:pt x="2826810" y="302616"/>
                  <a:pt x="2817936" y="301366"/>
                </a:cubicBezTo>
                <a:cubicBezTo>
                  <a:pt x="2809061" y="300116"/>
                  <a:pt x="2803270" y="299616"/>
                  <a:pt x="2800563" y="299866"/>
                </a:cubicBezTo>
                <a:cubicBezTo>
                  <a:pt x="2779389" y="300758"/>
                  <a:pt x="2762484" y="308323"/>
                  <a:pt x="2749847" y="322560"/>
                </a:cubicBezTo>
                <a:cubicBezTo>
                  <a:pt x="2737211" y="336797"/>
                  <a:pt x="2727826" y="352355"/>
                  <a:pt x="2721694" y="369233"/>
                </a:cubicBezTo>
                <a:cubicBezTo>
                  <a:pt x="2715562" y="386112"/>
                  <a:pt x="2711666" y="398958"/>
                  <a:pt x="2710006" y="407774"/>
                </a:cubicBezTo>
                <a:lnTo>
                  <a:pt x="2678905" y="533123"/>
                </a:lnTo>
                <a:cubicBezTo>
                  <a:pt x="2673855" y="552833"/>
                  <a:pt x="2670006" y="568762"/>
                  <a:pt x="2667357" y="580912"/>
                </a:cubicBezTo>
                <a:cubicBezTo>
                  <a:pt x="2664708" y="593061"/>
                  <a:pt x="2663374" y="603949"/>
                  <a:pt x="2663355" y="613573"/>
                </a:cubicBezTo>
                <a:cubicBezTo>
                  <a:pt x="2663222" y="629672"/>
                  <a:pt x="2667147" y="643619"/>
                  <a:pt x="2675132" y="655414"/>
                </a:cubicBezTo>
                <a:cubicBezTo>
                  <a:pt x="2683117" y="667208"/>
                  <a:pt x="2695961" y="673394"/>
                  <a:pt x="2713665" y="673970"/>
                </a:cubicBezTo>
                <a:cubicBezTo>
                  <a:pt x="2729653" y="675088"/>
                  <a:pt x="2749815" y="667340"/>
                  <a:pt x="2774151" y="650727"/>
                </a:cubicBezTo>
                <a:cubicBezTo>
                  <a:pt x="2798486" y="634114"/>
                  <a:pt x="2818878" y="601928"/>
                  <a:pt x="2835325" y="554167"/>
                </a:cubicBezTo>
                <a:cubicBezTo>
                  <a:pt x="2836102" y="550946"/>
                  <a:pt x="2837277" y="548468"/>
                  <a:pt x="2838850" y="546733"/>
                </a:cubicBezTo>
                <a:cubicBezTo>
                  <a:pt x="2840423" y="544999"/>
                  <a:pt x="2843191" y="544122"/>
                  <a:pt x="2847152" y="544103"/>
                </a:cubicBezTo>
                <a:cubicBezTo>
                  <a:pt x="2848801" y="543912"/>
                  <a:pt x="2850962" y="544293"/>
                  <a:pt x="2853635" y="545246"/>
                </a:cubicBezTo>
                <a:cubicBezTo>
                  <a:pt x="2856308" y="546199"/>
                  <a:pt x="2857786" y="548868"/>
                  <a:pt x="2858070" y="553252"/>
                </a:cubicBezTo>
                <a:cubicBezTo>
                  <a:pt x="2858010" y="562191"/>
                  <a:pt x="2852351" y="577740"/>
                  <a:pt x="2841095" y="599901"/>
                </a:cubicBezTo>
                <a:cubicBezTo>
                  <a:pt x="2829838" y="622063"/>
                  <a:pt x="2813347" y="642953"/>
                  <a:pt x="2791622" y="662573"/>
                </a:cubicBezTo>
                <a:cubicBezTo>
                  <a:pt x="2769897" y="682192"/>
                  <a:pt x="2743301" y="692659"/>
                  <a:pt x="2711835" y="693972"/>
                </a:cubicBezTo>
                <a:cubicBezTo>
                  <a:pt x="2684394" y="693191"/>
                  <a:pt x="2662440" y="685840"/>
                  <a:pt x="2645975" y="671921"/>
                </a:cubicBezTo>
                <a:cubicBezTo>
                  <a:pt x="2629510" y="658002"/>
                  <a:pt x="2618534" y="642205"/>
                  <a:pt x="2613045" y="624531"/>
                </a:cubicBezTo>
                <a:cubicBezTo>
                  <a:pt x="2612114" y="627113"/>
                  <a:pt x="2607879" y="633926"/>
                  <a:pt x="2600341" y="644969"/>
                </a:cubicBezTo>
                <a:cubicBezTo>
                  <a:pt x="2592803" y="656013"/>
                  <a:pt x="2582064" y="666752"/>
                  <a:pt x="2568123" y="677187"/>
                </a:cubicBezTo>
                <a:cubicBezTo>
                  <a:pt x="2554182" y="687621"/>
                  <a:pt x="2537141" y="693217"/>
                  <a:pt x="2517000" y="693972"/>
                </a:cubicBezTo>
                <a:cubicBezTo>
                  <a:pt x="2495844" y="694092"/>
                  <a:pt x="2476514" y="689306"/>
                  <a:pt x="2459012" y="679615"/>
                </a:cubicBezTo>
                <a:cubicBezTo>
                  <a:pt x="2441509" y="669922"/>
                  <a:pt x="2432225" y="654605"/>
                  <a:pt x="2431160" y="633662"/>
                </a:cubicBezTo>
                <a:cubicBezTo>
                  <a:pt x="2431540" y="618672"/>
                  <a:pt x="2436487" y="606192"/>
                  <a:pt x="2445999" y="596224"/>
                </a:cubicBezTo>
                <a:cubicBezTo>
                  <a:pt x="2455511" y="586256"/>
                  <a:pt x="2467306" y="581082"/>
                  <a:pt x="2481384" y="580701"/>
                </a:cubicBezTo>
                <a:cubicBezTo>
                  <a:pt x="2488784" y="580492"/>
                  <a:pt x="2496127" y="582736"/>
                  <a:pt x="2503413" y="587435"/>
                </a:cubicBezTo>
                <a:cubicBezTo>
                  <a:pt x="2510700" y="592134"/>
                  <a:pt x="2514619" y="600542"/>
                  <a:pt x="2515170" y="612660"/>
                </a:cubicBezTo>
                <a:cubicBezTo>
                  <a:pt x="2514809" y="625615"/>
                  <a:pt x="2510509" y="636458"/>
                  <a:pt x="2502271" y="645190"/>
                </a:cubicBezTo>
                <a:cubicBezTo>
                  <a:pt x="2494033" y="653922"/>
                  <a:pt x="2484024" y="659514"/>
                  <a:pt x="2472244" y="661968"/>
                </a:cubicBezTo>
                <a:cubicBezTo>
                  <a:pt x="2482185" y="667719"/>
                  <a:pt x="2491507" y="671219"/>
                  <a:pt x="2500210" y="672470"/>
                </a:cubicBezTo>
                <a:cubicBezTo>
                  <a:pt x="2508913" y="673720"/>
                  <a:pt x="2514819" y="674220"/>
                  <a:pt x="2517926" y="673970"/>
                </a:cubicBezTo>
                <a:cubicBezTo>
                  <a:pt x="2538240" y="673546"/>
                  <a:pt x="2555925" y="664773"/>
                  <a:pt x="2570980" y="647652"/>
                </a:cubicBezTo>
                <a:cubicBezTo>
                  <a:pt x="2586035" y="630530"/>
                  <a:pt x="2597316" y="607604"/>
                  <a:pt x="2604825" y="578871"/>
                </a:cubicBezTo>
                <a:cubicBezTo>
                  <a:pt x="2621690" y="515528"/>
                  <a:pt x="2634153" y="466772"/>
                  <a:pt x="2642214" y="432603"/>
                </a:cubicBezTo>
                <a:cubicBezTo>
                  <a:pt x="2650275" y="398434"/>
                  <a:pt x="2654277" y="374624"/>
                  <a:pt x="2654220" y="361176"/>
                </a:cubicBezTo>
                <a:cubicBezTo>
                  <a:pt x="2653248" y="335433"/>
                  <a:pt x="2647188" y="318590"/>
                  <a:pt x="2636039" y="310646"/>
                </a:cubicBezTo>
                <a:cubicBezTo>
                  <a:pt x="2624891" y="302701"/>
                  <a:pt x="2614486" y="299108"/>
                  <a:pt x="2604825" y="299866"/>
                </a:cubicBezTo>
                <a:cubicBezTo>
                  <a:pt x="2588055" y="298805"/>
                  <a:pt x="2567626" y="306667"/>
                  <a:pt x="2543538" y="323451"/>
                </a:cubicBezTo>
                <a:cubicBezTo>
                  <a:pt x="2519451" y="340235"/>
                  <a:pt x="2499022" y="372307"/>
                  <a:pt x="2482252" y="419669"/>
                </a:cubicBezTo>
                <a:cubicBezTo>
                  <a:pt x="2481418" y="423690"/>
                  <a:pt x="2480129" y="426397"/>
                  <a:pt x="2478385" y="427789"/>
                </a:cubicBezTo>
                <a:cubicBezTo>
                  <a:pt x="2476641" y="429180"/>
                  <a:pt x="2473988" y="429828"/>
                  <a:pt x="2470424" y="429733"/>
                </a:cubicBezTo>
                <a:cubicBezTo>
                  <a:pt x="2469969" y="429924"/>
                  <a:pt x="2468150" y="429542"/>
                  <a:pt x="2464965" y="428589"/>
                </a:cubicBezTo>
                <a:cubicBezTo>
                  <a:pt x="2461781" y="427636"/>
                  <a:pt x="2459961" y="424968"/>
                  <a:pt x="2459506" y="420583"/>
                </a:cubicBezTo>
                <a:cubicBezTo>
                  <a:pt x="2459561" y="411645"/>
                  <a:pt x="2465231" y="396095"/>
                  <a:pt x="2476515" y="373934"/>
                </a:cubicBezTo>
                <a:cubicBezTo>
                  <a:pt x="2487800" y="351773"/>
                  <a:pt x="2504369" y="330883"/>
                  <a:pt x="2526224" y="311263"/>
                </a:cubicBezTo>
                <a:cubicBezTo>
                  <a:pt x="2548079" y="291644"/>
                  <a:pt x="2574889" y="281177"/>
                  <a:pt x="2606654" y="279863"/>
                </a:cubicBezTo>
                <a:close/>
                <a:moveTo>
                  <a:pt x="7970461" y="150933"/>
                </a:moveTo>
                <a:cubicBezTo>
                  <a:pt x="7975608" y="151066"/>
                  <a:pt x="7979900" y="152857"/>
                  <a:pt x="7983337" y="156305"/>
                </a:cubicBezTo>
                <a:cubicBezTo>
                  <a:pt x="7986774" y="159753"/>
                  <a:pt x="7988560" y="164059"/>
                  <a:pt x="7988692" y="169221"/>
                </a:cubicBezTo>
                <a:lnTo>
                  <a:pt x="7988692" y="437140"/>
                </a:lnTo>
                <a:lnTo>
                  <a:pt x="8256612" y="437140"/>
                </a:lnTo>
                <a:cubicBezTo>
                  <a:pt x="8261774" y="437273"/>
                  <a:pt x="8266079" y="439058"/>
                  <a:pt x="8269527" y="442496"/>
                </a:cubicBezTo>
                <a:cubicBezTo>
                  <a:pt x="8272975" y="445933"/>
                  <a:pt x="8274767" y="450225"/>
                  <a:pt x="8274900" y="455371"/>
                </a:cubicBezTo>
                <a:cubicBezTo>
                  <a:pt x="8274767" y="460517"/>
                  <a:pt x="8272975" y="464809"/>
                  <a:pt x="8269527" y="468247"/>
                </a:cubicBezTo>
                <a:cubicBezTo>
                  <a:pt x="8266079" y="471684"/>
                  <a:pt x="8261774" y="473469"/>
                  <a:pt x="8256612" y="473602"/>
                </a:cubicBezTo>
                <a:lnTo>
                  <a:pt x="7988692" y="473602"/>
                </a:lnTo>
                <a:lnTo>
                  <a:pt x="7988692" y="741521"/>
                </a:lnTo>
                <a:cubicBezTo>
                  <a:pt x="7988560" y="746684"/>
                  <a:pt x="7986774" y="750989"/>
                  <a:pt x="7983337" y="754437"/>
                </a:cubicBezTo>
                <a:cubicBezTo>
                  <a:pt x="7979900" y="757885"/>
                  <a:pt x="7975608" y="759676"/>
                  <a:pt x="7970461" y="759809"/>
                </a:cubicBezTo>
                <a:cubicBezTo>
                  <a:pt x="7965315" y="759676"/>
                  <a:pt x="7961024" y="757885"/>
                  <a:pt x="7957586" y="754437"/>
                </a:cubicBezTo>
                <a:cubicBezTo>
                  <a:pt x="7954149" y="750989"/>
                  <a:pt x="7952364" y="746684"/>
                  <a:pt x="7952231" y="741521"/>
                </a:cubicBezTo>
                <a:lnTo>
                  <a:pt x="7952231" y="473602"/>
                </a:lnTo>
                <a:lnTo>
                  <a:pt x="7684312" y="473602"/>
                </a:lnTo>
                <a:cubicBezTo>
                  <a:pt x="7679149" y="473469"/>
                  <a:pt x="7674844" y="471684"/>
                  <a:pt x="7671396" y="468247"/>
                </a:cubicBezTo>
                <a:cubicBezTo>
                  <a:pt x="7667948" y="464809"/>
                  <a:pt x="7666156" y="460517"/>
                  <a:pt x="7666024" y="455371"/>
                </a:cubicBezTo>
                <a:cubicBezTo>
                  <a:pt x="7666156" y="450225"/>
                  <a:pt x="7667948" y="445933"/>
                  <a:pt x="7671396" y="442496"/>
                </a:cubicBezTo>
                <a:cubicBezTo>
                  <a:pt x="7674844" y="439058"/>
                  <a:pt x="7679149" y="437273"/>
                  <a:pt x="7684312" y="437140"/>
                </a:cubicBezTo>
                <a:lnTo>
                  <a:pt x="7952231" y="437140"/>
                </a:lnTo>
                <a:lnTo>
                  <a:pt x="7952231" y="169221"/>
                </a:lnTo>
                <a:cubicBezTo>
                  <a:pt x="7952364" y="164059"/>
                  <a:pt x="7954149" y="159753"/>
                  <a:pt x="7957586" y="156305"/>
                </a:cubicBezTo>
                <a:cubicBezTo>
                  <a:pt x="7961024" y="152857"/>
                  <a:pt x="7965315" y="151066"/>
                  <a:pt x="7970461" y="150933"/>
                </a:cubicBezTo>
                <a:close/>
                <a:moveTo>
                  <a:pt x="5188630" y="97784"/>
                </a:moveTo>
                <a:cubicBezTo>
                  <a:pt x="5172353" y="97326"/>
                  <a:pt x="5156190" y="101214"/>
                  <a:pt x="5140141" y="109447"/>
                </a:cubicBezTo>
                <a:cubicBezTo>
                  <a:pt x="5124093" y="117680"/>
                  <a:pt x="5109759" y="133001"/>
                  <a:pt x="5097142" y="155411"/>
                </a:cubicBezTo>
                <a:cubicBezTo>
                  <a:pt x="5087936" y="172390"/>
                  <a:pt x="5082332" y="191484"/>
                  <a:pt x="5080330" y="212693"/>
                </a:cubicBezTo>
                <a:cubicBezTo>
                  <a:pt x="5078329" y="233902"/>
                  <a:pt x="5077529" y="256883"/>
                  <a:pt x="5077929" y="281637"/>
                </a:cubicBezTo>
                <a:cubicBezTo>
                  <a:pt x="5077586" y="304313"/>
                  <a:pt x="5078272" y="326418"/>
                  <a:pt x="5079987" y="347951"/>
                </a:cubicBezTo>
                <a:cubicBezTo>
                  <a:pt x="5081704" y="369484"/>
                  <a:pt x="5086507" y="388845"/>
                  <a:pt x="5094399" y="406033"/>
                </a:cubicBezTo>
                <a:cubicBezTo>
                  <a:pt x="5109431" y="433645"/>
                  <a:pt x="5125324" y="450452"/>
                  <a:pt x="5142077" y="456455"/>
                </a:cubicBezTo>
                <a:cubicBezTo>
                  <a:pt x="5158830" y="462457"/>
                  <a:pt x="5171295" y="464859"/>
                  <a:pt x="5179473" y="463658"/>
                </a:cubicBezTo>
                <a:cubicBezTo>
                  <a:pt x="5206198" y="463031"/>
                  <a:pt x="5227773" y="454426"/>
                  <a:pt x="5244197" y="437844"/>
                </a:cubicBezTo>
                <a:cubicBezTo>
                  <a:pt x="5260621" y="421261"/>
                  <a:pt x="5272572" y="400460"/>
                  <a:pt x="5280049" y="375442"/>
                </a:cubicBezTo>
                <a:cubicBezTo>
                  <a:pt x="5287527" y="350424"/>
                  <a:pt x="5291209" y="324948"/>
                  <a:pt x="5291096" y="299016"/>
                </a:cubicBezTo>
                <a:lnTo>
                  <a:pt x="5291098" y="299016"/>
                </a:lnTo>
                <a:cubicBezTo>
                  <a:pt x="5291174" y="277063"/>
                  <a:pt x="5290107" y="253968"/>
                  <a:pt x="5287896" y="229729"/>
                </a:cubicBezTo>
                <a:cubicBezTo>
                  <a:pt x="5285685" y="205490"/>
                  <a:pt x="5281873" y="185595"/>
                  <a:pt x="5276460" y="170046"/>
                </a:cubicBezTo>
                <a:cubicBezTo>
                  <a:pt x="5268626" y="149027"/>
                  <a:pt x="5257304" y="131838"/>
                  <a:pt x="5242494" y="118480"/>
                </a:cubicBezTo>
                <a:cubicBezTo>
                  <a:pt x="5227685" y="105121"/>
                  <a:pt x="5209730" y="98222"/>
                  <a:pt x="5188630" y="97784"/>
                </a:cubicBezTo>
                <a:close/>
                <a:moveTo>
                  <a:pt x="4731430" y="97784"/>
                </a:moveTo>
                <a:cubicBezTo>
                  <a:pt x="4715153" y="97326"/>
                  <a:pt x="4698990" y="101214"/>
                  <a:pt x="4682941" y="109447"/>
                </a:cubicBezTo>
                <a:cubicBezTo>
                  <a:pt x="4666893" y="117680"/>
                  <a:pt x="4652559" y="133001"/>
                  <a:pt x="4639942" y="155411"/>
                </a:cubicBezTo>
                <a:cubicBezTo>
                  <a:pt x="4630736" y="172390"/>
                  <a:pt x="4625132" y="191484"/>
                  <a:pt x="4623130" y="212693"/>
                </a:cubicBezTo>
                <a:cubicBezTo>
                  <a:pt x="4621129" y="233902"/>
                  <a:pt x="4620329" y="256883"/>
                  <a:pt x="4620729" y="281637"/>
                </a:cubicBezTo>
                <a:cubicBezTo>
                  <a:pt x="4620386" y="304313"/>
                  <a:pt x="4621072" y="326418"/>
                  <a:pt x="4622788" y="347951"/>
                </a:cubicBezTo>
                <a:cubicBezTo>
                  <a:pt x="4624504" y="369484"/>
                  <a:pt x="4629307" y="388845"/>
                  <a:pt x="4637199" y="406033"/>
                </a:cubicBezTo>
                <a:cubicBezTo>
                  <a:pt x="4652231" y="433645"/>
                  <a:pt x="4668124" y="450452"/>
                  <a:pt x="4684877" y="456455"/>
                </a:cubicBezTo>
                <a:cubicBezTo>
                  <a:pt x="4701630" y="462457"/>
                  <a:pt x="4714095" y="464859"/>
                  <a:pt x="4722273" y="463658"/>
                </a:cubicBezTo>
                <a:cubicBezTo>
                  <a:pt x="4748998" y="463031"/>
                  <a:pt x="4770573" y="454426"/>
                  <a:pt x="4786997" y="437844"/>
                </a:cubicBezTo>
                <a:cubicBezTo>
                  <a:pt x="4803421" y="421261"/>
                  <a:pt x="4815372" y="400460"/>
                  <a:pt x="4822849" y="375442"/>
                </a:cubicBezTo>
                <a:cubicBezTo>
                  <a:pt x="4830327" y="350424"/>
                  <a:pt x="4834009" y="324948"/>
                  <a:pt x="4833896" y="299016"/>
                </a:cubicBezTo>
                <a:lnTo>
                  <a:pt x="4833898" y="299016"/>
                </a:lnTo>
                <a:cubicBezTo>
                  <a:pt x="4833974" y="277063"/>
                  <a:pt x="4832907" y="253968"/>
                  <a:pt x="4830696" y="229729"/>
                </a:cubicBezTo>
                <a:cubicBezTo>
                  <a:pt x="4828485" y="205490"/>
                  <a:pt x="4824673" y="185595"/>
                  <a:pt x="4819260" y="170046"/>
                </a:cubicBezTo>
                <a:cubicBezTo>
                  <a:pt x="4811426" y="149027"/>
                  <a:pt x="4800104" y="131838"/>
                  <a:pt x="4785294" y="118480"/>
                </a:cubicBezTo>
                <a:cubicBezTo>
                  <a:pt x="4770485" y="105121"/>
                  <a:pt x="4752530" y="98222"/>
                  <a:pt x="4731430" y="97784"/>
                </a:cubicBezTo>
                <a:close/>
                <a:moveTo>
                  <a:pt x="1060646" y="95040"/>
                </a:moveTo>
                <a:cubicBezTo>
                  <a:pt x="1052424" y="94470"/>
                  <a:pt x="1040914" y="96525"/>
                  <a:pt x="1026119" y="101205"/>
                </a:cubicBezTo>
                <a:cubicBezTo>
                  <a:pt x="1011324" y="105884"/>
                  <a:pt x="996832" y="116611"/>
                  <a:pt x="982647" y="133383"/>
                </a:cubicBezTo>
                <a:cubicBezTo>
                  <a:pt x="968461" y="150156"/>
                  <a:pt x="958172" y="176396"/>
                  <a:pt x="951780" y="212104"/>
                </a:cubicBezTo>
                <a:cubicBezTo>
                  <a:pt x="948272" y="237065"/>
                  <a:pt x="946138" y="263969"/>
                  <a:pt x="945376" y="292816"/>
                </a:cubicBezTo>
                <a:cubicBezTo>
                  <a:pt x="944612" y="321663"/>
                  <a:pt x="944308" y="350854"/>
                  <a:pt x="944460" y="380387"/>
                </a:cubicBezTo>
                <a:cubicBezTo>
                  <a:pt x="944251" y="408606"/>
                  <a:pt x="944670" y="440654"/>
                  <a:pt x="945718" y="476533"/>
                </a:cubicBezTo>
                <a:cubicBezTo>
                  <a:pt x="946766" y="512411"/>
                  <a:pt x="949702" y="544688"/>
                  <a:pt x="954524" y="573364"/>
                </a:cubicBezTo>
                <a:cubicBezTo>
                  <a:pt x="963920" y="616387"/>
                  <a:pt x="979206" y="645806"/>
                  <a:pt x="1000380" y="661621"/>
                </a:cubicBezTo>
                <a:cubicBezTo>
                  <a:pt x="1021555" y="677436"/>
                  <a:pt x="1041644" y="684905"/>
                  <a:pt x="1060646" y="684028"/>
                </a:cubicBezTo>
                <a:cubicBezTo>
                  <a:pt x="1082259" y="684695"/>
                  <a:pt x="1103529" y="676502"/>
                  <a:pt x="1124457" y="659449"/>
                </a:cubicBezTo>
                <a:cubicBezTo>
                  <a:pt x="1145384" y="642396"/>
                  <a:pt x="1159793" y="612481"/>
                  <a:pt x="1167683" y="569706"/>
                </a:cubicBezTo>
                <a:cubicBezTo>
                  <a:pt x="1172505" y="540496"/>
                  <a:pt x="1175440" y="510201"/>
                  <a:pt x="1176489" y="478819"/>
                </a:cubicBezTo>
                <a:cubicBezTo>
                  <a:pt x="1177538" y="447437"/>
                  <a:pt x="1177956" y="414627"/>
                  <a:pt x="1177746" y="380387"/>
                </a:cubicBezTo>
                <a:cubicBezTo>
                  <a:pt x="1177937" y="350949"/>
                  <a:pt x="1177556" y="320425"/>
                  <a:pt x="1176603" y="288815"/>
                </a:cubicBezTo>
                <a:cubicBezTo>
                  <a:pt x="1175650" y="257205"/>
                  <a:pt x="1172982" y="228281"/>
                  <a:pt x="1168598" y="202044"/>
                </a:cubicBezTo>
                <a:cubicBezTo>
                  <a:pt x="1162352" y="172218"/>
                  <a:pt x="1152684" y="149557"/>
                  <a:pt x="1139594" y="134061"/>
                </a:cubicBezTo>
                <a:cubicBezTo>
                  <a:pt x="1126503" y="118564"/>
                  <a:pt x="1112702" y="108097"/>
                  <a:pt x="1098189" y="102661"/>
                </a:cubicBezTo>
                <a:cubicBezTo>
                  <a:pt x="1083675" y="97225"/>
                  <a:pt x="1071161" y="94685"/>
                  <a:pt x="1060646" y="95040"/>
                </a:cubicBezTo>
                <a:close/>
                <a:moveTo>
                  <a:pt x="603446" y="95040"/>
                </a:moveTo>
                <a:cubicBezTo>
                  <a:pt x="595224" y="94470"/>
                  <a:pt x="583715" y="96525"/>
                  <a:pt x="568919" y="101205"/>
                </a:cubicBezTo>
                <a:cubicBezTo>
                  <a:pt x="554124" y="105884"/>
                  <a:pt x="539633" y="116611"/>
                  <a:pt x="525447" y="133383"/>
                </a:cubicBezTo>
                <a:cubicBezTo>
                  <a:pt x="511261" y="150156"/>
                  <a:pt x="500971" y="176396"/>
                  <a:pt x="494580" y="212104"/>
                </a:cubicBezTo>
                <a:cubicBezTo>
                  <a:pt x="491072" y="237065"/>
                  <a:pt x="488938" y="263969"/>
                  <a:pt x="488175" y="292816"/>
                </a:cubicBezTo>
                <a:cubicBezTo>
                  <a:pt x="487413" y="321663"/>
                  <a:pt x="487108" y="350854"/>
                  <a:pt x="487261" y="380387"/>
                </a:cubicBezTo>
                <a:cubicBezTo>
                  <a:pt x="487050" y="408606"/>
                  <a:pt x="487470" y="440654"/>
                  <a:pt x="488518" y="476533"/>
                </a:cubicBezTo>
                <a:cubicBezTo>
                  <a:pt x="489567" y="512411"/>
                  <a:pt x="492502" y="544688"/>
                  <a:pt x="497323" y="573364"/>
                </a:cubicBezTo>
                <a:cubicBezTo>
                  <a:pt x="506720" y="616387"/>
                  <a:pt x="522006" y="645806"/>
                  <a:pt x="543180" y="661621"/>
                </a:cubicBezTo>
                <a:cubicBezTo>
                  <a:pt x="564355" y="677436"/>
                  <a:pt x="584444" y="684905"/>
                  <a:pt x="603446" y="684028"/>
                </a:cubicBezTo>
                <a:cubicBezTo>
                  <a:pt x="625060" y="684695"/>
                  <a:pt x="646330" y="676502"/>
                  <a:pt x="667256" y="659449"/>
                </a:cubicBezTo>
                <a:cubicBezTo>
                  <a:pt x="688184" y="642396"/>
                  <a:pt x="702593" y="612481"/>
                  <a:pt x="710483" y="569706"/>
                </a:cubicBezTo>
                <a:cubicBezTo>
                  <a:pt x="715305" y="540496"/>
                  <a:pt x="718241" y="510201"/>
                  <a:pt x="719289" y="478819"/>
                </a:cubicBezTo>
                <a:cubicBezTo>
                  <a:pt x="720337" y="447437"/>
                  <a:pt x="720756" y="414627"/>
                  <a:pt x="720547" y="380387"/>
                </a:cubicBezTo>
                <a:cubicBezTo>
                  <a:pt x="720737" y="350949"/>
                  <a:pt x="720356" y="320425"/>
                  <a:pt x="719403" y="288815"/>
                </a:cubicBezTo>
                <a:cubicBezTo>
                  <a:pt x="718451" y="257205"/>
                  <a:pt x="715781" y="228281"/>
                  <a:pt x="711398" y="202044"/>
                </a:cubicBezTo>
                <a:cubicBezTo>
                  <a:pt x="705152" y="172218"/>
                  <a:pt x="695485" y="149557"/>
                  <a:pt x="682394" y="134061"/>
                </a:cubicBezTo>
                <a:cubicBezTo>
                  <a:pt x="669304" y="118564"/>
                  <a:pt x="655502" y="108097"/>
                  <a:pt x="640988" y="102661"/>
                </a:cubicBezTo>
                <a:cubicBezTo>
                  <a:pt x="626475" y="97225"/>
                  <a:pt x="613962" y="94685"/>
                  <a:pt x="603446" y="95040"/>
                </a:cubicBezTo>
                <a:close/>
                <a:moveTo>
                  <a:pt x="8776941" y="75038"/>
                </a:moveTo>
                <a:cubicBezTo>
                  <a:pt x="8787001" y="74657"/>
                  <a:pt x="8793125" y="75876"/>
                  <a:pt x="8795312" y="78695"/>
                </a:cubicBezTo>
                <a:cubicBezTo>
                  <a:pt x="8797499" y="81515"/>
                  <a:pt x="8798374" y="88220"/>
                  <a:pt x="8797936" y="98812"/>
                </a:cubicBezTo>
                <a:lnTo>
                  <a:pt x="8797936" y="611781"/>
                </a:lnTo>
                <a:cubicBezTo>
                  <a:pt x="8797463" y="622976"/>
                  <a:pt x="8798715" y="631783"/>
                  <a:pt x="8801695" y="638203"/>
                </a:cubicBezTo>
                <a:cubicBezTo>
                  <a:pt x="8804676" y="644622"/>
                  <a:pt x="8812228" y="649161"/>
                  <a:pt x="8824352" y="651820"/>
                </a:cubicBezTo>
                <a:cubicBezTo>
                  <a:pt x="8836476" y="654479"/>
                  <a:pt x="8856018" y="655767"/>
                  <a:pt x="8882975" y="655682"/>
                </a:cubicBezTo>
                <a:lnTo>
                  <a:pt x="8912236" y="655682"/>
                </a:lnTo>
                <a:lnTo>
                  <a:pt x="8912236" y="683914"/>
                </a:lnTo>
                <a:cubicBezTo>
                  <a:pt x="8901009" y="683020"/>
                  <a:pt x="8886176" y="682379"/>
                  <a:pt x="8867738" y="681991"/>
                </a:cubicBezTo>
                <a:cubicBezTo>
                  <a:pt x="8849299" y="681603"/>
                  <a:pt x="8830609" y="681367"/>
                  <a:pt x="8811669" y="681283"/>
                </a:cubicBezTo>
                <a:cubicBezTo>
                  <a:pt x="8792729" y="681199"/>
                  <a:pt x="8776893" y="681165"/>
                  <a:pt x="8764161" y="681182"/>
                </a:cubicBezTo>
                <a:cubicBezTo>
                  <a:pt x="8751429" y="681165"/>
                  <a:pt x="8735593" y="681199"/>
                  <a:pt x="8716652" y="681283"/>
                </a:cubicBezTo>
                <a:cubicBezTo>
                  <a:pt x="8697712" y="681367"/>
                  <a:pt x="8679023" y="681603"/>
                  <a:pt x="8660584" y="681991"/>
                </a:cubicBezTo>
                <a:cubicBezTo>
                  <a:pt x="8642145" y="682379"/>
                  <a:pt x="8627312" y="683020"/>
                  <a:pt x="8616085" y="683914"/>
                </a:cubicBezTo>
                <a:lnTo>
                  <a:pt x="8616085" y="655682"/>
                </a:lnTo>
                <a:lnTo>
                  <a:pt x="8645346" y="655682"/>
                </a:lnTo>
                <a:cubicBezTo>
                  <a:pt x="8672304" y="655750"/>
                  <a:pt x="8691845" y="654395"/>
                  <a:pt x="8703969" y="651617"/>
                </a:cubicBezTo>
                <a:cubicBezTo>
                  <a:pt x="8716093" y="648839"/>
                  <a:pt x="8723646" y="644232"/>
                  <a:pt x="8726626" y="637796"/>
                </a:cubicBezTo>
                <a:cubicBezTo>
                  <a:pt x="8729606" y="631360"/>
                  <a:pt x="8730859" y="622688"/>
                  <a:pt x="8730385" y="611781"/>
                </a:cubicBezTo>
                <a:lnTo>
                  <a:pt x="8730385" y="138113"/>
                </a:lnTo>
                <a:cubicBezTo>
                  <a:pt x="8705734" y="149459"/>
                  <a:pt x="8682113" y="156365"/>
                  <a:pt x="8659519" y="158832"/>
                </a:cubicBezTo>
                <a:cubicBezTo>
                  <a:pt x="8636926" y="161298"/>
                  <a:pt x="8620619" y="162285"/>
                  <a:pt x="8610599" y="161792"/>
                </a:cubicBezTo>
                <a:lnTo>
                  <a:pt x="8610599" y="133560"/>
                </a:lnTo>
                <a:cubicBezTo>
                  <a:pt x="8620816" y="133921"/>
                  <a:pt x="8635332" y="133198"/>
                  <a:pt x="8654149" y="131392"/>
                </a:cubicBezTo>
                <a:cubicBezTo>
                  <a:pt x="8672964" y="129586"/>
                  <a:pt x="8693300" y="124528"/>
                  <a:pt x="8715155" y="116220"/>
                </a:cubicBezTo>
                <a:cubicBezTo>
                  <a:pt x="8737011" y="107911"/>
                  <a:pt x="8757606" y="94184"/>
                  <a:pt x="8776941" y="75038"/>
                </a:cubicBezTo>
                <a:close/>
                <a:moveTo>
                  <a:pt x="5188630" y="75038"/>
                </a:moveTo>
                <a:cubicBezTo>
                  <a:pt x="5216566" y="74285"/>
                  <a:pt x="5244745" y="82688"/>
                  <a:pt x="5273166" y="100245"/>
                </a:cubicBezTo>
                <a:cubicBezTo>
                  <a:pt x="5301587" y="117803"/>
                  <a:pt x="5325483" y="149030"/>
                  <a:pt x="5344857" y="193926"/>
                </a:cubicBezTo>
                <a:cubicBezTo>
                  <a:pt x="5364231" y="238822"/>
                  <a:pt x="5374315" y="301902"/>
                  <a:pt x="5375109" y="383166"/>
                </a:cubicBezTo>
                <a:cubicBezTo>
                  <a:pt x="5374461" y="449018"/>
                  <a:pt x="5363372" y="505873"/>
                  <a:pt x="5341840" y="553729"/>
                </a:cubicBezTo>
                <a:cubicBezTo>
                  <a:pt x="5320309" y="601585"/>
                  <a:pt x="5292220" y="638519"/>
                  <a:pt x="5257574" y="664531"/>
                </a:cubicBezTo>
                <a:cubicBezTo>
                  <a:pt x="5222928" y="690544"/>
                  <a:pt x="5185610" y="703710"/>
                  <a:pt x="5145620" y="704031"/>
                </a:cubicBezTo>
                <a:cubicBezTo>
                  <a:pt x="5106333" y="703749"/>
                  <a:pt x="5075452" y="694959"/>
                  <a:pt x="5052975" y="677662"/>
                </a:cubicBezTo>
                <a:cubicBezTo>
                  <a:pt x="5030499" y="660365"/>
                  <a:pt x="5019043" y="636254"/>
                  <a:pt x="5018607" y="605330"/>
                </a:cubicBezTo>
                <a:cubicBezTo>
                  <a:pt x="5019444" y="587923"/>
                  <a:pt x="5024619" y="576166"/>
                  <a:pt x="5034131" y="570060"/>
                </a:cubicBezTo>
                <a:cubicBezTo>
                  <a:pt x="5043643" y="563953"/>
                  <a:pt x="5052470" y="561099"/>
                  <a:pt x="5060612" y="561499"/>
                </a:cubicBezTo>
                <a:cubicBezTo>
                  <a:pt x="5071152" y="561480"/>
                  <a:pt x="5080664" y="564942"/>
                  <a:pt x="5089148" y="571886"/>
                </a:cubicBezTo>
                <a:cubicBezTo>
                  <a:pt x="5097633" y="578829"/>
                  <a:pt x="5102123" y="589369"/>
                  <a:pt x="5102617" y="603504"/>
                </a:cubicBezTo>
                <a:cubicBezTo>
                  <a:pt x="5103151" y="612046"/>
                  <a:pt x="5100258" y="620987"/>
                  <a:pt x="5093939" y="630328"/>
                </a:cubicBezTo>
                <a:cubicBezTo>
                  <a:pt x="5087619" y="639669"/>
                  <a:pt x="5074673" y="644729"/>
                  <a:pt x="5055101" y="645509"/>
                </a:cubicBezTo>
                <a:cubicBezTo>
                  <a:pt x="5068650" y="660534"/>
                  <a:pt x="5084724" y="669940"/>
                  <a:pt x="5103323" y="673725"/>
                </a:cubicBezTo>
                <a:cubicBezTo>
                  <a:pt x="5121921" y="677509"/>
                  <a:pt x="5135718" y="679115"/>
                  <a:pt x="5144716" y="678542"/>
                </a:cubicBezTo>
                <a:cubicBezTo>
                  <a:pt x="5163251" y="679342"/>
                  <a:pt x="5183921" y="673057"/>
                  <a:pt x="5206725" y="659689"/>
                </a:cubicBezTo>
                <a:cubicBezTo>
                  <a:pt x="5229529" y="646320"/>
                  <a:pt x="5249386" y="621070"/>
                  <a:pt x="5266294" y="583937"/>
                </a:cubicBezTo>
                <a:cubicBezTo>
                  <a:pt x="5283202" y="546804"/>
                  <a:pt x="5292080" y="492991"/>
                  <a:pt x="5292927" y="422497"/>
                </a:cubicBezTo>
                <a:lnTo>
                  <a:pt x="5292927" y="393228"/>
                </a:lnTo>
                <a:cubicBezTo>
                  <a:pt x="5282444" y="420244"/>
                  <a:pt x="5267730" y="442100"/>
                  <a:pt x="5248784" y="458796"/>
                </a:cubicBezTo>
                <a:cubicBezTo>
                  <a:pt x="5229839" y="475491"/>
                  <a:pt x="5206433" y="484084"/>
                  <a:pt x="5178567" y="484575"/>
                </a:cubicBezTo>
                <a:cubicBezTo>
                  <a:pt x="5126121" y="483227"/>
                  <a:pt x="5082843" y="463543"/>
                  <a:pt x="5048733" y="425524"/>
                </a:cubicBezTo>
                <a:cubicBezTo>
                  <a:pt x="5014623" y="387505"/>
                  <a:pt x="4996961" y="339237"/>
                  <a:pt x="4995747" y="280722"/>
                </a:cubicBezTo>
                <a:cubicBezTo>
                  <a:pt x="4995843" y="247108"/>
                  <a:pt x="5000903" y="218981"/>
                  <a:pt x="5010928" y="196343"/>
                </a:cubicBezTo>
                <a:cubicBezTo>
                  <a:pt x="5020953" y="173705"/>
                  <a:pt x="5035373" y="152438"/>
                  <a:pt x="5054188" y="132544"/>
                </a:cubicBezTo>
                <a:cubicBezTo>
                  <a:pt x="5073836" y="112154"/>
                  <a:pt x="5094865" y="97428"/>
                  <a:pt x="5117275" y="88368"/>
                </a:cubicBezTo>
                <a:cubicBezTo>
                  <a:pt x="5139685" y="79307"/>
                  <a:pt x="5163470" y="74863"/>
                  <a:pt x="5188630" y="75038"/>
                </a:cubicBezTo>
                <a:close/>
                <a:moveTo>
                  <a:pt x="4731430" y="75038"/>
                </a:moveTo>
                <a:cubicBezTo>
                  <a:pt x="4759366" y="74285"/>
                  <a:pt x="4787545" y="82688"/>
                  <a:pt x="4815966" y="100245"/>
                </a:cubicBezTo>
                <a:cubicBezTo>
                  <a:pt x="4844386" y="117803"/>
                  <a:pt x="4868283" y="149030"/>
                  <a:pt x="4887657" y="193926"/>
                </a:cubicBezTo>
                <a:cubicBezTo>
                  <a:pt x="4907031" y="238822"/>
                  <a:pt x="4917115" y="301902"/>
                  <a:pt x="4917909" y="383166"/>
                </a:cubicBezTo>
                <a:cubicBezTo>
                  <a:pt x="4917261" y="449018"/>
                  <a:pt x="4906172" y="505873"/>
                  <a:pt x="4884640" y="553729"/>
                </a:cubicBezTo>
                <a:cubicBezTo>
                  <a:pt x="4863109" y="601585"/>
                  <a:pt x="4835020" y="638519"/>
                  <a:pt x="4800374" y="664531"/>
                </a:cubicBezTo>
                <a:cubicBezTo>
                  <a:pt x="4765728" y="690544"/>
                  <a:pt x="4728410" y="703710"/>
                  <a:pt x="4688420" y="704031"/>
                </a:cubicBezTo>
                <a:cubicBezTo>
                  <a:pt x="4649133" y="703749"/>
                  <a:pt x="4618252" y="694959"/>
                  <a:pt x="4595775" y="677662"/>
                </a:cubicBezTo>
                <a:cubicBezTo>
                  <a:pt x="4573299" y="660365"/>
                  <a:pt x="4561843" y="636254"/>
                  <a:pt x="4561407" y="605330"/>
                </a:cubicBezTo>
                <a:cubicBezTo>
                  <a:pt x="4562244" y="587923"/>
                  <a:pt x="4567419" y="576166"/>
                  <a:pt x="4576931" y="570060"/>
                </a:cubicBezTo>
                <a:cubicBezTo>
                  <a:pt x="4586443" y="563953"/>
                  <a:pt x="4595270" y="561099"/>
                  <a:pt x="4603412" y="561499"/>
                </a:cubicBezTo>
                <a:cubicBezTo>
                  <a:pt x="4613952" y="561480"/>
                  <a:pt x="4623464" y="564942"/>
                  <a:pt x="4631948" y="571886"/>
                </a:cubicBezTo>
                <a:cubicBezTo>
                  <a:pt x="4640433" y="578829"/>
                  <a:pt x="4644923" y="589369"/>
                  <a:pt x="4645418" y="603504"/>
                </a:cubicBezTo>
                <a:cubicBezTo>
                  <a:pt x="4645951" y="612046"/>
                  <a:pt x="4643058" y="620987"/>
                  <a:pt x="4636739" y="630328"/>
                </a:cubicBezTo>
                <a:cubicBezTo>
                  <a:pt x="4630419" y="639669"/>
                  <a:pt x="4617473" y="644729"/>
                  <a:pt x="4597901" y="645509"/>
                </a:cubicBezTo>
                <a:cubicBezTo>
                  <a:pt x="4611450" y="660534"/>
                  <a:pt x="4627524" y="669940"/>
                  <a:pt x="4646123" y="673725"/>
                </a:cubicBezTo>
                <a:cubicBezTo>
                  <a:pt x="4664721" y="677509"/>
                  <a:pt x="4678518" y="679115"/>
                  <a:pt x="4687516" y="678542"/>
                </a:cubicBezTo>
                <a:cubicBezTo>
                  <a:pt x="4706051" y="679342"/>
                  <a:pt x="4726721" y="673057"/>
                  <a:pt x="4749524" y="659689"/>
                </a:cubicBezTo>
                <a:cubicBezTo>
                  <a:pt x="4772329" y="646320"/>
                  <a:pt x="4792185" y="621070"/>
                  <a:pt x="4809094" y="583937"/>
                </a:cubicBezTo>
                <a:cubicBezTo>
                  <a:pt x="4826002" y="546804"/>
                  <a:pt x="4834880" y="492991"/>
                  <a:pt x="4835727" y="422497"/>
                </a:cubicBezTo>
                <a:lnTo>
                  <a:pt x="4835727" y="393228"/>
                </a:lnTo>
                <a:cubicBezTo>
                  <a:pt x="4825244" y="420244"/>
                  <a:pt x="4810530" y="442100"/>
                  <a:pt x="4791584" y="458796"/>
                </a:cubicBezTo>
                <a:cubicBezTo>
                  <a:pt x="4772639" y="475491"/>
                  <a:pt x="4749233" y="484084"/>
                  <a:pt x="4721367" y="484575"/>
                </a:cubicBezTo>
                <a:cubicBezTo>
                  <a:pt x="4668921" y="483227"/>
                  <a:pt x="4625643" y="463543"/>
                  <a:pt x="4591533" y="425524"/>
                </a:cubicBezTo>
                <a:cubicBezTo>
                  <a:pt x="4557423" y="387505"/>
                  <a:pt x="4539761" y="339237"/>
                  <a:pt x="4538547" y="280722"/>
                </a:cubicBezTo>
                <a:cubicBezTo>
                  <a:pt x="4538643" y="247108"/>
                  <a:pt x="4543703" y="218981"/>
                  <a:pt x="4553728" y="196343"/>
                </a:cubicBezTo>
                <a:cubicBezTo>
                  <a:pt x="4563753" y="173705"/>
                  <a:pt x="4578173" y="152438"/>
                  <a:pt x="4596988" y="132544"/>
                </a:cubicBezTo>
                <a:cubicBezTo>
                  <a:pt x="4616635" y="112154"/>
                  <a:pt x="4637665" y="97428"/>
                  <a:pt x="4660075" y="88368"/>
                </a:cubicBezTo>
                <a:cubicBezTo>
                  <a:pt x="4682485" y="79307"/>
                  <a:pt x="4706270" y="74863"/>
                  <a:pt x="4731430" y="75038"/>
                </a:cubicBezTo>
                <a:close/>
                <a:moveTo>
                  <a:pt x="1061561" y="75038"/>
                </a:moveTo>
                <a:cubicBezTo>
                  <a:pt x="1082223" y="73816"/>
                  <a:pt x="1107683" y="79897"/>
                  <a:pt x="1137941" y="93282"/>
                </a:cubicBezTo>
                <a:cubicBezTo>
                  <a:pt x="1168199" y="106667"/>
                  <a:pt x="1194554" y="134690"/>
                  <a:pt x="1217006" y="177350"/>
                </a:cubicBezTo>
                <a:cubicBezTo>
                  <a:pt x="1232509" y="211304"/>
                  <a:pt x="1242590" y="246287"/>
                  <a:pt x="1247250" y="282298"/>
                </a:cubicBezTo>
                <a:cubicBezTo>
                  <a:pt x="1251911" y="318310"/>
                  <a:pt x="1254003" y="354665"/>
                  <a:pt x="1253528" y="391362"/>
                </a:cubicBezTo>
                <a:cubicBezTo>
                  <a:pt x="1253946" y="427641"/>
                  <a:pt x="1251968" y="463233"/>
                  <a:pt x="1247592" y="498140"/>
                </a:cubicBezTo>
                <a:cubicBezTo>
                  <a:pt x="1243218" y="533046"/>
                  <a:pt x="1233936" y="566352"/>
                  <a:pt x="1219746" y="598058"/>
                </a:cubicBezTo>
                <a:cubicBezTo>
                  <a:pt x="1198628" y="640483"/>
                  <a:pt x="1173266" y="669005"/>
                  <a:pt x="1143657" y="683624"/>
                </a:cubicBezTo>
                <a:cubicBezTo>
                  <a:pt x="1114047" y="698243"/>
                  <a:pt x="1086378" y="705045"/>
                  <a:pt x="1060646" y="704031"/>
                </a:cubicBezTo>
                <a:cubicBezTo>
                  <a:pt x="1037202" y="704816"/>
                  <a:pt x="1011360" y="698699"/>
                  <a:pt x="983121" y="685680"/>
                </a:cubicBezTo>
                <a:cubicBezTo>
                  <a:pt x="954883" y="672661"/>
                  <a:pt x="930431" y="648026"/>
                  <a:pt x="909765" y="611776"/>
                </a:cubicBezTo>
                <a:cubicBezTo>
                  <a:pt x="891677" y="576470"/>
                  <a:pt x="880149" y="539620"/>
                  <a:pt x="875185" y="501226"/>
                </a:cubicBezTo>
                <a:cubicBezTo>
                  <a:pt x="870220" y="462833"/>
                  <a:pt x="868052" y="426211"/>
                  <a:pt x="868679" y="391362"/>
                </a:cubicBezTo>
                <a:cubicBezTo>
                  <a:pt x="868262" y="354645"/>
                  <a:pt x="870239" y="318786"/>
                  <a:pt x="874614" y="283785"/>
                </a:cubicBezTo>
                <a:cubicBezTo>
                  <a:pt x="878990" y="248783"/>
                  <a:pt x="888272" y="215439"/>
                  <a:pt x="902461" y="183752"/>
                </a:cubicBezTo>
                <a:cubicBezTo>
                  <a:pt x="922036" y="142010"/>
                  <a:pt x="946372" y="113259"/>
                  <a:pt x="975465" y="97499"/>
                </a:cubicBezTo>
                <a:cubicBezTo>
                  <a:pt x="1004558" y="81739"/>
                  <a:pt x="1033257" y="74252"/>
                  <a:pt x="1061561" y="75038"/>
                </a:cubicBezTo>
                <a:close/>
                <a:moveTo>
                  <a:pt x="604361" y="75038"/>
                </a:moveTo>
                <a:cubicBezTo>
                  <a:pt x="625023" y="73816"/>
                  <a:pt x="650483" y="79897"/>
                  <a:pt x="680741" y="93282"/>
                </a:cubicBezTo>
                <a:cubicBezTo>
                  <a:pt x="710999" y="106667"/>
                  <a:pt x="737354" y="134690"/>
                  <a:pt x="759807" y="177350"/>
                </a:cubicBezTo>
                <a:cubicBezTo>
                  <a:pt x="775309" y="211304"/>
                  <a:pt x="785391" y="246287"/>
                  <a:pt x="790051" y="282298"/>
                </a:cubicBezTo>
                <a:cubicBezTo>
                  <a:pt x="794711" y="318310"/>
                  <a:pt x="796804" y="354665"/>
                  <a:pt x="796328" y="391362"/>
                </a:cubicBezTo>
                <a:cubicBezTo>
                  <a:pt x="796747" y="427641"/>
                  <a:pt x="794768" y="463233"/>
                  <a:pt x="790393" y="498140"/>
                </a:cubicBezTo>
                <a:cubicBezTo>
                  <a:pt x="786018" y="533046"/>
                  <a:pt x="776735" y="566352"/>
                  <a:pt x="762546" y="598058"/>
                </a:cubicBezTo>
                <a:cubicBezTo>
                  <a:pt x="741429" y="640483"/>
                  <a:pt x="716065" y="669005"/>
                  <a:pt x="686457" y="683624"/>
                </a:cubicBezTo>
                <a:cubicBezTo>
                  <a:pt x="656848" y="698243"/>
                  <a:pt x="629178" y="705045"/>
                  <a:pt x="603446" y="704031"/>
                </a:cubicBezTo>
                <a:cubicBezTo>
                  <a:pt x="580001" y="704816"/>
                  <a:pt x="554160" y="698699"/>
                  <a:pt x="525922" y="685680"/>
                </a:cubicBezTo>
                <a:cubicBezTo>
                  <a:pt x="497682" y="672661"/>
                  <a:pt x="473231" y="648026"/>
                  <a:pt x="452565" y="611776"/>
                </a:cubicBezTo>
                <a:cubicBezTo>
                  <a:pt x="434476" y="576470"/>
                  <a:pt x="422949" y="539620"/>
                  <a:pt x="417985" y="501226"/>
                </a:cubicBezTo>
                <a:cubicBezTo>
                  <a:pt x="413020" y="462833"/>
                  <a:pt x="410852" y="426211"/>
                  <a:pt x="411479" y="391362"/>
                </a:cubicBezTo>
                <a:cubicBezTo>
                  <a:pt x="411061" y="354645"/>
                  <a:pt x="413039" y="318786"/>
                  <a:pt x="417414" y="283785"/>
                </a:cubicBezTo>
                <a:cubicBezTo>
                  <a:pt x="421789" y="248783"/>
                  <a:pt x="431071" y="215439"/>
                  <a:pt x="445261" y="183752"/>
                </a:cubicBezTo>
                <a:cubicBezTo>
                  <a:pt x="464837" y="142010"/>
                  <a:pt x="489171" y="113259"/>
                  <a:pt x="518265" y="97499"/>
                </a:cubicBezTo>
                <a:cubicBezTo>
                  <a:pt x="547358" y="81739"/>
                  <a:pt x="576056" y="74252"/>
                  <a:pt x="604361" y="75038"/>
                </a:cubicBezTo>
                <a:close/>
                <a:moveTo>
                  <a:pt x="166341" y="75038"/>
                </a:moveTo>
                <a:cubicBezTo>
                  <a:pt x="176401" y="74657"/>
                  <a:pt x="182526" y="75876"/>
                  <a:pt x="184713" y="78695"/>
                </a:cubicBezTo>
                <a:cubicBezTo>
                  <a:pt x="186900" y="81515"/>
                  <a:pt x="187775" y="88220"/>
                  <a:pt x="187337" y="98812"/>
                </a:cubicBezTo>
                <a:lnTo>
                  <a:pt x="187337" y="611781"/>
                </a:lnTo>
                <a:cubicBezTo>
                  <a:pt x="186863" y="622976"/>
                  <a:pt x="188116" y="631783"/>
                  <a:pt x="191096" y="638203"/>
                </a:cubicBezTo>
                <a:cubicBezTo>
                  <a:pt x="194077" y="644622"/>
                  <a:pt x="201629" y="649161"/>
                  <a:pt x="213753" y="651820"/>
                </a:cubicBezTo>
                <a:cubicBezTo>
                  <a:pt x="225878" y="654479"/>
                  <a:pt x="245418" y="655767"/>
                  <a:pt x="272376" y="655682"/>
                </a:cubicBezTo>
                <a:lnTo>
                  <a:pt x="301638" y="655682"/>
                </a:lnTo>
                <a:lnTo>
                  <a:pt x="301638" y="683914"/>
                </a:lnTo>
                <a:cubicBezTo>
                  <a:pt x="290410" y="683020"/>
                  <a:pt x="275577" y="682379"/>
                  <a:pt x="257139" y="681991"/>
                </a:cubicBezTo>
                <a:cubicBezTo>
                  <a:pt x="238700" y="681603"/>
                  <a:pt x="220011" y="681367"/>
                  <a:pt x="201070" y="681283"/>
                </a:cubicBezTo>
                <a:cubicBezTo>
                  <a:pt x="182130" y="681199"/>
                  <a:pt x="166294" y="681165"/>
                  <a:pt x="153561" y="681182"/>
                </a:cubicBezTo>
                <a:cubicBezTo>
                  <a:pt x="140829" y="681165"/>
                  <a:pt x="124993" y="681199"/>
                  <a:pt x="106053" y="681283"/>
                </a:cubicBezTo>
                <a:cubicBezTo>
                  <a:pt x="87113" y="681367"/>
                  <a:pt x="68423" y="681603"/>
                  <a:pt x="49984" y="681991"/>
                </a:cubicBezTo>
                <a:cubicBezTo>
                  <a:pt x="31547" y="682379"/>
                  <a:pt x="16713" y="683020"/>
                  <a:pt x="5486" y="683914"/>
                </a:cubicBezTo>
                <a:lnTo>
                  <a:pt x="5486" y="655682"/>
                </a:lnTo>
                <a:lnTo>
                  <a:pt x="34746" y="655682"/>
                </a:lnTo>
                <a:cubicBezTo>
                  <a:pt x="61705" y="655750"/>
                  <a:pt x="81246" y="654395"/>
                  <a:pt x="93370" y="651617"/>
                </a:cubicBezTo>
                <a:cubicBezTo>
                  <a:pt x="105494" y="648839"/>
                  <a:pt x="113047" y="644232"/>
                  <a:pt x="116027" y="637796"/>
                </a:cubicBezTo>
                <a:cubicBezTo>
                  <a:pt x="119007" y="631360"/>
                  <a:pt x="120260" y="622688"/>
                  <a:pt x="119786" y="611781"/>
                </a:cubicBezTo>
                <a:lnTo>
                  <a:pt x="119786" y="138113"/>
                </a:lnTo>
                <a:cubicBezTo>
                  <a:pt x="95135" y="149459"/>
                  <a:pt x="71513" y="156365"/>
                  <a:pt x="48921" y="158832"/>
                </a:cubicBezTo>
                <a:cubicBezTo>
                  <a:pt x="26327" y="161298"/>
                  <a:pt x="10020" y="162285"/>
                  <a:pt x="0" y="161792"/>
                </a:cubicBezTo>
                <a:lnTo>
                  <a:pt x="0" y="133560"/>
                </a:lnTo>
                <a:cubicBezTo>
                  <a:pt x="10216" y="133921"/>
                  <a:pt x="24733" y="133198"/>
                  <a:pt x="43549" y="131392"/>
                </a:cubicBezTo>
                <a:cubicBezTo>
                  <a:pt x="62366" y="129586"/>
                  <a:pt x="82701" y="124528"/>
                  <a:pt x="104556" y="116220"/>
                </a:cubicBezTo>
                <a:cubicBezTo>
                  <a:pt x="126412" y="107911"/>
                  <a:pt x="147007" y="94184"/>
                  <a:pt x="166341" y="75038"/>
                </a:cubicBezTo>
                <a:close/>
                <a:moveTo>
                  <a:pt x="7123632" y="0"/>
                </a:moveTo>
                <a:cubicBezTo>
                  <a:pt x="7125460" y="152"/>
                  <a:pt x="7127290" y="762"/>
                  <a:pt x="7129118" y="1829"/>
                </a:cubicBezTo>
                <a:cubicBezTo>
                  <a:pt x="7163210" y="27951"/>
                  <a:pt x="7195090" y="63489"/>
                  <a:pt x="7224762" y="108441"/>
                </a:cubicBezTo>
                <a:cubicBezTo>
                  <a:pt x="7254434" y="153393"/>
                  <a:pt x="7278517" y="202816"/>
                  <a:pt x="7297012" y="256709"/>
                </a:cubicBezTo>
                <a:cubicBezTo>
                  <a:pt x="7315508" y="310603"/>
                  <a:pt x="7325037" y="364021"/>
                  <a:pt x="7325600" y="416966"/>
                </a:cubicBezTo>
                <a:lnTo>
                  <a:pt x="7325600" y="493776"/>
                </a:lnTo>
                <a:cubicBezTo>
                  <a:pt x="7325037" y="546721"/>
                  <a:pt x="7315508" y="600140"/>
                  <a:pt x="7297012" y="654033"/>
                </a:cubicBezTo>
                <a:cubicBezTo>
                  <a:pt x="7278517" y="707926"/>
                  <a:pt x="7254434" y="757349"/>
                  <a:pt x="7224762" y="802301"/>
                </a:cubicBezTo>
                <a:cubicBezTo>
                  <a:pt x="7195090" y="847253"/>
                  <a:pt x="7163210" y="882791"/>
                  <a:pt x="7129118" y="908913"/>
                </a:cubicBezTo>
                <a:cubicBezTo>
                  <a:pt x="7127290" y="909980"/>
                  <a:pt x="7125460" y="910590"/>
                  <a:pt x="7123632" y="910742"/>
                </a:cubicBezTo>
                <a:cubicBezTo>
                  <a:pt x="7121251" y="910647"/>
                  <a:pt x="7119155" y="909694"/>
                  <a:pt x="7117346" y="907885"/>
                </a:cubicBezTo>
                <a:cubicBezTo>
                  <a:pt x="7115536" y="906075"/>
                  <a:pt x="7114584" y="903980"/>
                  <a:pt x="7114488" y="901598"/>
                </a:cubicBezTo>
                <a:cubicBezTo>
                  <a:pt x="7114526" y="900208"/>
                  <a:pt x="7114907" y="898874"/>
                  <a:pt x="7115631" y="897598"/>
                </a:cubicBezTo>
                <a:cubicBezTo>
                  <a:pt x="7116354" y="896321"/>
                  <a:pt x="7117193" y="895217"/>
                  <a:pt x="7118146" y="894283"/>
                </a:cubicBezTo>
                <a:cubicBezTo>
                  <a:pt x="7150036" y="869594"/>
                  <a:pt x="7177796" y="835254"/>
                  <a:pt x="7201424" y="791261"/>
                </a:cubicBezTo>
                <a:cubicBezTo>
                  <a:pt x="7225052" y="747268"/>
                  <a:pt x="7243396" y="699110"/>
                  <a:pt x="7256457" y="646785"/>
                </a:cubicBezTo>
                <a:cubicBezTo>
                  <a:pt x="7269518" y="594462"/>
                  <a:pt x="7276145" y="543458"/>
                  <a:pt x="7276337" y="493776"/>
                </a:cubicBezTo>
                <a:lnTo>
                  <a:pt x="7276337" y="416966"/>
                </a:lnTo>
                <a:cubicBezTo>
                  <a:pt x="7276145" y="367284"/>
                  <a:pt x="7269518" y="316281"/>
                  <a:pt x="7256457" y="263957"/>
                </a:cubicBezTo>
                <a:cubicBezTo>
                  <a:pt x="7243396" y="211633"/>
                  <a:pt x="7225052" y="163474"/>
                  <a:pt x="7201424" y="119481"/>
                </a:cubicBezTo>
                <a:cubicBezTo>
                  <a:pt x="7177796" y="75489"/>
                  <a:pt x="7150036" y="41148"/>
                  <a:pt x="7118146" y="16459"/>
                </a:cubicBezTo>
                <a:cubicBezTo>
                  <a:pt x="7117193" y="15526"/>
                  <a:pt x="7116354" y="14421"/>
                  <a:pt x="7115631" y="13144"/>
                </a:cubicBezTo>
                <a:cubicBezTo>
                  <a:pt x="7114907" y="11868"/>
                  <a:pt x="7114526" y="10534"/>
                  <a:pt x="7114488" y="9144"/>
                </a:cubicBezTo>
                <a:cubicBezTo>
                  <a:pt x="7114584" y="6763"/>
                  <a:pt x="7115536" y="4667"/>
                  <a:pt x="7117346" y="2857"/>
                </a:cubicBezTo>
                <a:cubicBezTo>
                  <a:pt x="7119155" y="1048"/>
                  <a:pt x="7121251" y="95"/>
                  <a:pt x="7123632" y="0"/>
                </a:cubicBezTo>
                <a:close/>
                <a:moveTo>
                  <a:pt x="4442040" y="0"/>
                </a:moveTo>
                <a:cubicBezTo>
                  <a:pt x="4444421" y="95"/>
                  <a:pt x="4446517" y="1048"/>
                  <a:pt x="4448327" y="2857"/>
                </a:cubicBezTo>
                <a:cubicBezTo>
                  <a:pt x="4450136" y="4667"/>
                  <a:pt x="4451089" y="6763"/>
                  <a:pt x="4451184" y="9144"/>
                </a:cubicBezTo>
                <a:cubicBezTo>
                  <a:pt x="4451146" y="10534"/>
                  <a:pt x="4450765" y="11868"/>
                  <a:pt x="4450041" y="13144"/>
                </a:cubicBezTo>
                <a:cubicBezTo>
                  <a:pt x="4449317" y="14421"/>
                  <a:pt x="4448479" y="15526"/>
                  <a:pt x="4447526" y="16459"/>
                </a:cubicBezTo>
                <a:cubicBezTo>
                  <a:pt x="4415635" y="41148"/>
                  <a:pt x="4387876" y="75489"/>
                  <a:pt x="4364248" y="119481"/>
                </a:cubicBezTo>
                <a:cubicBezTo>
                  <a:pt x="4340621" y="163474"/>
                  <a:pt x="4322276" y="211633"/>
                  <a:pt x="4309215" y="263957"/>
                </a:cubicBezTo>
                <a:cubicBezTo>
                  <a:pt x="4296154" y="316281"/>
                  <a:pt x="4289527" y="367284"/>
                  <a:pt x="4289335" y="416966"/>
                </a:cubicBezTo>
                <a:lnTo>
                  <a:pt x="4289335" y="493776"/>
                </a:lnTo>
                <a:cubicBezTo>
                  <a:pt x="4289527" y="543458"/>
                  <a:pt x="4296154" y="594462"/>
                  <a:pt x="4309215" y="646785"/>
                </a:cubicBezTo>
                <a:cubicBezTo>
                  <a:pt x="4322276" y="699110"/>
                  <a:pt x="4340621" y="747268"/>
                  <a:pt x="4364248" y="791261"/>
                </a:cubicBezTo>
                <a:cubicBezTo>
                  <a:pt x="4387876" y="835254"/>
                  <a:pt x="4415635" y="869594"/>
                  <a:pt x="4447526" y="894283"/>
                </a:cubicBezTo>
                <a:cubicBezTo>
                  <a:pt x="4448479" y="895217"/>
                  <a:pt x="4449317" y="896321"/>
                  <a:pt x="4450041" y="897598"/>
                </a:cubicBezTo>
                <a:cubicBezTo>
                  <a:pt x="4450765" y="898874"/>
                  <a:pt x="4451146" y="900208"/>
                  <a:pt x="4451184" y="901598"/>
                </a:cubicBezTo>
                <a:cubicBezTo>
                  <a:pt x="4451089" y="903980"/>
                  <a:pt x="4450136" y="906075"/>
                  <a:pt x="4448327" y="907885"/>
                </a:cubicBezTo>
                <a:cubicBezTo>
                  <a:pt x="4446517" y="909694"/>
                  <a:pt x="4444421" y="910647"/>
                  <a:pt x="4442040" y="910742"/>
                </a:cubicBezTo>
                <a:cubicBezTo>
                  <a:pt x="4440211" y="910590"/>
                  <a:pt x="4438382" y="909980"/>
                  <a:pt x="4436553" y="908913"/>
                </a:cubicBezTo>
                <a:cubicBezTo>
                  <a:pt x="4402462" y="882791"/>
                  <a:pt x="4370581" y="847253"/>
                  <a:pt x="4340910" y="802301"/>
                </a:cubicBezTo>
                <a:cubicBezTo>
                  <a:pt x="4311238" y="757349"/>
                  <a:pt x="4287155" y="707926"/>
                  <a:pt x="4268660" y="654033"/>
                </a:cubicBezTo>
                <a:cubicBezTo>
                  <a:pt x="4250164" y="600140"/>
                  <a:pt x="4240635" y="546721"/>
                  <a:pt x="4240072" y="493776"/>
                </a:cubicBezTo>
                <a:lnTo>
                  <a:pt x="4240072" y="416966"/>
                </a:lnTo>
                <a:cubicBezTo>
                  <a:pt x="4240635" y="364021"/>
                  <a:pt x="4250164" y="310603"/>
                  <a:pt x="4268660" y="256709"/>
                </a:cubicBezTo>
                <a:cubicBezTo>
                  <a:pt x="4287155" y="202816"/>
                  <a:pt x="4311238" y="153393"/>
                  <a:pt x="4340910" y="108441"/>
                </a:cubicBezTo>
                <a:cubicBezTo>
                  <a:pt x="4370581" y="63489"/>
                  <a:pt x="4402462" y="27951"/>
                  <a:pt x="4436553" y="1829"/>
                </a:cubicBezTo>
                <a:cubicBezTo>
                  <a:pt x="4438382" y="762"/>
                  <a:pt x="4440211" y="152"/>
                  <a:pt x="44420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 dirty="0">
              <a:solidFill>
                <a:schemeClr val="bg1"/>
              </a:solidFill>
              <a:latin typeface="Latin Modern Math" panose="02000503000000000000" pitchFamily="50" charset="0"/>
              <a:ea typeface="Source Han Sans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D765CE-E3C5-CB0A-FEE4-F46663D4B6F7}"/>
                  </a:ext>
                </a:extLst>
              </p:cNvPr>
              <p:cNvSpPr txBox="1"/>
              <p:nvPr/>
            </p:nvSpPr>
            <p:spPr>
              <a:xfrm>
                <a:off x="6312024" y="3429000"/>
                <a:ext cx="4536504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99−</m:t>
                      </m:r>
                      <m:r>
                        <a:rPr lang="en-US" altLang="zh-CN" sz="44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4</m:t>
                      </m:r>
                      <m:r>
                        <a:rPr lang="en-US" altLang="zh-CN" sz="44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2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=</m:t>
                      </m:r>
                      <m:r>
                        <a:rPr lang="en-US" altLang="zh-CN" sz="4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5</m:t>
                      </m:r>
                      <m:r>
                        <a:rPr lang="en-US" altLang="zh-CN" sz="4400" b="0" i="1" smtClean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7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D765CE-E3C5-CB0A-FEE4-F46663D4B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3429000"/>
                <a:ext cx="4536504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1BBA3E-579A-5239-AAB2-2B5D5C636A16}"/>
                  </a:ext>
                </a:extLst>
              </p:cNvPr>
              <p:cNvSpPr txBox="1"/>
              <p:nvPr/>
            </p:nvSpPr>
            <p:spPr>
              <a:xfrm>
                <a:off x="1343472" y="3645024"/>
                <a:ext cx="36004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4800" b="0" dirty="0">
                    <a:solidFill>
                      <a:schemeClr val="bg1"/>
                    </a:solidFill>
                    <a:ea typeface="Latin Modern Math" panose="02000503000000000000" pitchFamily="5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800" b="0" i="1" smtClean="0">
                        <a:solidFill>
                          <a:schemeClr val="bg1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9−</m:t>
                    </m:r>
                    <m:r>
                      <a:rPr lang="en-US" altLang="zh-CN" sz="48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2</m:t>
                    </m:r>
                    <m:r>
                      <a:rPr lang="en-US" altLang="zh-CN" sz="4800" b="0" i="1" smtClean="0">
                        <a:solidFill>
                          <a:schemeClr val="bg1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=</m:t>
                    </m:r>
                    <m:r>
                      <a:rPr lang="en-US" altLang="zh-CN" sz="4800" b="0" i="1" smtClean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7</m:t>
                    </m:r>
                  </m:oMath>
                </a14:m>
                <a:endParaRPr lang="zh-CN" altLang="en-US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1BBA3E-579A-5239-AAB2-2B5D5C63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3645024"/>
                <a:ext cx="360040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E6178A-A8DB-FCE8-6654-504D0463B53C}"/>
                  </a:ext>
                </a:extLst>
              </p:cNvPr>
              <p:cNvSpPr txBox="1"/>
              <p:nvPr/>
            </p:nvSpPr>
            <p:spPr>
              <a:xfrm>
                <a:off x="1343472" y="2996952"/>
                <a:ext cx="36004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4800" b="0" dirty="0">
                    <a:solidFill>
                      <a:schemeClr val="bg1"/>
                    </a:solidFill>
                    <a:ea typeface="Latin Modern Math" panose="02000503000000000000" pitchFamily="5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800" b="0" i="1" smtClean="0">
                        <a:solidFill>
                          <a:schemeClr val="bg1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9−</m:t>
                    </m:r>
                    <m:r>
                      <a:rPr lang="en-US" altLang="zh-CN" sz="48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4</m:t>
                    </m:r>
                    <m:r>
                      <a:rPr lang="en-US" altLang="zh-CN" sz="4800" b="0" i="1" smtClean="0">
                        <a:solidFill>
                          <a:schemeClr val="bg1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=</m:t>
                    </m:r>
                    <m:r>
                      <a:rPr lang="en-US" altLang="zh-CN" sz="48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5</m:t>
                    </m:r>
                  </m:oMath>
                </a14:m>
                <a:endParaRPr lang="zh-CN" altLang="en-US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E6178A-A8DB-FCE8-6654-504D0463B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2996952"/>
                <a:ext cx="360040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11DC77D-412A-2E8D-2244-732E13EDBAB9}"/>
              </a:ext>
            </a:extLst>
          </p:cNvPr>
          <p:cNvSpPr txBox="1"/>
          <p:nvPr/>
        </p:nvSpPr>
        <p:spPr>
          <a:xfrm>
            <a:off x="4943872" y="3356992"/>
            <a:ext cx="194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NewComputerModernMath" panose="02000503000000000000" pitchFamily="50" charset="0"/>
                <a:ea typeface="NewComputerModernMath" panose="02000503000000000000" pitchFamily="50" charset="0"/>
              </a:rPr>
              <a:t>} </a:t>
            </a:r>
            <a:r>
              <a:rPr lang="en-US" altLang="zh-CN" sz="7200" b="0" i="0" dirty="0">
                <a:solidFill>
                  <a:schemeClr val="bg1"/>
                </a:solidFill>
                <a:latin typeface="NewComputerModernMath" panose="02000503000000000000" pitchFamily="50" charset="0"/>
                <a:ea typeface="NewComputerModernMath" panose="02000503000000000000" pitchFamily="50" charset="0"/>
              </a:rPr>
              <a:t>⇒</a:t>
            </a:r>
            <a:endParaRPr lang="zh-CN" altLang="en-US" sz="7200" dirty="0">
              <a:solidFill>
                <a:schemeClr val="bg1"/>
              </a:solidFill>
              <a:latin typeface="NewComputerModernMath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9022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F18CF-2B24-1329-0B70-008A4B7F5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lc BG">
            <a:extLst>
              <a:ext uri="{FF2B5EF4-FFF2-40B4-BE49-F238E27FC236}">
                <a16:creationId xmlns:a16="http://schemas.microsoft.com/office/drawing/2014/main" id="{39E8CD4E-7C8B-9244-8A72-20EF74CAFC5D}"/>
              </a:ext>
            </a:extLst>
          </p:cNvPr>
          <p:cNvSpPr/>
          <p:nvPr/>
        </p:nvSpPr>
        <p:spPr>
          <a:xfrm>
            <a:off x="4223792" y="1772816"/>
            <a:ext cx="3744416" cy="3456384"/>
          </a:xfrm>
          <a:prstGeom prst="roundRect">
            <a:avLst>
              <a:gd name="adj" fmla="val 11024"/>
            </a:avLst>
          </a:prstGeom>
          <a:solidFill>
            <a:schemeClr val="tx2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Num 1">
            <a:extLst>
              <a:ext uri="{FF2B5EF4-FFF2-40B4-BE49-F238E27FC236}">
                <a16:creationId xmlns:a16="http://schemas.microsoft.com/office/drawing/2014/main" id="{98D88DCA-844F-5A87-9B6F-187C27918CA8}"/>
              </a:ext>
            </a:extLst>
          </p:cNvPr>
          <p:cNvSpPr/>
          <p:nvPr/>
        </p:nvSpPr>
        <p:spPr>
          <a:xfrm>
            <a:off x="5807968" y="314096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1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3" name="Num 0">
            <a:extLst>
              <a:ext uri="{FF2B5EF4-FFF2-40B4-BE49-F238E27FC236}">
                <a16:creationId xmlns:a16="http://schemas.microsoft.com/office/drawing/2014/main" id="{3A975DE3-4800-9FA1-B83E-730852C81882}"/>
              </a:ext>
            </a:extLst>
          </p:cNvPr>
          <p:cNvSpPr/>
          <p:nvPr/>
        </p:nvSpPr>
        <p:spPr>
          <a:xfrm>
            <a:off x="4871864" y="314096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4" name="Add">
            <a:extLst>
              <a:ext uri="{FF2B5EF4-FFF2-40B4-BE49-F238E27FC236}">
                <a16:creationId xmlns:a16="http://schemas.microsoft.com/office/drawing/2014/main" id="{EE60A5E1-2769-2571-71B0-B806EFC622E3}"/>
              </a:ext>
            </a:extLst>
          </p:cNvPr>
          <p:cNvSpPr/>
          <p:nvPr/>
        </p:nvSpPr>
        <p:spPr>
          <a:xfrm>
            <a:off x="4871864" y="4077072"/>
            <a:ext cx="720080" cy="7200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+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5" name="Mult">
            <a:extLst>
              <a:ext uri="{FF2B5EF4-FFF2-40B4-BE49-F238E27FC236}">
                <a16:creationId xmlns:a16="http://schemas.microsoft.com/office/drawing/2014/main" id="{F1ABDE2C-1C51-9021-955C-E9C4862899BD}"/>
              </a:ext>
            </a:extLst>
          </p:cNvPr>
          <p:cNvSpPr/>
          <p:nvPr/>
        </p:nvSpPr>
        <p:spPr>
          <a:xfrm>
            <a:off x="5807968" y="4077072"/>
            <a:ext cx="720080" cy="7200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0" i="0" dirty="0">
                <a:latin typeface="+mj-lt"/>
                <a:ea typeface="Iosevka" panose="02000509030000000004" pitchFamily="49" charset="0"/>
                <a:cs typeface="Iosevka" panose="02000509030000000004" pitchFamily="49" charset="0"/>
              </a:rPr>
              <a:t>×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8" name="Eq">
            <a:extLst>
              <a:ext uri="{FF2B5EF4-FFF2-40B4-BE49-F238E27FC236}">
                <a16:creationId xmlns:a16="http://schemas.microsoft.com/office/drawing/2014/main" id="{EB3C49F9-F63C-5E17-008C-3EFD3C3D3B58}"/>
              </a:ext>
            </a:extLst>
          </p:cNvPr>
          <p:cNvSpPr/>
          <p:nvPr/>
        </p:nvSpPr>
        <p:spPr>
          <a:xfrm>
            <a:off x="6744072" y="3140968"/>
            <a:ext cx="720080" cy="15841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=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7" name="Numbers: 00">
            <a:extLst>
              <a:ext uri="{FF2B5EF4-FFF2-40B4-BE49-F238E27FC236}">
                <a16:creationId xmlns:a16="http://schemas.microsoft.com/office/drawing/2014/main" id="{26FDD828-427B-B58E-7D0F-4AFB2A7442AD}"/>
              </a:ext>
            </a:extLst>
          </p:cNvPr>
          <p:cNvSpPr txBox="1"/>
          <p:nvPr/>
        </p:nvSpPr>
        <p:spPr>
          <a:xfrm>
            <a:off x="4223792" y="2038807"/>
            <a:ext cx="3744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01011010</a:t>
            </a:r>
            <a:endParaRPr lang="zh-CN" altLang="en-US" sz="60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64599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6943B7E-4779-C408-CD5C-6ADC35DCC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307938"/>
              </p:ext>
            </p:extLst>
          </p:nvPr>
        </p:nvGraphicFramePr>
        <p:xfrm>
          <a:off x="1036320" y="370523"/>
          <a:ext cx="3454400" cy="6080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2720">
                  <a:extLst>
                    <a:ext uri="{9D8B030D-6E8A-4147-A177-3AD203B41FA5}">
                      <a16:colId xmlns:a16="http://schemas.microsoft.com/office/drawing/2014/main" val="2317166852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927286329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Calculator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69722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84988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35645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4165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56167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28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13350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689281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45387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-49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27005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-48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49871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28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68816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1866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9774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01549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4C8E33-FDAD-30E4-A0CF-98A43D6F5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715671"/>
              </p:ext>
            </p:extLst>
          </p:nvPr>
        </p:nvGraphicFramePr>
        <p:xfrm>
          <a:off x="6456040" y="380683"/>
          <a:ext cx="4835769" cy="6080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4646">
                  <a:extLst>
                    <a:ext uri="{9D8B030D-6E8A-4147-A177-3AD203B41FA5}">
                      <a16:colId xmlns:a16="http://schemas.microsoft.com/office/drawing/2014/main" val="2632745717"/>
                    </a:ext>
                  </a:extLst>
                </a:gridCol>
                <a:gridCol w="1424646">
                  <a:extLst>
                    <a:ext uri="{9D8B030D-6E8A-4147-A177-3AD203B41FA5}">
                      <a16:colId xmlns:a16="http://schemas.microsoft.com/office/drawing/2014/main" val="2317166852"/>
                    </a:ext>
                  </a:extLst>
                </a:gridCol>
                <a:gridCol w="1986477">
                  <a:extLst>
                    <a:ext uri="{9D8B030D-6E8A-4147-A177-3AD203B41FA5}">
                      <a16:colId xmlns:a16="http://schemas.microsoft.com/office/drawing/2014/main" val="2927286329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8-bit CPU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69722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00000000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84988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00000001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356454"/>
                  </a:ext>
                </a:extLst>
              </a:tr>
              <a:tr h="3340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4165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56167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13350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01111111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689281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-128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10000000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45387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-127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10000001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27005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-126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10000010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49871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688162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253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11111101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1866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254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11111110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9774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11111111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01549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5AC3FB3-10A5-5627-0B9E-B0FAEFD1EDED}"/>
              </a:ext>
            </a:extLst>
          </p:cNvPr>
          <p:cNvSpPr/>
          <p:nvPr/>
        </p:nvSpPr>
        <p:spPr>
          <a:xfrm>
            <a:off x="7968208" y="188640"/>
            <a:ext cx="1296144" cy="6552728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93C803-C217-FB09-9DD2-0B13948A5E6C}"/>
              </a:ext>
            </a:extLst>
          </p:cNvPr>
          <p:cNvSpPr/>
          <p:nvPr/>
        </p:nvSpPr>
        <p:spPr>
          <a:xfrm>
            <a:off x="911424" y="188640"/>
            <a:ext cx="3672408" cy="6552728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7594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AEDAB-F5F5-DA63-67F1-DF3D6D7F6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C3B3522-86CC-FB9B-086A-3C2C2CBF8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188468"/>
              </p:ext>
            </p:extLst>
          </p:nvPr>
        </p:nvGraphicFramePr>
        <p:xfrm>
          <a:off x="1036320" y="370523"/>
          <a:ext cx="3454400" cy="6080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2720">
                  <a:extLst>
                    <a:ext uri="{9D8B030D-6E8A-4147-A177-3AD203B41FA5}">
                      <a16:colId xmlns:a16="http://schemas.microsoft.com/office/drawing/2014/main" val="2317166852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927286329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Calculator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69722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rgbClr val="EDA4B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84988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rgbClr val="EDA4B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35645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rgbClr val="EDA4B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4165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rgbClr val="EDA4B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56167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28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13350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rgbClr val="EDA4B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689281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rgbClr val="58C8F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45387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-49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rgbClr val="58C8F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27005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-48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rgbClr val="58C8F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49871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28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68816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rgbClr val="58C8F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18669"/>
                  </a:ext>
                </a:extLst>
              </a:tr>
              <a:tr h="3236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rgbClr val="58C8F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9774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rgbClr val="58C8F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01549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39875F-EC99-EE05-45DB-161E70077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375676"/>
              </p:ext>
            </p:extLst>
          </p:nvPr>
        </p:nvGraphicFramePr>
        <p:xfrm>
          <a:off x="6456040" y="380683"/>
          <a:ext cx="4835769" cy="6080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4646">
                  <a:extLst>
                    <a:ext uri="{9D8B030D-6E8A-4147-A177-3AD203B41FA5}">
                      <a16:colId xmlns:a16="http://schemas.microsoft.com/office/drawing/2014/main" val="2632745717"/>
                    </a:ext>
                  </a:extLst>
                </a:gridCol>
                <a:gridCol w="1424646">
                  <a:extLst>
                    <a:ext uri="{9D8B030D-6E8A-4147-A177-3AD203B41FA5}">
                      <a16:colId xmlns:a16="http://schemas.microsoft.com/office/drawing/2014/main" val="2317166852"/>
                    </a:ext>
                  </a:extLst>
                </a:gridCol>
                <a:gridCol w="1986477">
                  <a:extLst>
                    <a:ext uri="{9D8B030D-6E8A-4147-A177-3AD203B41FA5}">
                      <a16:colId xmlns:a16="http://schemas.microsoft.com/office/drawing/2014/main" val="2927286329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8-bit CPU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69722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rgbClr val="EDA4B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84988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rgbClr val="EDA4B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356454"/>
                  </a:ext>
                </a:extLst>
              </a:tr>
              <a:tr h="3340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rgbClr val="EDA4B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0000010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4165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rgbClr val="EDA4B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0000011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56167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13350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rgbClr val="EDA4B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1111111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689281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-128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rgbClr val="58C8F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45387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-127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rgbClr val="58C8F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27005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-126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rgbClr val="58C8F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0000010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49871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688162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253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rgbClr val="58C8F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1111101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1866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254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rgbClr val="58C8F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1111110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9774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2800" u="none" strike="noStrike" kern="1200" dirty="0">
                          <a:solidFill>
                            <a:srgbClr val="58C8F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zh-CN" sz="2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1111111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015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1740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733E9-C361-19E3-32B1-67285D7F5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72296-1D4F-209C-29F3-52137F181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696" y="0"/>
            <a:ext cx="12601400" cy="6885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782034-9FE3-DA09-B214-E1C20EE7B478}"/>
              </a:ext>
            </a:extLst>
          </p:cNvPr>
          <p:cNvSpPr txBox="1"/>
          <p:nvPr/>
        </p:nvSpPr>
        <p:spPr>
          <a:xfrm>
            <a:off x="9593222" y="188640"/>
            <a:ext cx="2584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</a:rPr>
              <a:t>[AI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</a:rPr>
              <a:t>generated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</a:rPr>
              <a:t>image]</a:t>
            </a:r>
            <a:endParaRPr lang="zh-CN" alt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45504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196D1-D91A-4CA9-DBF4-3F14B44D0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531836-71E9-D418-E368-27BC52131EC4}"/>
                  </a:ext>
                </a:extLst>
              </p:cNvPr>
              <p:cNvSpPr txBox="1"/>
              <p:nvPr/>
            </p:nvSpPr>
            <p:spPr>
              <a:xfrm>
                <a:off x="4439816" y="2780928"/>
                <a:ext cx="2893100" cy="1002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eqArrPr>
                        <m:e>
                          <m:r>
                            <a:rPr lang="en-US" altLang="zh-CN" sz="4400" i="1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1−</m:t>
                          </m:r>
                          <m:r>
                            <a:rPr lang="en-US" altLang="zh-CN" sz="4400" i="1" smtClean="0">
                              <a:solidFill>
                                <a:schemeClr val="accent3">
                                  <a:lumMod val="40000"/>
                                  <a:lumOff val="60000"/>
                                </a:schemeClr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1</m:t>
                          </m:r>
                          <m:r>
                            <a:rPr lang="en-US" altLang="zh-CN" sz="4400" i="1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=</m:t>
                          </m:r>
                          <m:r>
                            <a:rPr lang="en-US" altLang="zh-CN" sz="4400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0</m:t>
                          </m:r>
                          <m:r>
                            <a:rPr lang="en-US" altLang="zh-CN" sz="4400" i="1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 </m:t>
                          </m:r>
                        </m:e>
                        <m:e>
                          <m:r>
                            <a:rPr lang="en-US" altLang="zh-CN" sz="4400" i="1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1−</m:t>
                          </m:r>
                          <m:r>
                            <a:rPr lang="en-US" altLang="zh-CN" sz="44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0</m:t>
                          </m:r>
                          <m:r>
                            <a:rPr lang="en-US" altLang="zh-CN" sz="4400" i="1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=</m:t>
                          </m:r>
                          <m:r>
                            <a:rPr lang="en-US" altLang="zh-CN" sz="4400" i="1" smtClean="0">
                              <a:solidFill>
                                <a:schemeClr val="accent3">
                                  <a:lumMod val="40000"/>
                                  <a:lumOff val="60000"/>
                                </a:schemeClr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1</m:t>
                          </m:r>
                          <m:r>
                            <a:rPr lang="en-US" altLang="zh-CN" sz="4400" i="1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zh-CN" altLang="en-US" sz="4400" dirty="0">
                  <a:solidFill>
                    <a:schemeClr val="bg1"/>
                  </a:solidFill>
                  <a:latin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531836-71E9-D418-E368-27BC52131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2780928"/>
                <a:ext cx="2893100" cy="10021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C044BE-7368-3A53-D039-BDD9ED6D3DE1}"/>
                  </a:ext>
                </a:extLst>
              </p:cNvPr>
              <p:cNvSpPr txBox="1"/>
              <p:nvPr/>
            </p:nvSpPr>
            <p:spPr>
              <a:xfrm>
                <a:off x="119336" y="4509120"/>
                <a:ext cx="11521280" cy="1475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eqArrPr>
                        <m:e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&amp;</m:t>
                          </m:r>
                          <m:r>
                            <a:rPr lang="en-US" altLang="zh-CN" sz="4400" i="1" smtClean="0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11111111</m:t>
                          </m:r>
                        </m:e>
                        <m:e>
                          <m:r>
                            <a:rPr lang="en-US" altLang="zh-CN" sz="4400" i="1" smtClean="0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−</m:t>
                          </m:r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 &amp;</m:t>
                          </m:r>
                          <m:r>
                            <a:rPr lang="en-US" altLang="zh-CN" sz="4400" b="0" i="1" smtClean="0">
                              <a:solidFill>
                                <a:schemeClr val="accent3">
                                  <a:lumMod val="40000"/>
                                  <a:lumOff val="60000"/>
                                </a:schemeClr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1</m:t>
                          </m:r>
                          <m:r>
                            <a:rPr lang="en-US" altLang="zh-CN" sz="44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0</m:t>
                          </m:r>
                          <m:r>
                            <a:rPr lang="en-US" altLang="zh-CN" sz="4400" b="0" i="1" smtClean="0">
                              <a:solidFill>
                                <a:schemeClr val="accent3">
                                  <a:lumMod val="40000"/>
                                  <a:lumOff val="60000"/>
                                </a:schemeClr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11</m:t>
                          </m:r>
                          <m:r>
                            <a:rPr lang="en-US" altLang="zh-CN" sz="44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0</m:t>
                          </m:r>
                          <m:r>
                            <a:rPr lang="en-US" altLang="zh-CN" sz="4400" b="0" i="1" smtClean="0">
                              <a:solidFill>
                                <a:schemeClr val="accent3">
                                  <a:lumMod val="40000"/>
                                  <a:lumOff val="60000"/>
                                </a:schemeClr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11</m:t>
                          </m:r>
                          <m:r>
                            <a:rPr lang="en-US" altLang="zh-CN" sz="44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=&amp;</m:t>
                          </m:r>
                          <m:r>
                            <a:rPr lang="en-US" altLang="zh-CN" sz="44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0</m:t>
                          </m:r>
                          <m:r>
                            <a:rPr lang="en-US" altLang="zh-CN" sz="4400" b="0" i="1" smtClean="0">
                              <a:solidFill>
                                <a:schemeClr val="accent3">
                                  <a:lumMod val="40000"/>
                                  <a:lumOff val="60000"/>
                                </a:schemeClr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1</m:t>
                          </m:r>
                          <m:r>
                            <a:rPr lang="en-US" altLang="zh-CN" sz="44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00</m:t>
                          </m:r>
                          <m:r>
                            <a:rPr lang="en-US" altLang="zh-CN" sz="4400" b="0" i="1" smtClean="0">
                              <a:solidFill>
                                <a:schemeClr val="accent3">
                                  <a:lumMod val="40000"/>
                                  <a:lumOff val="60000"/>
                                </a:schemeClr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1</m:t>
                          </m:r>
                          <m:r>
                            <a:rPr lang="en-US" altLang="zh-CN" sz="44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00</m:t>
                          </m:r>
                          <m:r>
                            <a:rPr lang="en-US" altLang="zh-CN" sz="4400" b="0" i="1" smtClean="0">
                              <a:solidFill>
                                <a:schemeClr val="accent3">
                                  <a:lumMod val="40000"/>
                                  <a:lumOff val="60000"/>
                                </a:schemeClr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1</m:t>
                          </m:r>
                        </m:e>
                      </m:eqArr>
                    </m:oMath>
                  </m:oMathPara>
                </a14:m>
                <a:endParaRPr lang="zh-CN" altLang="en-US" dirty="0">
                  <a:latin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C044BE-7368-3A53-D039-BDD9ED6D3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509120"/>
                <a:ext cx="11521280" cy="14757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C887C77-A2AE-3FE8-A7B5-F0D26D2FB047}"/>
              </a:ext>
            </a:extLst>
          </p:cNvPr>
          <p:cNvSpPr txBox="1"/>
          <p:nvPr/>
        </p:nvSpPr>
        <p:spPr>
          <a:xfrm>
            <a:off x="3143672" y="404664"/>
            <a:ext cx="5904656" cy="603397"/>
          </a:xfrm>
          <a:custGeom>
            <a:avLst/>
            <a:gdLst/>
            <a:ahLst/>
            <a:cxnLst/>
            <a:rect l="l" t="t" r="r" b="b"/>
            <a:pathLst>
              <a:path w="8912236" h="910742">
                <a:moveTo>
                  <a:pt x="3255129" y="525837"/>
                </a:moveTo>
                <a:lnTo>
                  <a:pt x="3827544" y="525837"/>
                </a:lnTo>
                <a:cubicBezTo>
                  <a:pt x="3832707" y="525970"/>
                  <a:pt x="3837012" y="527755"/>
                  <a:pt x="3840460" y="531193"/>
                </a:cubicBezTo>
                <a:cubicBezTo>
                  <a:pt x="3843908" y="534630"/>
                  <a:pt x="3845699" y="538921"/>
                  <a:pt x="3845832" y="544068"/>
                </a:cubicBezTo>
                <a:cubicBezTo>
                  <a:pt x="3845699" y="549214"/>
                  <a:pt x="3843908" y="553506"/>
                  <a:pt x="3840460" y="556944"/>
                </a:cubicBezTo>
                <a:cubicBezTo>
                  <a:pt x="3837012" y="560381"/>
                  <a:pt x="3832707" y="562166"/>
                  <a:pt x="3827544" y="562299"/>
                </a:cubicBezTo>
                <a:lnTo>
                  <a:pt x="3255129" y="562299"/>
                </a:lnTo>
                <a:cubicBezTo>
                  <a:pt x="3249967" y="562166"/>
                  <a:pt x="3245662" y="560381"/>
                  <a:pt x="3242214" y="556944"/>
                </a:cubicBezTo>
                <a:cubicBezTo>
                  <a:pt x="3238766" y="553506"/>
                  <a:pt x="3236975" y="549214"/>
                  <a:pt x="3236842" y="544068"/>
                </a:cubicBezTo>
                <a:cubicBezTo>
                  <a:pt x="3236975" y="538921"/>
                  <a:pt x="3238766" y="534630"/>
                  <a:pt x="3242214" y="531193"/>
                </a:cubicBezTo>
                <a:cubicBezTo>
                  <a:pt x="3245662" y="527755"/>
                  <a:pt x="3249967" y="525970"/>
                  <a:pt x="3255129" y="525837"/>
                </a:cubicBezTo>
                <a:close/>
                <a:moveTo>
                  <a:pt x="5693530" y="437140"/>
                </a:moveTo>
                <a:lnTo>
                  <a:pt x="6265944" y="437140"/>
                </a:lnTo>
                <a:cubicBezTo>
                  <a:pt x="6271106" y="437273"/>
                  <a:pt x="6275412" y="439058"/>
                  <a:pt x="6278860" y="442496"/>
                </a:cubicBezTo>
                <a:cubicBezTo>
                  <a:pt x="6282308" y="445933"/>
                  <a:pt x="6284098" y="450225"/>
                  <a:pt x="6284232" y="455371"/>
                </a:cubicBezTo>
                <a:cubicBezTo>
                  <a:pt x="6284098" y="460517"/>
                  <a:pt x="6282308" y="464809"/>
                  <a:pt x="6278860" y="468247"/>
                </a:cubicBezTo>
                <a:cubicBezTo>
                  <a:pt x="6275412" y="471684"/>
                  <a:pt x="6271106" y="473469"/>
                  <a:pt x="6265944" y="473602"/>
                </a:cubicBezTo>
                <a:lnTo>
                  <a:pt x="5693530" y="473602"/>
                </a:lnTo>
                <a:cubicBezTo>
                  <a:pt x="5688367" y="473469"/>
                  <a:pt x="5684062" y="471684"/>
                  <a:pt x="5680614" y="468247"/>
                </a:cubicBezTo>
                <a:cubicBezTo>
                  <a:pt x="5677165" y="464809"/>
                  <a:pt x="5675375" y="460517"/>
                  <a:pt x="5675242" y="455371"/>
                </a:cubicBezTo>
                <a:cubicBezTo>
                  <a:pt x="5675375" y="450225"/>
                  <a:pt x="5677165" y="445933"/>
                  <a:pt x="5680614" y="442496"/>
                </a:cubicBezTo>
                <a:cubicBezTo>
                  <a:pt x="5684062" y="439058"/>
                  <a:pt x="5688367" y="437273"/>
                  <a:pt x="5693530" y="437140"/>
                </a:cubicBezTo>
                <a:close/>
                <a:moveTo>
                  <a:pt x="1559680" y="437140"/>
                </a:moveTo>
                <a:lnTo>
                  <a:pt x="2132094" y="437140"/>
                </a:lnTo>
                <a:cubicBezTo>
                  <a:pt x="2137256" y="437273"/>
                  <a:pt x="2141562" y="439058"/>
                  <a:pt x="2145010" y="442496"/>
                </a:cubicBezTo>
                <a:cubicBezTo>
                  <a:pt x="2148458" y="445933"/>
                  <a:pt x="2150249" y="450225"/>
                  <a:pt x="2150382" y="455371"/>
                </a:cubicBezTo>
                <a:cubicBezTo>
                  <a:pt x="2150249" y="460517"/>
                  <a:pt x="2148458" y="464809"/>
                  <a:pt x="2145010" y="468247"/>
                </a:cubicBezTo>
                <a:cubicBezTo>
                  <a:pt x="2141562" y="471684"/>
                  <a:pt x="2137256" y="473469"/>
                  <a:pt x="2132094" y="473602"/>
                </a:cubicBezTo>
                <a:lnTo>
                  <a:pt x="1559680" y="473602"/>
                </a:lnTo>
                <a:cubicBezTo>
                  <a:pt x="1554517" y="473469"/>
                  <a:pt x="1550212" y="471684"/>
                  <a:pt x="1546764" y="468247"/>
                </a:cubicBezTo>
                <a:cubicBezTo>
                  <a:pt x="1543317" y="464809"/>
                  <a:pt x="1541526" y="460517"/>
                  <a:pt x="1541392" y="455371"/>
                </a:cubicBezTo>
                <a:cubicBezTo>
                  <a:pt x="1541526" y="450225"/>
                  <a:pt x="1543317" y="445933"/>
                  <a:pt x="1546764" y="442496"/>
                </a:cubicBezTo>
                <a:cubicBezTo>
                  <a:pt x="1550212" y="439058"/>
                  <a:pt x="1554517" y="437273"/>
                  <a:pt x="1559680" y="437140"/>
                </a:cubicBezTo>
                <a:close/>
                <a:moveTo>
                  <a:pt x="3255129" y="348444"/>
                </a:moveTo>
                <a:lnTo>
                  <a:pt x="3827544" y="348444"/>
                </a:lnTo>
                <a:cubicBezTo>
                  <a:pt x="3832707" y="348576"/>
                  <a:pt x="3837012" y="350361"/>
                  <a:pt x="3840460" y="353799"/>
                </a:cubicBezTo>
                <a:cubicBezTo>
                  <a:pt x="3843908" y="357236"/>
                  <a:pt x="3845699" y="361528"/>
                  <a:pt x="3845832" y="366674"/>
                </a:cubicBezTo>
                <a:cubicBezTo>
                  <a:pt x="3845699" y="371821"/>
                  <a:pt x="3843908" y="376113"/>
                  <a:pt x="3840460" y="379550"/>
                </a:cubicBezTo>
                <a:cubicBezTo>
                  <a:pt x="3837012" y="382987"/>
                  <a:pt x="3832707" y="384772"/>
                  <a:pt x="3827544" y="384905"/>
                </a:cubicBezTo>
                <a:lnTo>
                  <a:pt x="3255129" y="384905"/>
                </a:lnTo>
                <a:cubicBezTo>
                  <a:pt x="3249967" y="384772"/>
                  <a:pt x="3245662" y="382987"/>
                  <a:pt x="3242214" y="379550"/>
                </a:cubicBezTo>
                <a:cubicBezTo>
                  <a:pt x="3238766" y="376113"/>
                  <a:pt x="3236975" y="371821"/>
                  <a:pt x="3236842" y="366674"/>
                </a:cubicBezTo>
                <a:cubicBezTo>
                  <a:pt x="3236975" y="361528"/>
                  <a:pt x="3238766" y="357236"/>
                  <a:pt x="3242214" y="353799"/>
                </a:cubicBezTo>
                <a:cubicBezTo>
                  <a:pt x="3245662" y="350361"/>
                  <a:pt x="3249967" y="348576"/>
                  <a:pt x="3255129" y="348444"/>
                </a:cubicBezTo>
                <a:close/>
                <a:moveTo>
                  <a:pt x="6740504" y="279863"/>
                </a:moveTo>
                <a:cubicBezTo>
                  <a:pt x="6754796" y="278985"/>
                  <a:pt x="6771719" y="283015"/>
                  <a:pt x="6791271" y="291953"/>
                </a:cubicBezTo>
                <a:cubicBezTo>
                  <a:pt x="6810823" y="300891"/>
                  <a:pt x="6826830" y="320009"/>
                  <a:pt x="6839294" y="349305"/>
                </a:cubicBezTo>
                <a:cubicBezTo>
                  <a:pt x="6842953" y="341836"/>
                  <a:pt x="6848949" y="332724"/>
                  <a:pt x="6857284" y="321968"/>
                </a:cubicBezTo>
                <a:cubicBezTo>
                  <a:pt x="6865617" y="311212"/>
                  <a:pt x="6876289" y="301622"/>
                  <a:pt x="6889298" y="293200"/>
                </a:cubicBezTo>
                <a:cubicBezTo>
                  <a:pt x="6902308" y="284777"/>
                  <a:pt x="6917654" y="280332"/>
                  <a:pt x="6935340" y="279863"/>
                </a:cubicBezTo>
                <a:cubicBezTo>
                  <a:pt x="6946164" y="279727"/>
                  <a:pt x="6958103" y="281414"/>
                  <a:pt x="6971158" y="284926"/>
                </a:cubicBezTo>
                <a:cubicBezTo>
                  <a:pt x="6984214" y="288437"/>
                  <a:pt x="6995544" y="294592"/>
                  <a:pt x="7005148" y="303390"/>
                </a:cubicBezTo>
                <a:cubicBezTo>
                  <a:pt x="7014754" y="312189"/>
                  <a:pt x="7019793" y="324450"/>
                  <a:pt x="7020266" y="340174"/>
                </a:cubicBezTo>
                <a:cubicBezTo>
                  <a:pt x="7019468" y="358360"/>
                  <a:pt x="7013760" y="371753"/>
                  <a:pt x="7003145" y="380351"/>
                </a:cubicBezTo>
                <a:cubicBezTo>
                  <a:pt x="6992530" y="388950"/>
                  <a:pt x="6981800" y="393211"/>
                  <a:pt x="6970956" y="393135"/>
                </a:cubicBezTo>
                <a:cubicBezTo>
                  <a:pt x="6958724" y="392716"/>
                  <a:pt x="6949858" y="389216"/>
                  <a:pt x="6944360" y="382634"/>
                </a:cubicBezTo>
                <a:cubicBezTo>
                  <a:pt x="6938862" y="376052"/>
                  <a:pt x="6936161" y="368899"/>
                  <a:pt x="6936256" y="361176"/>
                </a:cubicBezTo>
                <a:cubicBezTo>
                  <a:pt x="6936484" y="349819"/>
                  <a:pt x="6940594" y="339432"/>
                  <a:pt x="6948584" y="330016"/>
                </a:cubicBezTo>
                <a:cubicBezTo>
                  <a:pt x="6956575" y="320599"/>
                  <a:pt x="6967078" y="314550"/>
                  <a:pt x="6980092" y="311868"/>
                </a:cubicBezTo>
                <a:cubicBezTo>
                  <a:pt x="6970096" y="306117"/>
                  <a:pt x="6960660" y="302616"/>
                  <a:pt x="6951786" y="301366"/>
                </a:cubicBezTo>
                <a:cubicBezTo>
                  <a:pt x="6942911" y="300116"/>
                  <a:pt x="6937120" y="299616"/>
                  <a:pt x="6934413" y="299866"/>
                </a:cubicBezTo>
                <a:cubicBezTo>
                  <a:pt x="6913239" y="300758"/>
                  <a:pt x="6896334" y="308323"/>
                  <a:pt x="6883697" y="322560"/>
                </a:cubicBezTo>
                <a:cubicBezTo>
                  <a:pt x="6871060" y="336797"/>
                  <a:pt x="6861676" y="352355"/>
                  <a:pt x="6855544" y="369233"/>
                </a:cubicBezTo>
                <a:cubicBezTo>
                  <a:pt x="6849412" y="386112"/>
                  <a:pt x="6845516" y="398958"/>
                  <a:pt x="6843856" y="407774"/>
                </a:cubicBezTo>
                <a:lnTo>
                  <a:pt x="6812755" y="533123"/>
                </a:lnTo>
                <a:cubicBezTo>
                  <a:pt x="6807706" y="552833"/>
                  <a:pt x="6803856" y="568762"/>
                  <a:pt x="6801207" y="580912"/>
                </a:cubicBezTo>
                <a:cubicBezTo>
                  <a:pt x="6798558" y="593061"/>
                  <a:pt x="6797224" y="603949"/>
                  <a:pt x="6797205" y="613573"/>
                </a:cubicBezTo>
                <a:cubicBezTo>
                  <a:pt x="6797072" y="629672"/>
                  <a:pt x="6800997" y="643619"/>
                  <a:pt x="6808982" y="655414"/>
                </a:cubicBezTo>
                <a:cubicBezTo>
                  <a:pt x="6816966" y="667208"/>
                  <a:pt x="6829811" y="673394"/>
                  <a:pt x="6847514" y="673970"/>
                </a:cubicBezTo>
                <a:cubicBezTo>
                  <a:pt x="6863504" y="675088"/>
                  <a:pt x="6883666" y="667340"/>
                  <a:pt x="6908000" y="650727"/>
                </a:cubicBezTo>
                <a:cubicBezTo>
                  <a:pt x="6932336" y="634114"/>
                  <a:pt x="6952728" y="601928"/>
                  <a:pt x="6969175" y="554167"/>
                </a:cubicBezTo>
                <a:cubicBezTo>
                  <a:pt x="6969952" y="550946"/>
                  <a:pt x="6971127" y="548468"/>
                  <a:pt x="6972700" y="546733"/>
                </a:cubicBezTo>
                <a:cubicBezTo>
                  <a:pt x="6974274" y="544999"/>
                  <a:pt x="6977040" y="544122"/>
                  <a:pt x="6981002" y="544103"/>
                </a:cubicBezTo>
                <a:cubicBezTo>
                  <a:pt x="6982652" y="543912"/>
                  <a:pt x="6984812" y="544293"/>
                  <a:pt x="6987484" y="545246"/>
                </a:cubicBezTo>
                <a:cubicBezTo>
                  <a:pt x="6990157" y="546199"/>
                  <a:pt x="6991636" y="548868"/>
                  <a:pt x="6991920" y="553252"/>
                </a:cubicBezTo>
                <a:cubicBezTo>
                  <a:pt x="6991860" y="562191"/>
                  <a:pt x="6986201" y="577740"/>
                  <a:pt x="6974944" y="599901"/>
                </a:cubicBezTo>
                <a:cubicBezTo>
                  <a:pt x="6963688" y="622063"/>
                  <a:pt x="6947197" y="642953"/>
                  <a:pt x="6925472" y="662573"/>
                </a:cubicBezTo>
                <a:cubicBezTo>
                  <a:pt x="6903747" y="682192"/>
                  <a:pt x="6877152" y="692659"/>
                  <a:pt x="6845685" y="693972"/>
                </a:cubicBezTo>
                <a:cubicBezTo>
                  <a:pt x="6818244" y="693191"/>
                  <a:pt x="6796290" y="685840"/>
                  <a:pt x="6779826" y="671921"/>
                </a:cubicBezTo>
                <a:cubicBezTo>
                  <a:pt x="6763360" y="658002"/>
                  <a:pt x="6752384" y="642205"/>
                  <a:pt x="6746896" y="624531"/>
                </a:cubicBezTo>
                <a:cubicBezTo>
                  <a:pt x="6745964" y="627113"/>
                  <a:pt x="6741729" y="633926"/>
                  <a:pt x="6734191" y="644969"/>
                </a:cubicBezTo>
                <a:cubicBezTo>
                  <a:pt x="6726653" y="656013"/>
                  <a:pt x="6715914" y="666752"/>
                  <a:pt x="6701972" y="677187"/>
                </a:cubicBezTo>
                <a:cubicBezTo>
                  <a:pt x="6688032" y="687621"/>
                  <a:pt x="6670990" y="693217"/>
                  <a:pt x="6650850" y="693972"/>
                </a:cubicBezTo>
                <a:cubicBezTo>
                  <a:pt x="6629693" y="694092"/>
                  <a:pt x="6610364" y="689306"/>
                  <a:pt x="6592862" y="679615"/>
                </a:cubicBezTo>
                <a:cubicBezTo>
                  <a:pt x="6575358" y="669922"/>
                  <a:pt x="6566075" y="654605"/>
                  <a:pt x="6565010" y="633662"/>
                </a:cubicBezTo>
                <a:cubicBezTo>
                  <a:pt x="6565390" y="618672"/>
                  <a:pt x="6570336" y="606192"/>
                  <a:pt x="6579848" y="596224"/>
                </a:cubicBezTo>
                <a:cubicBezTo>
                  <a:pt x="6589360" y="586256"/>
                  <a:pt x="6601156" y="581082"/>
                  <a:pt x="6615234" y="580701"/>
                </a:cubicBezTo>
                <a:cubicBezTo>
                  <a:pt x="6622634" y="580492"/>
                  <a:pt x="6629978" y="582736"/>
                  <a:pt x="6637264" y="587435"/>
                </a:cubicBezTo>
                <a:cubicBezTo>
                  <a:pt x="6644550" y="592134"/>
                  <a:pt x="6648468" y="600542"/>
                  <a:pt x="6649020" y="612660"/>
                </a:cubicBezTo>
                <a:cubicBezTo>
                  <a:pt x="6648659" y="625615"/>
                  <a:pt x="6644359" y="636458"/>
                  <a:pt x="6636120" y="645190"/>
                </a:cubicBezTo>
                <a:cubicBezTo>
                  <a:pt x="6627883" y="653922"/>
                  <a:pt x="6617874" y="659514"/>
                  <a:pt x="6606094" y="661968"/>
                </a:cubicBezTo>
                <a:cubicBezTo>
                  <a:pt x="6616034" y="667719"/>
                  <a:pt x="6625357" y="671219"/>
                  <a:pt x="6634060" y="672470"/>
                </a:cubicBezTo>
                <a:cubicBezTo>
                  <a:pt x="6642764" y="673720"/>
                  <a:pt x="6648668" y="674220"/>
                  <a:pt x="6651776" y="673970"/>
                </a:cubicBezTo>
                <a:cubicBezTo>
                  <a:pt x="6672090" y="673546"/>
                  <a:pt x="6689775" y="664773"/>
                  <a:pt x="6704830" y="647652"/>
                </a:cubicBezTo>
                <a:cubicBezTo>
                  <a:pt x="6719884" y="630530"/>
                  <a:pt x="6731166" y="607604"/>
                  <a:pt x="6738674" y="578871"/>
                </a:cubicBezTo>
                <a:cubicBezTo>
                  <a:pt x="6755540" y="515528"/>
                  <a:pt x="6768002" y="466772"/>
                  <a:pt x="6776064" y="432603"/>
                </a:cubicBezTo>
                <a:cubicBezTo>
                  <a:pt x="6784124" y="398434"/>
                  <a:pt x="6788126" y="374624"/>
                  <a:pt x="6788070" y="361176"/>
                </a:cubicBezTo>
                <a:cubicBezTo>
                  <a:pt x="6787098" y="335433"/>
                  <a:pt x="6781038" y="318590"/>
                  <a:pt x="6769889" y="310646"/>
                </a:cubicBezTo>
                <a:cubicBezTo>
                  <a:pt x="6758741" y="302701"/>
                  <a:pt x="6748336" y="299108"/>
                  <a:pt x="6738674" y="299866"/>
                </a:cubicBezTo>
                <a:cubicBezTo>
                  <a:pt x="6721904" y="298805"/>
                  <a:pt x="6701476" y="306667"/>
                  <a:pt x="6677388" y="323451"/>
                </a:cubicBezTo>
                <a:cubicBezTo>
                  <a:pt x="6653300" y="340235"/>
                  <a:pt x="6632872" y="372307"/>
                  <a:pt x="6616102" y="419669"/>
                </a:cubicBezTo>
                <a:cubicBezTo>
                  <a:pt x="6615268" y="423690"/>
                  <a:pt x="6613979" y="426397"/>
                  <a:pt x="6612235" y="427789"/>
                </a:cubicBezTo>
                <a:cubicBezTo>
                  <a:pt x="6610492" y="429180"/>
                  <a:pt x="6607838" y="429828"/>
                  <a:pt x="6604274" y="429733"/>
                </a:cubicBezTo>
                <a:cubicBezTo>
                  <a:pt x="6603819" y="429924"/>
                  <a:pt x="6602000" y="429542"/>
                  <a:pt x="6598816" y="428589"/>
                </a:cubicBezTo>
                <a:cubicBezTo>
                  <a:pt x="6595630" y="427636"/>
                  <a:pt x="6593811" y="424968"/>
                  <a:pt x="6593356" y="420583"/>
                </a:cubicBezTo>
                <a:cubicBezTo>
                  <a:pt x="6593411" y="411645"/>
                  <a:pt x="6599081" y="396095"/>
                  <a:pt x="6610366" y="373934"/>
                </a:cubicBezTo>
                <a:cubicBezTo>
                  <a:pt x="6621650" y="351773"/>
                  <a:pt x="6638220" y="330883"/>
                  <a:pt x="6660074" y="311263"/>
                </a:cubicBezTo>
                <a:cubicBezTo>
                  <a:pt x="6681929" y="291644"/>
                  <a:pt x="6708738" y="281177"/>
                  <a:pt x="6740504" y="279863"/>
                </a:cubicBezTo>
                <a:close/>
                <a:moveTo>
                  <a:pt x="2606654" y="279863"/>
                </a:moveTo>
                <a:cubicBezTo>
                  <a:pt x="2620946" y="278985"/>
                  <a:pt x="2637869" y="283015"/>
                  <a:pt x="2657421" y="291953"/>
                </a:cubicBezTo>
                <a:cubicBezTo>
                  <a:pt x="2676973" y="300891"/>
                  <a:pt x="2692981" y="320009"/>
                  <a:pt x="2705444" y="349305"/>
                </a:cubicBezTo>
                <a:cubicBezTo>
                  <a:pt x="2709103" y="341836"/>
                  <a:pt x="2715099" y="332724"/>
                  <a:pt x="2723433" y="321968"/>
                </a:cubicBezTo>
                <a:cubicBezTo>
                  <a:pt x="2731768" y="311212"/>
                  <a:pt x="2742439" y="301622"/>
                  <a:pt x="2755449" y="293200"/>
                </a:cubicBezTo>
                <a:cubicBezTo>
                  <a:pt x="2768458" y="284777"/>
                  <a:pt x="2783805" y="280332"/>
                  <a:pt x="2801490" y="279863"/>
                </a:cubicBezTo>
                <a:cubicBezTo>
                  <a:pt x="2812313" y="279727"/>
                  <a:pt x="2824253" y="281414"/>
                  <a:pt x="2837308" y="284926"/>
                </a:cubicBezTo>
                <a:cubicBezTo>
                  <a:pt x="2850363" y="288437"/>
                  <a:pt x="2861694" y="294592"/>
                  <a:pt x="2871299" y="303390"/>
                </a:cubicBezTo>
                <a:cubicBezTo>
                  <a:pt x="2880904" y="312189"/>
                  <a:pt x="2885943" y="324450"/>
                  <a:pt x="2886417" y="340174"/>
                </a:cubicBezTo>
                <a:cubicBezTo>
                  <a:pt x="2885618" y="358360"/>
                  <a:pt x="2879911" y="371753"/>
                  <a:pt x="2869295" y="380351"/>
                </a:cubicBezTo>
                <a:cubicBezTo>
                  <a:pt x="2858680" y="388950"/>
                  <a:pt x="2847950" y="393211"/>
                  <a:pt x="2837106" y="393135"/>
                </a:cubicBezTo>
                <a:cubicBezTo>
                  <a:pt x="2824874" y="392716"/>
                  <a:pt x="2816009" y="389216"/>
                  <a:pt x="2810511" y="382634"/>
                </a:cubicBezTo>
                <a:cubicBezTo>
                  <a:pt x="2805012" y="376052"/>
                  <a:pt x="2802311" y="368899"/>
                  <a:pt x="2802406" y="361176"/>
                </a:cubicBezTo>
                <a:cubicBezTo>
                  <a:pt x="2802634" y="349819"/>
                  <a:pt x="2806744" y="339432"/>
                  <a:pt x="2814735" y="330016"/>
                </a:cubicBezTo>
                <a:cubicBezTo>
                  <a:pt x="2822725" y="320599"/>
                  <a:pt x="2833228" y="314550"/>
                  <a:pt x="2846243" y="311868"/>
                </a:cubicBezTo>
                <a:cubicBezTo>
                  <a:pt x="2836246" y="306117"/>
                  <a:pt x="2826810" y="302616"/>
                  <a:pt x="2817936" y="301366"/>
                </a:cubicBezTo>
                <a:cubicBezTo>
                  <a:pt x="2809061" y="300116"/>
                  <a:pt x="2803270" y="299616"/>
                  <a:pt x="2800563" y="299866"/>
                </a:cubicBezTo>
                <a:cubicBezTo>
                  <a:pt x="2779389" y="300758"/>
                  <a:pt x="2762484" y="308323"/>
                  <a:pt x="2749847" y="322560"/>
                </a:cubicBezTo>
                <a:cubicBezTo>
                  <a:pt x="2737211" y="336797"/>
                  <a:pt x="2727826" y="352355"/>
                  <a:pt x="2721694" y="369233"/>
                </a:cubicBezTo>
                <a:cubicBezTo>
                  <a:pt x="2715562" y="386112"/>
                  <a:pt x="2711666" y="398958"/>
                  <a:pt x="2710006" y="407774"/>
                </a:cubicBezTo>
                <a:lnTo>
                  <a:pt x="2678905" y="533123"/>
                </a:lnTo>
                <a:cubicBezTo>
                  <a:pt x="2673855" y="552833"/>
                  <a:pt x="2670006" y="568762"/>
                  <a:pt x="2667357" y="580912"/>
                </a:cubicBezTo>
                <a:cubicBezTo>
                  <a:pt x="2664708" y="593061"/>
                  <a:pt x="2663374" y="603949"/>
                  <a:pt x="2663355" y="613573"/>
                </a:cubicBezTo>
                <a:cubicBezTo>
                  <a:pt x="2663222" y="629672"/>
                  <a:pt x="2667147" y="643619"/>
                  <a:pt x="2675132" y="655414"/>
                </a:cubicBezTo>
                <a:cubicBezTo>
                  <a:pt x="2683117" y="667208"/>
                  <a:pt x="2695961" y="673394"/>
                  <a:pt x="2713665" y="673970"/>
                </a:cubicBezTo>
                <a:cubicBezTo>
                  <a:pt x="2729653" y="675088"/>
                  <a:pt x="2749815" y="667340"/>
                  <a:pt x="2774151" y="650727"/>
                </a:cubicBezTo>
                <a:cubicBezTo>
                  <a:pt x="2798486" y="634114"/>
                  <a:pt x="2818878" y="601928"/>
                  <a:pt x="2835325" y="554167"/>
                </a:cubicBezTo>
                <a:cubicBezTo>
                  <a:pt x="2836102" y="550946"/>
                  <a:pt x="2837277" y="548468"/>
                  <a:pt x="2838850" y="546733"/>
                </a:cubicBezTo>
                <a:cubicBezTo>
                  <a:pt x="2840423" y="544999"/>
                  <a:pt x="2843191" y="544122"/>
                  <a:pt x="2847152" y="544103"/>
                </a:cubicBezTo>
                <a:cubicBezTo>
                  <a:pt x="2848801" y="543912"/>
                  <a:pt x="2850962" y="544293"/>
                  <a:pt x="2853635" y="545246"/>
                </a:cubicBezTo>
                <a:cubicBezTo>
                  <a:pt x="2856308" y="546199"/>
                  <a:pt x="2857786" y="548868"/>
                  <a:pt x="2858070" y="553252"/>
                </a:cubicBezTo>
                <a:cubicBezTo>
                  <a:pt x="2858010" y="562191"/>
                  <a:pt x="2852351" y="577740"/>
                  <a:pt x="2841095" y="599901"/>
                </a:cubicBezTo>
                <a:cubicBezTo>
                  <a:pt x="2829838" y="622063"/>
                  <a:pt x="2813347" y="642953"/>
                  <a:pt x="2791622" y="662573"/>
                </a:cubicBezTo>
                <a:cubicBezTo>
                  <a:pt x="2769897" y="682192"/>
                  <a:pt x="2743301" y="692659"/>
                  <a:pt x="2711835" y="693972"/>
                </a:cubicBezTo>
                <a:cubicBezTo>
                  <a:pt x="2684394" y="693191"/>
                  <a:pt x="2662440" y="685840"/>
                  <a:pt x="2645975" y="671921"/>
                </a:cubicBezTo>
                <a:cubicBezTo>
                  <a:pt x="2629510" y="658002"/>
                  <a:pt x="2618534" y="642205"/>
                  <a:pt x="2613045" y="624531"/>
                </a:cubicBezTo>
                <a:cubicBezTo>
                  <a:pt x="2612114" y="627113"/>
                  <a:pt x="2607879" y="633926"/>
                  <a:pt x="2600341" y="644969"/>
                </a:cubicBezTo>
                <a:cubicBezTo>
                  <a:pt x="2592803" y="656013"/>
                  <a:pt x="2582064" y="666752"/>
                  <a:pt x="2568123" y="677187"/>
                </a:cubicBezTo>
                <a:cubicBezTo>
                  <a:pt x="2554182" y="687621"/>
                  <a:pt x="2537141" y="693217"/>
                  <a:pt x="2517000" y="693972"/>
                </a:cubicBezTo>
                <a:cubicBezTo>
                  <a:pt x="2495844" y="694092"/>
                  <a:pt x="2476514" y="689306"/>
                  <a:pt x="2459012" y="679615"/>
                </a:cubicBezTo>
                <a:cubicBezTo>
                  <a:pt x="2441509" y="669922"/>
                  <a:pt x="2432225" y="654605"/>
                  <a:pt x="2431160" y="633662"/>
                </a:cubicBezTo>
                <a:cubicBezTo>
                  <a:pt x="2431540" y="618672"/>
                  <a:pt x="2436487" y="606192"/>
                  <a:pt x="2445999" y="596224"/>
                </a:cubicBezTo>
                <a:cubicBezTo>
                  <a:pt x="2455511" y="586256"/>
                  <a:pt x="2467306" y="581082"/>
                  <a:pt x="2481384" y="580701"/>
                </a:cubicBezTo>
                <a:cubicBezTo>
                  <a:pt x="2488784" y="580492"/>
                  <a:pt x="2496127" y="582736"/>
                  <a:pt x="2503413" y="587435"/>
                </a:cubicBezTo>
                <a:cubicBezTo>
                  <a:pt x="2510700" y="592134"/>
                  <a:pt x="2514619" y="600542"/>
                  <a:pt x="2515170" y="612660"/>
                </a:cubicBezTo>
                <a:cubicBezTo>
                  <a:pt x="2514809" y="625615"/>
                  <a:pt x="2510509" y="636458"/>
                  <a:pt x="2502271" y="645190"/>
                </a:cubicBezTo>
                <a:cubicBezTo>
                  <a:pt x="2494033" y="653922"/>
                  <a:pt x="2484024" y="659514"/>
                  <a:pt x="2472244" y="661968"/>
                </a:cubicBezTo>
                <a:cubicBezTo>
                  <a:pt x="2482185" y="667719"/>
                  <a:pt x="2491507" y="671219"/>
                  <a:pt x="2500210" y="672470"/>
                </a:cubicBezTo>
                <a:cubicBezTo>
                  <a:pt x="2508913" y="673720"/>
                  <a:pt x="2514819" y="674220"/>
                  <a:pt x="2517926" y="673970"/>
                </a:cubicBezTo>
                <a:cubicBezTo>
                  <a:pt x="2538240" y="673546"/>
                  <a:pt x="2555925" y="664773"/>
                  <a:pt x="2570980" y="647652"/>
                </a:cubicBezTo>
                <a:cubicBezTo>
                  <a:pt x="2586035" y="630530"/>
                  <a:pt x="2597316" y="607604"/>
                  <a:pt x="2604825" y="578871"/>
                </a:cubicBezTo>
                <a:cubicBezTo>
                  <a:pt x="2621690" y="515528"/>
                  <a:pt x="2634153" y="466772"/>
                  <a:pt x="2642214" y="432603"/>
                </a:cubicBezTo>
                <a:cubicBezTo>
                  <a:pt x="2650275" y="398434"/>
                  <a:pt x="2654277" y="374624"/>
                  <a:pt x="2654220" y="361176"/>
                </a:cubicBezTo>
                <a:cubicBezTo>
                  <a:pt x="2653248" y="335433"/>
                  <a:pt x="2647188" y="318590"/>
                  <a:pt x="2636039" y="310646"/>
                </a:cubicBezTo>
                <a:cubicBezTo>
                  <a:pt x="2624891" y="302701"/>
                  <a:pt x="2614486" y="299108"/>
                  <a:pt x="2604825" y="299866"/>
                </a:cubicBezTo>
                <a:cubicBezTo>
                  <a:pt x="2588055" y="298805"/>
                  <a:pt x="2567626" y="306667"/>
                  <a:pt x="2543538" y="323451"/>
                </a:cubicBezTo>
                <a:cubicBezTo>
                  <a:pt x="2519451" y="340235"/>
                  <a:pt x="2499022" y="372307"/>
                  <a:pt x="2482252" y="419669"/>
                </a:cubicBezTo>
                <a:cubicBezTo>
                  <a:pt x="2481418" y="423690"/>
                  <a:pt x="2480129" y="426397"/>
                  <a:pt x="2478385" y="427789"/>
                </a:cubicBezTo>
                <a:cubicBezTo>
                  <a:pt x="2476641" y="429180"/>
                  <a:pt x="2473988" y="429828"/>
                  <a:pt x="2470424" y="429733"/>
                </a:cubicBezTo>
                <a:cubicBezTo>
                  <a:pt x="2469969" y="429924"/>
                  <a:pt x="2468150" y="429542"/>
                  <a:pt x="2464965" y="428589"/>
                </a:cubicBezTo>
                <a:cubicBezTo>
                  <a:pt x="2461781" y="427636"/>
                  <a:pt x="2459961" y="424968"/>
                  <a:pt x="2459506" y="420583"/>
                </a:cubicBezTo>
                <a:cubicBezTo>
                  <a:pt x="2459561" y="411645"/>
                  <a:pt x="2465231" y="396095"/>
                  <a:pt x="2476515" y="373934"/>
                </a:cubicBezTo>
                <a:cubicBezTo>
                  <a:pt x="2487800" y="351773"/>
                  <a:pt x="2504369" y="330883"/>
                  <a:pt x="2526224" y="311263"/>
                </a:cubicBezTo>
                <a:cubicBezTo>
                  <a:pt x="2548079" y="291644"/>
                  <a:pt x="2574889" y="281177"/>
                  <a:pt x="2606654" y="279863"/>
                </a:cubicBezTo>
                <a:close/>
                <a:moveTo>
                  <a:pt x="7970461" y="150933"/>
                </a:moveTo>
                <a:cubicBezTo>
                  <a:pt x="7975608" y="151066"/>
                  <a:pt x="7979900" y="152857"/>
                  <a:pt x="7983337" y="156305"/>
                </a:cubicBezTo>
                <a:cubicBezTo>
                  <a:pt x="7986774" y="159753"/>
                  <a:pt x="7988560" y="164059"/>
                  <a:pt x="7988692" y="169221"/>
                </a:cubicBezTo>
                <a:lnTo>
                  <a:pt x="7988692" y="437140"/>
                </a:lnTo>
                <a:lnTo>
                  <a:pt x="8256612" y="437140"/>
                </a:lnTo>
                <a:cubicBezTo>
                  <a:pt x="8261774" y="437273"/>
                  <a:pt x="8266079" y="439058"/>
                  <a:pt x="8269527" y="442496"/>
                </a:cubicBezTo>
                <a:cubicBezTo>
                  <a:pt x="8272975" y="445933"/>
                  <a:pt x="8274767" y="450225"/>
                  <a:pt x="8274900" y="455371"/>
                </a:cubicBezTo>
                <a:cubicBezTo>
                  <a:pt x="8274767" y="460517"/>
                  <a:pt x="8272975" y="464809"/>
                  <a:pt x="8269527" y="468247"/>
                </a:cubicBezTo>
                <a:cubicBezTo>
                  <a:pt x="8266079" y="471684"/>
                  <a:pt x="8261774" y="473469"/>
                  <a:pt x="8256612" y="473602"/>
                </a:cubicBezTo>
                <a:lnTo>
                  <a:pt x="7988692" y="473602"/>
                </a:lnTo>
                <a:lnTo>
                  <a:pt x="7988692" y="741521"/>
                </a:lnTo>
                <a:cubicBezTo>
                  <a:pt x="7988560" y="746684"/>
                  <a:pt x="7986774" y="750989"/>
                  <a:pt x="7983337" y="754437"/>
                </a:cubicBezTo>
                <a:cubicBezTo>
                  <a:pt x="7979900" y="757885"/>
                  <a:pt x="7975608" y="759676"/>
                  <a:pt x="7970461" y="759809"/>
                </a:cubicBezTo>
                <a:cubicBezTo>
                  <a:pt x="7965315" y="759676"/>
                  <a:pt x="7961024" y="757885"/>
                  <a:pt x="7957586" y="754437"/>
                </a:cubicBezTo>
                <a:cubicBezTo>
                  <a:pt x="7954149" y="750989"/>
                  <a:pt x="7952364" y="746684"/>
                  <a:pt x="7952231" y="741521"/>
                </a:cubicBezTo>
                <a:lnTo>
                  <a:pt x="7952231" y="473602"/>
                </a:lnTo>
                <a:lnTo>
                  <a:pt x="7684312" y="473602"/>
                </a:lnTo>
                <a:cubicBezTo>
                  <a:pt x="7679149" y="473469"/>
                  <a:pt x="7674844" y="471684"/>
                  <a:pt x="7671396" y="468247"/>
                </a:cubicBezTo>
                <a:cubicBezTo>
                  <a:pt x="7667948" y="464809"/>
                  <a:pt x="7666156" y="460517"/>
                  <a:pt x="7666024" y="455371"/>
                </a:cubicBezTo>
                <a:cubicBezTo>
                  <a:pt x="7666156" y="450225"/>
                  <a:pt x="7667948" y="445933"/>
                  <a:pt x="7671396" y="442496"/>
                </a:cubicBezTo>
                <a:cubicBezTo>
                  <a:pt x="7674844" y="439058"/>
                  <a:pt x="7679149" y="437273"/>
                  <a:pt x="7684312" y="437140"/>
                </a:cubicBezTo>
                <a:lnTo>
                  <a:pt x="7952231" y="437140"/>
                </a:lnTo>
                <a:lnTo>
                  <a:pt x="7952231" y="169221"/>
                </a:lnTo>
                <a:cubicBezTo>
                  <a:pt x="7952364" y="164059"/>
                  <a:pt x="7954149" y="159753"/>
                  <a:pt x="7957586" y="156305"/>
                </a:cubicBezTo>
                <a:cubicBezTo>
                  <a:pt x="7961024" y="152857"/>
                  <a:pt x="7965315" y="151066"/>
                  <a:pt x="7970461" y="150933"/>
                </a:cubicBezTo>
                <a:close/>
                <a:moveTo>
                  <a:pt x="5188630" y="97784"/>
                </a:moveTo>
                <a:cubicBezTo>
                  <a:pt x="5172353" y="97326"/>
                  <a:pt x="5156190" y="101214"/>
                  <a:pt x="5140141" y="109447"/>
                </a:cubicBezTo>
                <a:cubicBezTo>
                  <a:pt x="5124093" y="117680"/>
                  <a:pt x="5109759" y="133001"/>
                  <a:pt x="5097142" y="155411"/>
                </a:cubicBezTo>
                <a:cubicBezTo>
                  <a:pt x="5087936" y="172390"/>
                  <a:pt x="5082332" y="191484"/>
                  <a:pt x="5080330" y="212693"/>
                </a:cubicBezTo>
                <a:cubicBezTo>
                  <a:pt x="5078329" y="233902"/>
                  <a:pt x="5077529" y="256883"/>
                  <a:pt x="5077929" y="281637"/>
                </a:cubicBezTo>
                <a:cubicBezTo>
                  <a:pt x="5077586" y="304313"/>
                  <a:pt x="5078272" y="326418"/>
                  <a:pt x="5079987" y="347951"/>
                </a:cubicBezTo>
                <a:cubicBezTo>
                  <a:pt x="5081704" y="369484"/>
                  <a:pt x="5086507" y="388845"/>
                  <a:pt x="5094399" y="406033"/>
                </a:cubicBezTo>
                <a:cubicBezTo>
                  <a:pt x="5109431" y="433645"/>
                  <a:pt x="5125324" y="450452"/>
                  <a:pt x="5142077" y="456455"/>
                </a:cubicBezTo>
                <a:cubicBezTo>
                  <a:pt x="5158830" y="462457"/>
                  <a:pt x="5171295" y="464859"/>
                  <a:pt x="5179473" y="463658"/>
                </a:cubicBezTo>
                <a:cubicBezTo>
                  <a:pt x="5206198" y="463031"/>
                  <a:pt x="5227773" y="454426"/>
                  <a:pt x="5244197" y="437844"/>
                </a:cubicBezTo>
                <a:cubicBezTo>
                  <a:pt x="5260621" y="421261"/>
                  <a:pt x="5272572" y="400460"/>
                  <a:pt x="5280049" y="375442"/>
                </a:cubicBezTo>
                <a:cubicBezTo>
                  <a:pt x="5287527" y="350424"/>
                  <a:pt x="5291209" y="324948"/>
                  <a:pt x="5291096" y="299016"/>
                </a:cubicBezTo>
                <a:lnTo>
                  <a:pt x="5291098" y="299016"/>
                </a:lnTo>
                <a:cubicBezTo>
                  <a:pt x="5291174" y="277063"/>
                  <a:pt x="5290107" y="253968"/>
                  <a:pt x="5287896" y="229729"/>
                </a:cubicBezTo>
                <a:cubicBezTo>
                  <a:pt x="5285685" y="205490"/>
                  <a:pt x="5281873" y="185595"/>
                  <a:pt x="5276460" y="170046"/>
                </a:cubicBezTo>
                <a:cubicBezTo>
                  <a:pt x="5268626" y="149027"/>
                  <a:pt x="5257304" y="131838"/>
                  <a:pt x="5242494" y="118480"/>
                </a:cubicBezTo>
                <a:cubicBezTo>
                  <a:pt x="5227685" y="105121"/>
                  <a:pt x="5209730" y="98222"/>
                  <a:pt x="5188630" y="97784"/>
                </a:cubicBezTo>
                <a:close/>
                <a:moveTo>
                  <a:pt x="4731430" y="97784"/>
                </a:moveTo>
                <a:cubicBezTo>
                  <a:pt x="4715153" y="97326"/>
                  <a:pt x="4698990" y="101214"/>
                  <a:pt x="4682941" y="109447"/>
                </a:cubicBezTo>
                <a:cubicBezTo>
                  <a:pt x="4666893" y="117680"/>
                  <a:pt x="4652559" y="133001"/>
                  <a:pt x="4639942" y="155411"/>
                </a:cubicBezTo>
                <a:cubicBezTo>
                  <a:pt x="4630736" y="172390"/>
                  <a:pt x="4625132" y="191484"/>
                  <a:pt x="4623130" y="212693"/>
                </a:cubicBezTo>
                <a:cubicBezTo>
                  <a:pt x="4621129" y="233902"/>
                  <a:pt x="4620329" y="256883"/>
                  <a:pt x="4620729" y="281637"/>
                </a:cubicBezTo>
                <a:cubicBezTo>
                  <a:pt x="4620386" y="304313"/>
                  <a:pt x="4621072" y="326418"/>
                  <a:pt x="4622788" y="347951"/>
                </a:cubicBezTo>
                <a:cubicBezTo>
                  <a:pt x="4624504" y="369484"/>
                  <a:pt x="4629307" y="388845"/>
                  <a:pt x="4637199" y="406033"/>
                </a:cubicBezTo>
                <a:cubicBezTo>
                  <a:pt x="4652231" y="433645"/>
                  <a:pt x="4668124" y="450452"/>
                  <a:pt x="4684877" y="456455"/>
                </a:cubicBezTo>
                <a:cubicBezTo>
                  <a:pt x="4701630" y="462457"/>
                  <a:pt x="4714095" y="464859"/>
                  <a:pt x="4722273" y="463658"/>
                </a:cubicBezTo>
                <a:cubicBezTo>
                  <a:pt x="4748998" y="463031"/>
                  <a:pt x="4770573" y="454426"/>
                  <a:pt x="4786997" y="437844"/>
                </a:cubicBezTo>
                <a:cubicBezTo>
                  <a:pt x="4803421" y="421261"/>
                  <a:pt x="4815372" y="400460"/>
                  <a:pt x="4822849" y="375442"/>
                </a:cubicBezTo>
                <a:cubicBezTo>
                  <a:pt x="4830327" y="350424"/>
                  <a:pt x="4834009" y="324948"/>
                  <a:pt x="4833896" y="299016"/>
                </a:cubicBezTo>
                <a:lnTo>
                  <a:pt x="4833898" y="299016"/>
                </a:lnTo>
                <a:cubicBezTo>
                  <a:pt x="4833974" y="277063"/>
                  <a:pt x="4832907" y="253968"/>
                  <a:pt x="4830696" y="229729"/>
                </a:cubicBezTo>
                <a:cubicBezTo>
                  <a:pt x="4828485" y="205490"/>
                  <a:pt x="4824673" y="185595"/>
                  <a:pt x="4819260" y="170046"/>
                </a:cubicBezTo>
                <a:cubicBezTo>
                  <a:pt x="4811426" y="149027"/>
                  <a:pt x="4800104" y="131838"/>
                  <a:pt x="4785294" y="118480"/>
                </a:cubicBezTo>
                <a:cubicBezTo>
                  <a:pt x="4770485" y="105121"/>
                  <a:pt x="4752530" y="98222"/>
                  <a:pt x="4731430" y="97784"/>
                </a:cubicBezTo>
                <a:close/>
                <a:moveTo>
                  <a:pt x="1060646" y="95040"/>
                </a:moveTo>
                <a:cubicBezTo>
                  <a:pt x="1052424" y="94470"/>
                  <a:pt x="1040914" y="96525"/>
                  <a:pt x="1026119" y="101205"/>
                </a:cubicBezTo>
                <a:cubicBezTo>
                  <a:pt x="1011324" y="105884"/>
                  <a:pt x="996832" y="116611"/>
                  <a:pt x="982647" y="133383"/>
                </a:cubicBezTo>
                <a:cubicBezTo>
                  <a:pt x="968461" y="150156"/>
                  <a:pt x="958172" y="176396"/>
                  <a:pt x="951780" y="212104"/>
                </a:cubicBezTo>
                <a:cubicBezTo>
                  <a:pt x="948272" y="237065"/>
                  <a:pt x="946138" y="263969"/>
                  <a:pt x="945376" y="292816"/>
                </a:cubicBezTo>
                <a:cubicBezTo>
                  <a:pt x="944612" y="321663"/>
                  <a:pt x="944308" y="350854"/>
                  <a:pt x="944460" y="380387"/>
                </a:cubicBezTo>
                <a:cubicBezTo>
                  <a:pt x="944251" y="408606"/>
                  <a:pt x="944670" y="440654"/>
                  <a:pt x="945718" y="476533"/>
                </a:cubicBezTo>
                <a:cubicBezTo>
                  <a:pt x="946766" y="512411"/>
                  <a:pt x="949702" y="544688"/>
                  <a:pt x="954524" y="573364"/>
                </a:cubicBezTo>
                <a:cubicBezTo>
                  <a:pt x="963920" y="616387"/>
                  <a:pt x="979206" y="645806"/>
                  <a:pt x="1000380" y="661621"/>
                </a:cubicBezTo>
                <a:cubicBezTo>
                  <a:pt x="1021555" y="677436"/>
                  <a:pt x="1041644" y="684905"/>
                  <a:pt x="1060646" y="684028"/>
                </a:cubicBezTo>
                <a:cubicBezTo>
                  <a:pt x="1082259" y="684695"/>
                  <a:pt x="1103529" y="676502"/>
                  <a:pt x="1124457" y="659449"/>
                </a:cubicBezTo>
                <a:cubicBezTo>
                  <a:pt x="1145384" y="642396"/>
                  <a:pt x="1159793" y="612481"/>
                  <a:pt x="1167683" y="569706"/>
                </a:cubicBezTo>
                <a:cubicBezTo>
                  <a:pt x="1172505" y="540496"/>
                  <a:pt x="1175440" y="510201"/>
                  <a:pt x="1176489" y="478819"/>
                </a:cubicBezTo>
                <a:cubicBezTo>
                  <a:pt x="1177538" y="447437"/>
                  <a:pt x="1177956" y="414627"/>
                  <a:pt x="1177746" y="380387"/>
                </a:cubicBezTo>
                <a:cubicBezTo>
                  <a:pt x="1177937" y="350949"/>
                  <a:pt x="1177556" y="320425"/>
                  <a:pt x="1176603" y="288815"/>
                </a:cubicBezTo>
                <a:cubicBezTo>
                  <a:pt x="1175650" y="257205"/>
                  <a:pt x="1172982" y="228281"/>
                  <a:pt x="1168598" y="202044"/>
                </a:cubicBezTo>
                <a:cubicBezTo>
                  <a:pt x="1162352" y="172218"/>
                  <a:pt x="1152684" y="149557"/>
                  <a:pt x="1139594" y="134061"/>
                </a:cubicBezTo>
                <a:cubicBezTo>
                  <a:pt x="1126503" y="118564"/>
                  <a:pt x="1112702" y="108097"/>
                  <a:pt x="1098189" y="102661"/>
                </a:cubicBezTo>
                <a:cubicBezTo>
                  <a:pt x="1083675" y="97225"/>
                  <a:pt x="1071161" y="94685"/>
                  <a:pt x="1060646" y="95040"/>
                </a:cubicBezTo>
                <a:close/>
                <a:moveTo>
                  <a:pt x="603446" y="95040"/>
                </a:moveTo>
                <a:cubicBezTo>
                  <a:pt x="595224" y="94470"/>
                  <a:pt x="583715" y="96525"/>
                  <a:pt x="568919" y="101205"/>
                </a:cubicBezTo>
                <a:cubicBezTo>
                  <a:pt x="554124" y="105884"/>
                  <a:pt x="539633" y="116611"/>
                  <a:pt x="525447" y="133383"/>
                </a:cubicBezTo>
                <a:cubicBezTo>
                  <a:pt x="511261" y="150156"/>
                  <a:pt x="500971" y="176396"/>
                  <a:pt x="494580" y="212104"/>
                </a:cubicBezTo>
                <a:cubicBezTo>
                  <a:pt x="491072" y="237065"/>
                  <a:pt x="488938" y="263969"/>
                  <a:pt x="488175" y="292816"/>
                </a:cubicBezTo>
                <a:cubicBezTo>
                  <a:pt x="487413" y="321663"/>
                  <a:pt x="487108" y="350854"/>
                  <a:pt x="487261" y="380387"/>
                </a:cubicBezTo>
                <a:cubicBezTo>
                  <a:pt x="487050" y="408606"/>
                  <a:pt x="487470" y="440654"/>
                  <a:pt x="488518" y="476533"/>
                </a:cubicBezTo>
                <a:cubicBezTo>
                  <a:pt x="489567" y="512411"/>
                  <a:pt x="492502" y="544688"/>
                  <a:pt x="497323" y="573364"/>
                </a:cubicBezTo>
                <a:cubicBezTo>
                  <a:pt x="506720" y="616387"/>
                  <a:pt x="522006" y="645806"/>
                  <a:pt x="543180" y="661621"/>
                </a:cubicBezTo>
                <a:cubicBezTo>
                  <a:pt x="564355" y="677436"/>
                  <a:pt x="584444" y="684905"/>
                  <a:pt x="603446" y="684028"/>
                </a:cubicBezTo>
                <a:cubicBezTo>
                  <a:pt x="625060" y="684695"/>
                  <a:pt x="646330" y="676502"/>
                  <a:pt x="667256" y="659449"/>
                </a:cubicBezTo>
                <a:cubicBezTo>
                  <a:pt x="688184" y="642396"/>
                  <a:pt x="702593" y="612481"/>
                  <a:pt x="710483" y="569706"/>
                </a:cubicBezTo>
                <a:cubicBezTo>
                  <a:pt x="715305" y="540496"/>
                  <a:pt x="718241" y="510201"/>
                  <a:pt x="719289" y="478819"/>
                </a:cubicBezTo>
                <a:cubicBezTo>
                  <a:pt x="720337" y="447437"/>
                  <a:pt x="720756" y="414627"/>
                  <a:pt x="720547" y="380387"/>
                </a:cubicBezTo>
                <a:cubicBezTo>
                  <a:pt x="720737" y="350949"/>
                  <a:pt x="720356" y="320425"/>
                  <a:pt x="719403" y="288815"/>
                </a:cubicBezTo>
                <a:cubicBezTo>
                  <a:pt x="718451" y="257205"/>
                  <a:pt x="715781" y="228281"/>
                  <a:pt x="711398" y="202044"/>
                </a:cubicBezTo>
                <a:cubicBezTo>
                  <a:pt x="705152" y="172218"/>
                  <a:pt x="695485" y="149557"/>
                  <a:pt x="682394" y="134061"/>
                </a:cubicBezTo>
                <a:cubicBezTo>
                  <a:pt x="669304" y="118564"/>
                  <a:pt x="655502" y="108097"/>
                  <a:pt x="640988" y="102661"/>
                </a:cubicBezTo>
                <a:cubicBezTo>
                  <a:pt x="626475" y="97225"/>
                  <a:pt x="613962" y="94685"/>
                  <a:pt x="603446" y="95040"/>
                </a:cubicBezTo>
                <a:close/>
                <a:moveTo>
                  <a:pt x="8776941" y="75038"/>
                </a:moveTo>
                <a:cubicBezTo>
                  <a:pt x="8787001" y="74657"/>
                  <a:pt x="8793125" y="75876"/>
                  <a:pt x="8795312" y="78695"/>
                </a:cubicBezTo>
                <a:cubicBezTo>
                  <a:pt x="8797499" y="81515"/>
                  <a:pt x="8798374" y="88220"/>
                  <a:pt x="8797936" y="98812"/>
                </a:cubicBezTo>
                <a:lnTo>
                  <a:pt x="8797936" y="611781"/>
                </a:lnTo>
                <a:cubicBezTo>
                  <a:pt x="8797463" y="622976"/>
                  <a:pt x="8798715" y="631783"/>
                  <a:pt x="8801695" y="638203"/>
                </a:cubicBezTo>
                <a:cubicBezTo>
                  <a:pt x="8804676" y="644622"/>
                  <a:pt x="8812228" y="649161"/>
                  <a:pt x="8824352" y="651820"/>
                </a:cubicBezTo>
                <a:cubicBezTo>
                  <a:pt x="8836476" y="654479"/>
                  <a:pt x="8856018" y="655767"/>
                  <a:pt x="8882975" y="655682"/>
                </a:cubicBezTo>
                <a:lnTo>
                  <a:pt x="8912236" y="655682"/>
                </a:lnTo>
                <a:lnTo>
                  <a:pt x="8912236" y="683914"/>
                </a:lnTo>
                <a:cubicBezTo>
                  <a:pt x="8901009" y="683020"/>
                  <a:pt x="8886176" y="682379"/>
                  <a:pt x="8867738" y="681991"/>
                </a:cubicBezTo>
                <a:cubicBezTo>
                  <a:pt x="8849299" y="681603"/>
                  <a:pt x="8830609" y="681367"/>
                  <a:pt x="8811669" y="681283"/>
                </a:cubicBezTo>
                <a:cubicBezTo>
                  <a:pt x="8792729" y="681199"/>
                  <a:pt x="8776893" y="681165"/>
                  <a:pt x="8764161" y="681182"/>
                </a:cubicBezTo>
                <a:cubicBezTo>
                  <a:pt x="8751429" y="681165"/>
                  <a:pt x="8735593" y="681199"/>
                  <a:pt x="8716652" y="681283"/>
                </a:cubicBezTo>
                <a:cubicBezTo>
                  <a:pt x="8697712" y="681367"/>
                  <a:pt x="8679023" y="681603"/>
                  <a:pt x="8660584" y="681991"/>
                </a:cubicBezTo>
                <a:cubicBezTo>
                  <a:pt x="8642145" y="682379"/>
                  <a:pt x="8627312" y="683020"/>
                  <a:pt x="8616085" y="683914"/>
                </a:cubicBezTo>
                <a:lnTo>
                  <a:pt x="8616085" y="655682"/>
                </a:lnTo>
                <a:lnTo>
                  <a:pt x="8645346" y="655682"/>
                </a:lnTo>
                <a:cubicBezTo>
                  <a:pt x="8672304" y="655750"/>
                  <a:pt x="8691845" y="654395"/>
                  <a:pt x="8703969" y="651617"/>
                </a:cubicBezTo>
                <a:cubicBezTo>
                  <a:pt x="8716093" y="648839"/>
                  <a:pt x="8723646" y="644232"/>
                  <a:pt x="8726626" y="637796"/>
                </a:cubicBezTo>
                <a:cubicBezTo>
                  <a:pt x="8729606" y="631360"/>
                  <a:pt x="8730859" y="622688"/>
                  <a:pt x="8730385" y="611781"/>
                </a:cubicBezTo>
                <a:lnTo>
                  <a:pt x="8730385" y="138113"/>
                </a:lnTo>
                <a:cubicBezTo>
                  <a:pt x="8705734" y="149459"/>
                  <a:pt x="8682113" y="156365"/>
                  <a:pt x="8659519" y="158832"/>
                </a:cubicBezTo>
                <a:cubicBezTo>
                  <a:pt x="8636926" y="161298"/>
                  <a:pt x="8620619" y="162285"/>
                  <a:pt x="8610599" y="161792"/>
                </a:cubicBezTo>
                <a:lnTo>
                  <a:pt x="8610599" y="133560"/>
                </a:lnTo>
                <a:cubicBezTo>
                  <a:pt x="8620816" y="133921"/>
                  <a:pt x="8635332" y="133198"/>
                  <a:pt x="8654149" y="131392"/>
                </a:cubicBezTo>
                <a:cubicBezTo>
                  <a:pt x="8672964" y="129586"/>
                  <a:pt x="8693300" y="124528"/>
                  <a:pt x="8715155" y="116220"/>
                </a:cubicBezTo>
                <a:cubicBezTo>
                  <a:pt x="8737011" y="107911"/>
                  <a:pt x="8757606" y="94184"/>
                  <a:pt x="8776941" y="75038"/>
                </a:cubicBezTo>
                <a:close/>
                <a:moveTo>
                  <a:pt x="5188630" y="75038"/>
                </a:moveTo>
                <a:cubicBezTo>
                  <a:pt x="5216566" y="74285"/>
                  <a:pt x="5244745" y="82688"/>
                  <a:pt x="5273166" y="100245"/>
                </a:cubicBezTo>
                <a:cubicBezTo>
                  <a:pt x="5301587" y="117803"/>
                  <a:pt x="5325483" y="149030"/>
                  <a:pt x="5344857" y="193926"/>
                </a:cubicBezTo>
                <a:cubicBezTo>
                  <a:pt x="5364231" y="238822"/>
                  <a:pt x="5374315" y="301902"/>
                  <a:pt x="5375109" y="383166"/>
                </a:cubicBezTo>
                <a:cubicBezTo>
                  <a:pt x="5374461" y="449018"/>
                  <a:pt x="5363372" y="505873"/>
                  <a:pt x="5341840" y="553729"/>
                </a:cubicBezTo>
                <a:cubicBezTo>
                  <a:pt x="5320309" y="601585"/>
                  <a:pt x="5292220" y="638519"/>
                  <a:pt x="5257574" y="664531"/>
                </a:cubicBezTo>
                <a:cubicBezTo>
                  <a:pt x="5222928" y="690544"/>
                  <a:pt x="5185610" y="703710"/>
                  <a:pt x="5145620" y="704031"/>
                </a:cubicBezTo>
                <a:cubicBezTo>
                  <a:pt x="5106333" y="703749"/>
                  <a:pt x="5075452" y="694959"/>
                  <a:pt x="5052975" y="677662"/>
                </a:cubicBezTo>
                <a:cubicBezTo>
                  <a:pt x="5030499" y="660365"/>
                  <a:pt x="5019043" y="636254"/>
                  <a:pt x="5018607" y="605330"/>
                </a:cubicBezTo>
                <a:cubicBezTo>
                  <a:pt x="5019444" y="587923"/>
                  <a:pt x="5024619" y="576166"/>
                  <a:pt x="5034131" y="570060"/>
                </a:cubicBezTo>
                <a:cubicBezTo>
                  <a:pt x="5043643" y="563953"/>
                  <a:pt x="5052470" y="561099"/>
                  <a:pt x="5060612" y="561499"/>
                </a:cubicBezTo>
                <a:cubicBezTo>
                  <a:pt x="5071152" y="561480"/>
                  <a:pt x="5080664" y="564942"/>
                  <a:pt x="5089148" y="571886"/>
                </a:cubicBezTo>
                <a:cubicBezTo>
                  <a:pt x="5097633" y="578829"/>
                  <a:pt x="5102123" y="589369"/>
                  <a:pt x="5102617" y="603504"/>
                </a:cubicBezTo>
                <a:cubicBezTo>
                  <a:pt x="5103151" y="612046"/>
                  <a:pt x="5100258" y="620987"/>
                  <a:pt x="5093939" y="630328"/>
                </a:cubicBezTo>
                <a:cubicBezTo>
                  <a:pt x="5087619" y="639669"/>
                  <a:pt x="5074673" y="644729"/>
                  <a:pt x="5055101" y="645509"/>
                </a:cubicBezTo>
                <a:cubicBezTo>
                  <a:pt x="5068650" y="660534"/>
                  <a:pt x="5084724" y="669940"/>
                  <a:pt x="5103323" y="673725"/>
                </a:cubicBezTo>
                <a:cubicBezTo>
                  <a:pt x="5121921" y="677509"/>
                  <a:pt x="5135718" y="679115"/>
                  <a:pt x="5144716" y="678542"/>
                </a:cubicBezTo>
                <a:cubicBezTo>
                  <a:pt x="5163251" y="679342"/>
                  <a:pt x="5183921" y="673057"/>
                  <a:pt x="5206725" y="659689"/>
                </a:cubicBezTo>
                <a:cubicBezTo>
                  <a:pt x="5229529" y="646320"/>
                  <a:pt x="5249386" y="621070"/>
                  <a:pt x="5266294" y="583937"/>
                </a:cubicBezTo>
                <a:cubicBezTo>
                  <a:pt x="5283202" y="546804"/>
                  <a:pt x="5292080" y="492991"/>
                  <a:pt x="5292927" y="422497"/>
                </a:cubicBezTo>
                <a:lnTo>
                  <a:pt x="5292927" y="393228"/>
                </a:lnTo>
                <a:cubicBezTo>
                  <a:pt x="5282444" y="420244"/>
                  <a:pt x="5267730" y="442100"/>
                  <a:pt x="5248784" y="458796"/>
                </a:cubicBezTo>
                <a:cubicBezTo>
                  <a:pt x="5229839" y="475491"/>
                  <a:pt x="5206433" y="484084"/>
                  <a:pt x="5178567" y="484575"/>
                </a:cubicBezTo>
                <a:cubicBezTo>
                  <a:pt x="5126121" y="483227"/>
                  <a:pt x="5082843" y="463543"/>
                  <a:pt x="5048733" y="425524"/>
                </a:cubicBezTo>
                <a:cubicBezTo>
                  <a:pt x="5014623" y="387505"/>
                  <a:pt x="4996961" y="339237"/>
                  <a:pt x="4995747" y="280722"/>
                </a:cubicBezTo>
                <a:cubicBezTo>
                  <a:pt x="4995843" y="247108"/>
                  <a:pt x="5000903" y="218981"/>
                  <a:pt x="5010928" y="196343"/>
                </a:cubicBezTo>
                <a:cubicBezTo>
                  <a:pt x="5020953" y="173705"/>
                  <a:pt x="5035373" y="152438"/>
                  <a:pt x="5054188" y="132544"/>
                </a:cubicBezTo>
                <a:cubicBezTo>
                  <a:pt x="5073836" y="112154"/>
                  <a:pt x="5094865" y="97428"/>
                  <a:pt x="5117275" y="88368"/>
                </a:cubicBezTo>
                <a:cubicBezTo>
                  <a:pt x="5139685" y="79307"/>
                  <a:pt x="5163470" y="74863"/>
                  <a:pt x="5188630" y="75038"/>
                </a:cubicBezTo>
                <a:close/>
                <a:moveTo>
                  <a:pt x="4731430" y="75038"/>
                </a:moveTo>
                <a:cubicBezTo>
                  <a:pt x="4759366" y="74285"/>
                  <a:pt x="4787545" y="82688"/>
                  <a:pt x="4815966" y="100245"/>
                </a:cubicBezTo>
                <a:cubicBezTo>
                  <a:pt x="4844386" y="117803"/>
                  <a:pt x="4868283" y="149030"/>
                  <a:pt x="4887657" y="193926"/>
                </a:cubicBezTo>
                <a:cubicBezTo>
                  <a:pt x="4907031" y="238822"/>
                  <a:pt x="4917115" y="301902"/>
                  <a:pt x="4917909" y="383166"/>
                </a:cubicBezTo>
                <a:cubicBezTo>
                  <a:pt x="4917261" y="449018"/>
                  <a:pt x="4906172" y="505873"/>
                  <a:pt x="4884640" y="553729"/>
                </a:cubicBezTo>
                <a:cubicBezTo>
                  <a:pt x="4863109" y="601585"/>
                  <a:pt x="4835020" y="638519"/>
                  <a:pt x="4800374" y="664531"/>
                </a:cubicBezTo>
                <a:cubicBezTo>
                  <a:pt x="4765728" y="690544"/>
                  <a:pt x="4728410" y="703710"/>
                  <a:pt x="4688420" y="704031"/>
                </a:cubicBezTo>
                <a:cubicBezTo>
                  <a:pt x="4649133" y="703749"/>
                  <a:pt x="4618252" y="694959"/>
                  <a:pt x="4595775" y="677662"/>
                </a:cubicBezTo>
                <a:cubicBezTo>
                  <a:pt x="4573299" y="660365"/>
                  <a:pt x="4561843" y="636254"/>
                  <a:pt x="4561407" y="605330"/>
                </a:cubicBezTo>
                <a:cubicBezTo>
                  <a:pt x="4562244" y="587923"/>
                  <a:pt x="4567419" y="576166"/>
                  <a:pt x="4576931" y="570060"/>
                </a:cubicBezTo>
                <a:cubicBezTo>
                  <a:pt x="4586443" y="563953"/>
                  <a:pt x="4595270" y="561099"/>
                  <a:pt x="4603412" y="561499"/>
                </a:cubicBezTo>
                <a:cubicBezTo>
                  <a:pt x="4613952" y="561480"/>
                  <a:pt x="4623464" y="564942"/>
                  <a:pt x="4631948" y="571886"/>
                </a:cubicBezTo>
                <a:cubicBezTo>
                  <a:pt x="4640433" y="578829"/>
                  <a:pt x="4644923" y="589369"/>
                  <a:pt x="4645418" y="603504"/>
                </a:cubicBezTo>
                <a:cubicBezTo>
                  <a:pt x="4645951" y="612046"/>
                  <a:pt x="4643058" y="620987"/>
                  <a:pt x="4636739" y="630328"/>
                </a:cubicBezTo>
                <a:cubicBezTo>
                  <a:pt x="4630419" y="639669"/>
                  <a:pt x="4617473" y="644729"/>
                  <a:pt x="4597901" y="645509"/>
                </a:cubicBezTo>
                <a:cubicBezTo>
                  <a:pt x="4611450" y="660534"/>
                  <a:pt x="4627524" y="669940"/>
                  <a:pt x="4646123" y="673725"/>
                </a:cubicBezTo>
                <a:cubicBezTo>
                  <a:pt x="4664721" y="677509"/>
                  <a:pt x="4678518" y="679115"/>
                  <a:pt x="4687516" y="678542"/>
                </a:cubicBezTo>
                <a:cubicBezTo>
                  <a:pt x="4706051" y="679342"/>
                  <a:pt x="4726721" y="673057"/>
                  <a:pt x="4749524" y="659689"/>
                </a:cubicBezTo>
                <a:cubicBezTo>
                  <a:pt x="4772329" y="646320"/>
                  <a:pt x="4792185" y="621070"/>
                  <a:pt x="4809094" y="583937"/>
                </a:cubicBezTo>
                <a:cubicBezTo>
                  <a:pt x="4826002" y="546804"/>
                  <a:pt x="4834880" y="492991"/>
                  <a:pt x="4835727" y="422497"/>
                </a:cubicBezTo>
                <a:lnTo>
                  <a:pt x="4835727" y="393228"/>
                </a:lnTo>
                <a:cubicBezTo>
                  <a:pt x="4825244" y="420244"/>
                  <a:pt x="4810530" y="442100"/>
                  <a:pt x="4791584" y="458796"/>
                </a:cubicBezTo>
                <a:cubicBezTo>
                  <a:pt x="4772639" y="475491"/>
                  <a:pt x="4749233" y="484084"/>
                  <a:pt x="4721367" y="484575"/>
                </a:cubicBezTo>
                <a:cubicBezTo>
                  <a:pt x="4668921" y="483227"/>
                  <a:pt x="4625643" y="463543"/>
                  <a:pt x="4591533" y="425524"/>
                </a:cubicBezTo>
                <a:cubicBezTo>
                  <a:pt x="4557423" y="387505"/>
                  <a:pt x="4539761" y="339237"/>
                  <a:pt x="4538547" y="280722"/>
                </a:cubicBezTo>
                <a:cubicBezTo>
                  <a:pt x="4538643" y="247108"/>
                  <a:pt x="4543703" y="218981"/>
                  <a:pt x="4553728" y="196343"/>
                </a:cubicBezTo>
                <a:cubicBezTo>
                  <a:pt x="4563753" y="173705"/>
                  <a:pt x="4578173" y="152438"/>
                  <a:pt x="4596988" y="132544"/>
                </a:cubicBezTo>
                <a:cubicBezTo>
                  <a:pt x="4616635" y="112154"/>
                  <a:pt x="4637665" y="97428"/>
                  <a:pt x="4660075" y="88368"/>
                </a:cubicBezTo>
                <a:cubicBezTo>
                  <a:pt x="4682485" y="79307"/>
                  <a:pt x="4706270" y="74863"/>
                  <a:pt x="4731430" y="75038"/>
                </a:cubicBezTo>
                <a:close/>
                <a:moveTo>
                  <a:pt x="1061561" y="75038"/>
                </a:moveTo>
                <a:cubicBezTo>
                  <a:pt x="1082223" y="73816"/>
                  <a:pt x="1107683" y="79897"/>
                  <a:pt x="1137941" y="93282"/>
                </a:cubicBezTo>
                <a:cubicBezTo>
                  <a:pt x="1168199" y="106667"/>
                  <a:pt x="1194554" y="134690"/>
                  <a:pt x="1217006" y="177350"/>
                </a:cubicBezTo>
                <a:cubicBezTo>
                  <a:pt x="1232509" y="211304"/>
                  <a:pt x="1242590" y="246287"/>
                  <a:pt x="1247250" y="282298"/>
                </a:cubicBezTo>
                <a:cubicBezTo>
                  <a:pt x="1251911" y="318310"/>
                  <a:pt x="1254003" y="354665"/>
                  <a:pt x="1253528" y="391362"/>
                </a:cubicBezTo>
                <a:cubicBezTo>
                  <a:pt x="1253946" y="427641"/>
                  <a:pt x="1251968" y="463233"/>
                  <a:pt x="1247592" y="498140"/>
                </a:cubicBezTo>
                <a:cubicBezTo>
                  <a:pt x="1243218" y="533046"/>
                  <a:pt x="1233936" y="566352"/>
                  <a:pt x="1219746" y="598058"/>
                </a:cubicBezTo>
                <a:cubicBezTo>
                  <a:pt x="1198628" y="640483"/>
                  <a:pt x="1173266" y="669005"/>
                  <a:pt x="1143657" y="683624"/>
                </a:cubicBezTo>
                <a:cubicBezTo>
                  <a:pt x="1114047" y="698243"/>
                  <a:pt x="1086378" y="705045"/>
                  <a:pt x="1060646" y="704031"/>
                </a:cubicBezTo>
                <a:cubicBezTo>
                  <a:pt x="1037202" y="704816"/>
                  <a:pt x="1011360" y="698699"/>
                  <a:pt x="983121" y="685680"/>
                </a:cubicBezTo>
                <a:cubicBezTo>
                  <a:pt x="954883" y="672661"/>
                  <a:pt x="930431" y="648026"/>
                  <a:pt x="909765" y="611776"/>
                </a:cubicBezTo>
                <a:cubicBezTo>
                  <a:pt x="891677" y="576470"/>
                  <a:pt x="880149" y="539620"/>
                  <a:pt x="875185" y="501226"/>
                </a:cubicBezTo>
                <a:cubicBezTo>
                  <a:pt x="870220" y="462833"/>
                  <a:pt x="868052" y="426211"/>
                  <a:pt x="868679" y="391362"/>
                </a:cubicBezTo>
                <a:cubicBezTo>
                  <a:pt x="868262" y="354645"/>
                  <a:pt x="870239" y="318786"/>
                  <a:pt x="874614" y="283785"/>
                </a:cubicBezTo>
                <a:cubicBezTo>
                  <a:pt x="878990" y="248783"/>
                  <a:pt x="888272" y="215439"/>
                  <a:pt x="902461" y="183752"/>
                </a:cubicBezTo>
                <a:cubicBezTo>
                  <a:pt x="922036" y="142010"/>
                  <a:pt x="946372" y="113259"/>
                  <a:pt x="975465" y="97499"/>
                </a:cubicBezTo>
                <a:cubicBezTo>
                  <a:pt x="1004558" y="81739"/>
                  <a:pt x="1033257" y="74252"/>
                  <a:pt x="1061561" y="75038"/>
                </a:cubicBezTo>
                <a:close/>
                <a:moveTo>
                  <a:pt x="604361" y="75038"/>
                </a:moveTo>
                <a:cubicBezTo>
                  <a:pt x="625023" y="73816"/>
                  <a:pt x="650483" y="79897"/>
                  <a:pt x="680741" y="93282"/>
                </a:cubicBezTo>
                <a:cubicBezTo>
                  <a:pt x="710999" y="106667"/>
                  <a:pt x="737354" y="134690"/>
                  <a:pt x="759807" y="177350"/>
                </a:cubicBezTo>
                <a:cubicBezTo>
                  <a:pt x="775309" y="211304"/>
                  <a:pt x="785391" y="246287"/>
                  <a:pt x="790051" y="282298"/>
                </a:cubicBezTo>
                <a:cubicBezTo>
                  <a:pt x="794711" y="318310"/>
                  <a:pt x="796804" y="354665"/>
                  <a:pt x="796328" y="391362"/>
                </a:cubicBezTo>
                <a:cubicBezTo>
                  <a:pt x="796747" y="427641"/>
                  <a:pt x="794768" y="463233"/>
                  <a:pt x="790393" y="498140"/>
                </a:cubicBezTo>
                <a:cubicBezTo>
                  <a:pt x="786018" y="533046"/>
                  <a:pt x="776735" y="566352"/>
                  <a:pt x="762546" y="598058"/>
                </a:cubicBezTo>
                <a:cubicBezTo>
                  <a:pt x="741429" y="640483"/>
                  <a:pt x="716065" y="669005"/>
                  <a:pt x="686457" y="683624"/>
                </a:cubicBezTo>
                <a:cubicBezTo>
                  <a:pt x="656848" y="698243"/>
                  <a:pt x="629178" y="705045"/>
                  <a:pt x="603446" y="704031"/>
                </a:cubicBezTo>
                <a:cubicBezTo>
                  <a:pt x="580001" y="704816"/>
                  <a:pt x="554160" y="698699"/>
                  <a:pt x="525922" y="685680"/>
                </a:cubicBezTo>
                <a:cubicBezTo>
                  <a:pt x="497682" y="672661"/>
                  <a:pt x="473231" y="648026"/>
                  <a:pt x="452565" y="611776"/>
                </a:cubicBezTo>
                <a:cubicBezTo>
                  <a:pt x="434476" y="576470"/>
                  <a:pt x="422949" y="539620"/>
                  <a:pt x="417985" y="501226"/>
                </a:cubicBezTo>
                <a:cubicBezTo>
                  <a:pt x="413020" y="462833"/>
                  <a:pt x="410852" y="426211"/>
                  <a:pt x="411479" y="391362"/>
                </a:cubicBezTo>
                <a:cubicBezTo>
                  <a:pt x="411061" y="354645"/>
                  <a:pt x="413039" y="318786"/>
                  <a:pt x="417414" y="283785"/>
                </a:cubicBezTo>
                <a:cubicBezTo>
                  <a:pt x="421789" y="248783"/>
                  <a:pt x="431071" y="215439"/>
                  <a:pt x="445261" y="183752"/>
                </a:cubicBezTo>
                <a:cubicBezTo>
                  <a:pt x="464837" y="142010"/>
                  <a:pt x="489171" y="113259"/>
                  <a:pt x="518265" y="97499"/>
                </a:cubicBezTo>
                <a:cubicBezTo>
                  <a:pt x="547358" y="81739"/>
                  <a:pt x="576056" y="74252"/>
                  <a:pt x="604361" y="75038"/>
                </a:cubicBezTo>
                <a:close/>
                <a:moveTo>
                  <a:pt x="166341" y="75038"/>
                </a:moveTo>
                <a:cubicBezTo>
                  <a:pt x="176401" y="74657"/>
                  <a:pt x="182526" y="75876"/>
                  <a:pt x="184713" y="78695"/>
                </a:cubicBezTo>
                <a:cubicBezTo>
                  <a:pt x="186900" y="81515"/>
                  <a:pt x="187775" y="88220"/>
                  <a:pt x="187337" y="98812"/>
                </a:cubicBezTo>
                <a:lnTo>
                  <a:pt x="187337" y="611781"/>
                </a:lnTo>
                <a:cubicBezTo>
                  <a:pt x="186863" y="622976"/>
                  <a:pt x="188116" y="631783"/>
                  <a:pt x="191096" y="638203"/>
                </a:cubicBezTo>
                <a:cubicBezTo>
                  <a:pt x="194077" y="644622"/>
                  <a:pt x="201629" y="649161"/>
                  <a:pt x="213753" y="651820"/>
                </a:cubicBezTo>
                <a:cubicBezTo>
                  <a:pt x="225878" y="654479"/>
                  <a:pt x="245418" y="655767"/>
                  <a:pt x="272376" y="655682"/>
                </a:cubicBezTo>
                <a:lnTo>
                  <a:pt x="301638" y="655682"/>
                </a:lnTo>
                <a:lnTo>
                  <a:pt x="301638" y="683914"/>
                </a:lnTo>
                <a:cubicBezTo>
                  <a:pt x="290410" y="683020"/>
                  <a:pt x="275577" y="682379"/>
                  <a:pt x="257139" y="681991"/>
                </a:cubicBezTo>
                <a:cubicBezTo>
                  <a:pt x="238700" y="681603"/>
                  <a:pt x="220011" y="681367"/>
                  <a:pt x="201070" y="681283"/>
                </a:cubicBezTo>
                <a:cubicBezTo>
                  <a:pt x="182130" y="681199"/>
                  <a:pt x="166294" y="681165"/>
                  <a:pt x="153561" y="681182"/>
                </a:cubicBezTo>
                <a:cubicBezTo>
                  <a:pt x="140829" y="681165"/>
                  <a:pt x="124993" y="681199"/>
                  <a:pt x="106053" y="681283"/>
                </a:cubicBezTo>
                <a:cubicBezTo>
                  <a:pt x="87113" y="681367"/>
                  <a:pt x="68423" y="681603"/>
                  <a:pt x="49984" y="681991"/>
                </a:cubicBezTo>
                <a:cubicBezTo>
                  <a:pt x="31547" y="682379"/>
                  <a:pt x="16713" y="683020"/>
                  <a:pt x="5486" y="683914"/>
                </a:cubicBezTo>
                <a:lnTo>
                  <a:pt x="5486" y="655682"/>
                </a:lnTo>
                <a:lnTo>
                  <a:pt x="34746" y="655682"/>
                </a:lnTo>
                <a:cubicBezTo>
                  <a:pt x="61705" y="655750"/>
                  <a:pt x="81246" y="654395"/>
                  <a:pt x="93370" y="651617"/>
                </a:cubicBezTo>
                <a:cubicBezTo>
                  <a:pt x="105494" y="648839"/>
                  <a:pt x="113047" y="644232"/>
                  <a:pt x="116027" y="637796"/>
                </a:cubicBezTo>
                <a:cubicBezTo>
                  <a:pt x="119007" y="631360"/>
                  <a:pt x="120260" y="622688"/>
                  <a:pt x="119786" y="611781"/>
                </a:cubicBezTo>
                <a:lnTo>
                  <a:pt x="119786" y="138113"/>
                </a:lnTo>
                <a:cubicBezTo>
                  <a:pt x="95135" y="149459"/>
                  <a:pt x="71513" y="156365"/>
                  <a:pt x="48921" y="158832"/>
                </a:cubicBezTo>
                <a:cubicBezTo>
                  <a:pt x="26327" y="161298"/>
                  <a:pt x="10020" y="162285"/>
                  <a:pt x="0" y="161792"/>
                </a:cubicBezTo>
                <a:lnTo>
                  <a:pt x="0" y="133560"/>
                </a:lnTo>
                <a:cubicBezTo>
                  <a:pt x="10216" y="133921"/>
                  <a:pt x="24733" y="133198"/>
                  <a:pt x="43549" y="131392"/>
                </a:cubicBezTo>
                <a:cubicBezTo>
                  <a:pt x="62366" y="129586"/>
                  <a:pt x="82701" y="124528"/>
                  <a:pt x="104556" y="116220"/>
                </a:cubicBezTo>
                <a:cubicBezTo>
                  <a:pt x="126412" y="107911"/>
                  <a:pt x="147007" y="94184"/>
                  <a:pt x="166341" y="75038"/>
                </a:cubicBezTo>
                <a:close/>
                <a:moveTo>
                  <a:pt x="7123632" y="0"/>
                </a:moveTo>
                <a:cubicBezTo>
                  <a:pt x="7125460" y="152"/>
                  <a:pt x="7127290" y="762"/>
                  <a:pt x="7129118" y="1829"/>
                </a:cubicBezTo>
                <a:cubicBezTo>
                  <a:pt x="7163210" y="27951"/>
                  <a:pt x="7195090" y="63489"/>
                  <a:pt x="7224762" y="108441"/>
                </a:cubicBezTo>
                <a:cubicBezTo>
                  <a:pt x="7254434" y="153393"/>
                  <a:pt x="7278517" y="202816"/>
                  <a:pt x="7297012" y="256709"/>
                </a:cubicBezTo>
                <a:cubicBezTo>
                  <a:pt x="7315508" y="310603"/>
                  <a:pt x="7325037" y="364021"/>
                  <a:pt x="7325600" y="416966"/>
                </a:cubicBezTo>
                <a:lnTo>
                  <a:pt x="7325600" y="493776"/>
                </a:lnTo>
                <a:cubicBezTo>
                  <a:pt x="7325037" y="546721"/>
                  <a:pt x="7315508" y="600140"/>
                  <a:pt x="7297012" y="654033"/>
                </a:cubicBezTo>
                <a:cubicBezTo>
                  <a:pt x="7278517" y="707926"/>
                  <a:pt x="7254434" y="757349"/>
                  <a:pt x="7224762" y="802301"/>
                </a:cubicBezTo>
                <a:cubicBezTo>
                  <a:pt x="7195090" y="847253"/>
                  <a:pt x="7163210" y="882791"/>
                  <a:pt x="7129118" y="908913"/>
                </a:cubicBezTo>
                <a:cubicBezTo>
                  <a:pt x="7127290" y="909980"/>
                  <a:pt x="7125460" y="910590"/>
                  <a:pt x="7123632" y="910742"/>
                </a:cubicBezTo>
                <a:cubicBezTo>
                  <a:pt x="7121251" y="910647"/>
                  <a:pt x="7119155" y="909694"/>
                  <a:pt x="7117346" y="907885"/>
                </a:cubicBezTo>
                <a:cubicBezTo>
                  <a:pt x="7115536" y="906075"/>
                  <a:pt x="7114584" y="903980"/>
                  <a:pt x="7114488" y="901598"/>
                </a:cubicBezTo>
                <a:cubicBezTo>
                  <a:pt x="7114526" y="900208"/>
                  <a:pt x="7114907" y="898874"/>
                  <a:pt x="7115631" y="897598"/>
                </a:cubicBezTo>
                <a:cubicBezTo>
                  <a:pt x="7116354" y="896321"/>
                  <a:pt x="7117193" y="895217"/>
                  <a:pt x="7118146" y="894283"/>
                </a:cubicBezTo>
                <a:cubicBezTo>
                  <a:pt x="7150036" y="869594"/>
                  <a:pt x="7177796" y="835254"/>
                  <a:pt x="7201424" y="791261"/>
                </a:cubicBezTo>
                <a:cubicBezTo>
                  <a:pt x="7225052" y="747268"/>
                  <a:pt x="7243396" y="699110"/>
                  <a:pt x="7256457" y="646785"/>
                </a:cubicBezTo>
                <a:cubicBezTo>
                  <a:pt x="7269518" y="594462"/>
                  <a:pt x="7276145" y="543458"/>
                  <a:pt x="7276337" y="493776"/>
                </a:cubicBezTo>
                <a:lnTo>
                  <a:pt x="7276337" y="416966"/>
                </a:lnTo>
                <a:cubicBezTo>
                  <a:pt x="7276145" y="367284"/>
                  <a:pt x="7269518" y="316281"/>
                  <a:pt x="7256457" y="263957"/>
                </a:cubicBezTo>
                <a:cubicBezTo>
                  <a:pt x="7243396" y="211633"/>
                  <a:pt x="7225052" y="163474"/>
                  <a:pt x="7201424" y="119481"/>
                </a:cubicBezTo>
                <a:cubicBezTo>
                  <a:pt x="7177796" y="75489"/>
                  <a:pt x="7150036" y="41148"/>
                  <a:pt x="7118146" y="16459"/>
                </a:cubicBezTo>
                <a:cubicBezTo>
                  <a:pt x="7117193" y="15526"/>
                  <a:pt x="7116354" y="14421"/>
                  <a:pt x="7115631" y="13144"/>
                </a:cubicBezTo>
                <a:cubicBezTo>
                  <a:pt x="7114907" y="11868"/>
                  <a:pt x="7114526" y="10534"/>
                  <a:pt x="7114488" y="9144"/>
                </a:cubicBezTo>
                <a:cubicBezTo>
                  <a:pt x="7114584" y="6763"/>
                  <a:pt x="7115536" y="4667"/>
                  <a:pt x="7117346" y="2857"/>
                </a:cubicBezTo>
                <a:cubicBezTo>
                  <a:pt x="7119155" y="1048"/>
                  <a:pt x="7121251" y="95"/>
                  <a:pt x="7123632" y="0"/>
                </a:cubicBezTo>
                <a:close/>
                <a:moveTo>
                  <a:pt x="4442040" y="0"/>
                </a:moveTo>
                <a:cubicBezTo>
                  <a:pt x="4444421" y="95"/>
                  <a:pt x="4446517" y="1048"/>
                  <a:pt x="4448327" y="2857"/>
                </a:cubicBezTo>
                <a:cubicBezTo>
                  <a:pt x="4450136" y="4667"/>
                  <a:pt x="4451089" y="6763"/>
                  <a:pt x="4451184" y="9144"/>
                </a:cubicBezTo>
                <a:cubicBezTo>
                  <a:pt x="4451146" y="10534"/>
                  <a:pt x="4450765" y="11868"/>
                  <a:pt x="4450041" y="13144"/>
                </a:cubicBezTo>
                <a:cubicBezTo>
                  <a:pt x="4449317" y="14421"/>
                  <a:pt x="4448479" y="15526"/>
                  <a:pt x="4447526" y="16459"/>
                </a:cubicBezTo>
                <a:cubicBezTo>
                  <a:pt x="4415635" y="41148"/>
                  <a:pt x="4387876" y="75489"/>
                  <a:pt x="4364248" y="119481"/>
                </a:cubicBezTo>
                <a:cubicBezTo>
                  <a:pt x="4340621" y="163474"/>
                  <a:pt x="4322276" y="211633"/>
                  <a:pt x="4309215" y="263957"/>
                </a:cubicBezTo>
                <a:cubicBezTo>
                  <a:pt x="4296154" y="316281"/>
                  <a:pt x="4289527" y="367284"/>
                  <a:pt x="4289335" y="416966"/>
                </a:cubicBezTo>
                <a:lnTo>
                  <a:pt x="4289335" y="493776"/>
                </a:lnTo>
                <a:cubicBezTo>
                  <a:pt x="4289527" y="543458"/>
                  <a:pt x="4296154" y="594462"/>
                  <a:pt x="4309215" y="646785"/>
                </a:cubicBezTo>
                <a:cubicBezTo>
                  <a:pt x="4322276" y="699110"/>
                  <a:pt x="4340621" y="747268"/>
                  <a:pt x="4364248" y="791261"/>
                </a:cubicBezTo>
                <a:cubicBezTo>
                  <a:pt x="4387876" y="835254"/>
                  <a:pt x="4415635" y="869594"/>
                  <a:pt x="4447526" y="894283"/>
                </a:cubicBezTo>
                <a:cubicBezTo>
                  <a:pt x="4448479" y="895217"/>
                  <a:pt x="4449317" y="896321"/>
                  <a:pt x="4450041" y="897598"/>
                </a:cubicBezTo>
                <a:cubicBezTo>
                  <a:pt x="4450765" y="898874"/>
                  <a:pt x="4451146" y="900208"/>
                  <a:pt x="4451184" y="901598"/>
                </a:cubicBezTo>
                <a:cubicBezTo>
                  <a:pt x="4451089" y="903980"/>
                  <a:pt x="4450136" y="906075"/>
                  <a:pt x="4448327" y="907885"/>
                </a:cubicBezTo>
                <a:cubicBezTo>
                  <a:pt x="4446517" y="909694"/>
                  <a:pt x="4444421" y="910647"/>
                  <a:pt x="4442040" y="910742"/>
                </a:cubicBezTo>
                <a:cubicBezTo>
                  <a:pt x="4440211" y="910590"/>
                  <a:pt x="4438382" y="909980"/>
                  <a:pt x="4436553" y="908913"/>
                </a:cubicBezTo>
                <a:cubicBezTo>
                  <a:pt x="4402462" y="882791"/>
                  <a:pt x="4370581" y="847253"/>
                  <a:pt x="4340910" y="802301"/>
                </a:cubicBezTo>
                <a:cubicBezTo>
                  <a:pt x="4311238" y="757349"/>
                  <a:pt x="4287155" y="707926"/>
                  <a:pt x="4268660" y="654033"/>
                </a:cubicBezTo>
                <a:cubicBezTo>
                  <a:pt x="4250164" y="600140"/>
                  <a:pt x="4240635" y="546721"/>
                  <a:pt x="4240072" y="493776"/>
                </a:cubicBezTo>
                <a:lnTo>
                  <a:pt x="4240072" y="416966"/>
                </a:lnTo>
                <a:cubicBezTo>
                  <a:pt x="4240635" y="364021"/>
                  <a:pt x="4250164" y="310603"/>
                  <a:pt x="4268660" y="256709"/>
                </a:cubicBezTo>
                <a:cubicBezTo>
                  <a:pt x="4287155" y="202816"/>
                  <a:pt x="4311238" y="153393"/>
                  <a:pt x="4340910" y="108441"/>
                </a:cubicBezTo>
                <a:cubicBezTo>
                  <a:pt x="4370581" y="63489"/>
                  <a:pt x="4402462" y="27951"/>
                  <a:pt x="4436553" y="1829"/>
                </a:cubicBezTo>
                <a:cubicBezTo>
                  <a:pt x="4438382" y="762"/>
                  <a:pt x="4440211" y="152"/>
                  <a:pt x="44420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 dirty="0">
              <a:solidFill>
                <a:schemeClr val="bg1"/>
              </a:solidFill>
              <a:latin typeface="Latin Modern Math" panose="02000503000000000000" pitchFamily="50" charset="0"/>
              <a:ea typeface="Source Han Sans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469B22-7A1D-3758-0B35-B9101B0074E7}"/>
              </a:ext>
            </a:extLst>
          </p:cNvPr>
          <p:cNvSpPr txBox="1"/>
          <p:nvPr/>
        </p:nvSpPr>
        <p:spPr>
          <a:xfrm>
            <a:off x="1631504" y="1124744"/>
            <a:ext cx="8805504" cy="559727"/>
          </a:xfrm>
          <a:custGeom>
            <a:avLst/>
            <a:gdLst/>
            <a:ahLst/>
            <a:cxnLst/>
            <a:rect l="l" t="t" r="r" b="b"/>
            <a:pathLst>
              <a:path w="8805504" h="559727">
                <a:moveTo>
                  <a:pt x="3669307" y="323171"/>
                </a:moveTo>
                <a:lnTo>
                  <a:pt x="4021104" y="323171"/>
                </a:lnTo>
                <a:cubicBezTo>
                  <a:pt x="4024276" y="323252"/>
                  <a:pt x="4026923" y="324349"/>
                  <a:pt x="4029042" y="326462"/>
                </a:cubicBezTo>
                <a:cubicBezTo>
                  <a:pt x="4031161" y="328574"/>
                  <a:pt x="4032261" y="331212"/>
                  <a:pt x="4032343" y="334375"/>
                </a:cubicBezTo>
                <a:cubicBezTo>
                  <a:pt x="4032261" y="337538"/>
                  <a:pt x="4031161" y="340176"/>
                  <a:pt x="4029042" y="342288"/>
                </a:cubicBezTo>
                <a:cubicBezTo>
                  <a:pt x="4026923" y="344401"/>
                  <a:pt x="4024276" y="345498"/>
                  <a:pt x="4021104" y="345579"/>
                </a:cubicBezTo>
                <a:lnTo>
                  <a:pt x="3669307" y="345579"/>
                </a:lnTo>
                <a:cubicBezTo>
                  <a:pt x="3666134" y="345498"/>
                  <a:pt x="3663489" y="344401"/>
                  <a:pt x="3661369" y="342288"/>
                </a:cubicBezTo>
                <a:cubicBezTo>
                  <a:pt x="3659250" y="340176"/>
                  <a:pt x="3658150" y="337538"/>
                  <a:pt x="3658068" y="334375"/>
                </a:cubicBezTo>
                <a:cubicBezTo>
                  <a:pt x="3658150" y="331212"/>
                  <a:pt x="3659250" y="328574"/>
                  <a:pt x="3661369" y="326462"/>
                </a:cubicBezTo>
                <a:cubicBezTo>
                  <a:pt x="3663489" y="324349"/>
                  <a:pt x="3666134" y="323252"/>
                  <a:pt x="3669307" y="323171"/>
                </a:cubicBezTo>
                <a:close/>
                <a:moveTo>
                  <a:pt x="6831607" y="268659"/>
                </a:moveTo>
                <a:lnTo>
                  <a:pt x="7183403" y="268659"/>
                </a:lnTo>
                <a:cubicBezTo>
                  <a:pt x="7186576" y="268741"/>
                  <a:pt x="7189223" y="269838"/>
                  <a:pt x="7191341" y="271950"/>
                </a:cubicBezTo>
                <a:cubicBezTo>
                  <a:pt x="7193461" y="274063"/>
                  <a:pt x="7194561" y="276701"/>
                  <a:pt x="7194643" y="279863"/>
                </a:cubicBezTo>
                <a:cubicBezTo>
                  <a:pt x="7194561" y="283026"/>
                  <a:pt x="7193461" y="285664"/>
                  <a:pt x="7191341" y="287776"/>
                </a:cubicBezTo>
                <a:cubicBezTo>
                  <a:pt x="7189223" y="289889"/>
                  <a:pt x="7186576" y="290986"/>
                  <a:pt x="7183403" y="291068"/>
                </a:cubicBezTo>
                <a:lnTo>
                  <a:pt x="6831607" y="291068"/>
                </a:lnTo>
                <a:cubicBezTo>
                  <a:pt x="6828435" y="290986"/>
                  <a:pt x="6825788" y="289889"/>
                  <a:pt x="6823669" y="287776"/>
                </a:cubicBezTo>
                <a:cubicBezTo>
                  <a:pt x="6821550" y="285664"/>
                  <a:pt x="6820450" y="283026"/>
                  <a:pt x="6820368" y="279863"/>
                </a:cubicBezTo>
                <a:cubicBezTo>
                  <a:pt x="6820450" y="276701"/>
                  <a:pt x="6821550" y="274063"/>
                  <a:pt x="6823669" y="271950"/>
                </a:cubicBezTo>
                <a:cubicBezTo>
                  <a:pt x="6825788" y="269838"/>
                  <a:pt x="6828435" y="268741"/>
                  <a:pt x="6831607" y="268659"/>
                </a:cubicBezTo>
                <a:close/>
                <a:moveTo>
                  <a:pt x="2631083" y="268659"/>
                </a:moveTo>
                <a:lnTo>
                  <a:pt x="2982879" y="268659"/>
                </a:lnTo>
                <a:cubicBezTo>
                  <a:pt x="2986051" y="268741"/>
                  <a:pt x="2988697" y="269838"/>
                  <a:pt x="2990817" y="271950"/>
                </a:cubicBezTo>
                <a:cubicBezTo>
                  <a:pt x="2992936" y="274063"/>
                  <a:pt x="2994036" y="276701"/>
                  <a:pt x="2994118" y="279863"/>
                </a:cubicBezTo>
                <a:cubicBezTo>
                  <a:pt x="2994036" y="283026"/>
                  <a:pt x="2992936" y="285664"/>
                  <a:pt x="2990817" y="287776"/>
                </a:cubicBezTo>
                <a:cubicBezTo>
                  <a:pt x="2988697" y="289889"/>
                  <a:pt x="2986051" y="290986"/>
                  <a:pt x="2982879" y="291068"/>
                </a:cubicBezTo>
                <a:lnTo>
                  <a:pt x="2631083" y="291068"/>
                </a:lnTo>
                <a:cubicBezTo>
                  <a:pt x="2627910" y="290986"/>
                  <a:pt x="2625265" y="289889"/>
                  <a:pt x="2623145" y="287776"/>
                </a:cubicBezTo>
                <a:cubicBezTo>
                  <a:pt x="2621026" y="285664"/>
                  <a:pt x="2619925" y="283026"/>
                  <a:pt x="2619844" y="279863"/>
                </a:cubicBezTo>
                <a:cubicBezTo>
                  <a:pt x="2619925" y="276701"/>
                  <a:pt x="2621026" y="274063"/>
                  <a:pt x="2623145" y="271950"/>
                </a:cubicBezTo>
                <a:cubicBezTo>
                  <a:pt x="2625265" y="269838"/>
                  <a:pt x="2627910" y="268741"/>
                  <a:pt x="2631083" y="268659"/>
                </a:cubicBezTo>
                <a:close/>
                <a:moveTo>
                  <a:pt x="3669307" y="214147"/>
                </a:moveTo>
                <a:lnTo>
                  <a:pt x="4021104" y="214147"/>
                </a:lnTo>
                <a:cubicBezTo>
                  <a:pt x="4024276" y="214229"/>
                  <a:pt x="4026923" y="215326"/>
                  <a:pt x="4029042" y="217439"/>
                </a:cubicBezTo>
                <a:cubicBezTo>
                  <a:pt x="4031161" y="219551"/>
                  <a:pt x="4032261" y="222189"/>
                  <a:pt x="4032343" y="225352"/>
                </a:cubicBezTo>
                <a:cubicBezTo>
                  <a:pt x="4032261" y="228515"/>
                  <a:pt x="4031161" y="231152"/>
                  <a:pt x="4029042" y="233265"/>
                </a:cubicBezTo>
                <a:cubicBezTo>
                  <a:pt x="4026923" y="235377"/>
                  <a:pt x="4024276" y="236474"/>
                  <a:pt x="4021104" y="236556"/>
                </a:cubicBezTo>
                <a:lnTo>
                  <a:pt x="3669307" y="236556"/>
                </a:lnTo>
                <a:cubicBezTo>
                  <a:pt x="3666134" y="236474"/>
                  <a:pt x="3663489" y="235377"/>
                  <a:pt x="3661369" y="233265"/>
                </a:cubicBezTo>
                <a:cubicBezTo>
                  <a:pt x="3659250" y="231152"/>
                  <a:pt x="3658150" y="228515"/>
                  <a:pt x="3658068" y="225352"/>
                </a:cubicBezTo>
                <a:cubicBezTo>
                  <a:pt x="3658150" y="222189"/>
                  <a:pt x="3659250" y="219551"/>
                  <a:pt x="3661369" y="217439"/>
                </a:cubicBezTo>
                <a:cubicBezTo>
                  <a:pt x="3663489" y="215326"/>
                  <a:pt x="3666134" y="214229"/>
                  <a:pt x="3669307" y="214147"/>
                </a:cubicBezTo>
                <a:close/>
                <a:moveTo>
                  <a:pt x="7475060" y="171999"/>
                </a:moveTo>
                <a:cubicBezTo>
                  <a:pt x="7483844" y="171459"/>
                  <a:pt x="7494245" y="173936"/>
                  <a:pt x="7506261" y="179429"/>
                </a:cubicBezTo>
                <a:cubicBezTo>
                  <a:pt x="7518277" y="184923"/>
                  <a:pt x="7528115" y="196672"/>
                  <a:pt x="7535775" y="214677"/>
                </a:cubicBezTo>
                <a:cubicBezTo>
                  <a:pt x="7538024" y="210087"/>
                  <a:pt x="7541709" y="204486"/>
                  <a:pt x="7546831" y="197876"/>
                </a:cubicBezTo>
                <a:cubicBezTo>
                  <a:pt x="7551953" y="191265"/>
                  <a:pt x="7558511" y="185372"/>
                  <a:pt x="7566507" y="180196"/>
                </a:cubicBezTo>
                <a:cubicBezTo>
                  <a:pt x="7574502" y="175019"/>
                  <a:pt x="7583934" y="172287"/>
                  <a:pt x="7594803" y="171999"/>
                </a:cubicBezTo>
                <a:cubicBezTo>
                  <a:pt x="7601455" y="171915"/>
                  <a:pt x="7608793" y="172952"/>
                  <a:pt x="7616817" y="175111"/>
                </a:cubicBezTo>
                <a:cubicBezTo>
                  <a:pt x="7624840" y="177269"/>
                  <a:pt x="7631803" y="181051"/>
                  <a:pt x="7637707" y="186459"/>
                </a:cubicBezTo>
                <a:cubicBezTo>
                  <a:pt x="7643610" y="191866"/>
                  <a:pt x="7646707" y="199401"/>
                  <a:pt x="7646998" y="209065"/>
                </a:cubicBezTo>
                <a:cubicBezTo>
                  <a:pt x="7646507" y="220242"/>
                  <a:pt x="7642999" y="228473"/>
                  <a:pt x="7636475" y="233757"/>
                </a:cubicBezTo>
                <a:cubicBezTo>
                  <a:pt x="7629951" y="239042"/>
                  <a:pt x="7623357" y="241661"/>
                  <a:pt x="7616692" y="241614"/>
                </a:cubicBezTo>
                <a:cubicBezTo>
                  <a:pt x="7609175" y="241357"/>
                  <a:pt x="7603726" y="239206"/>
                  <a:pt x="7600347" y="235160"/>
                </a:cubicBezTo>
                <a:cubicBezTo>
                  <a:pt x="7596968" y="231115"/>
                  <a:pt x="7595308" y="226719"/>
                  <a:pt x="7595366" y="221972"/>
                </a:cubicBezTo>
                <a:cubicBezTo>
                  <a:pt x="7595506" y="214993"/>
                  <a:pt x="7598032" y="208609"/>
                  <a:pt x="7602943" y="202822"/>
                </a:cubicBezTo>
                <a:cubicBezTo>
                  <a:pt x="7607854" y="197035"/>
                  <a:pt x="7614309" y="193317"/>
                  <a:pt x="7622308" y="191668"/>
                </a:cubicBezTo>
                <a:cubicBezTo>
                  <a:pt x="7616164" y="188134"/>
                  <a:pt x="7610365" y="185983"/>
                  <a:pt x="7604910" y="185214"/>
                </a:cubicBezTo>
                <a:cubicBezTo>
                  <a:pt x="7599457" y="184446"/>
                  <a:pt x="7595898" y="184139"/>
                  <a:pt x="7594234" y="184293"/>
                </a:cubicBezTo>
                <a:cubicBezTo>
                  <a:pt x="7581220" y="184841"/>
                  <a:pt x="7570830" y="189490"/>
                  <a:pt x="7563064" y="198240"/>
                </a:cubicBezTo>
                <a:cubicBezTo>
                  <a:pt x="7555298" y="206990"/>
                  <a:pt x="7549531" y="216551"/>
                  <a:pt x="7545762" y="226924"/>
                </a:cubicBezTo>
                <a:cubicBezTo>
                  <a:pt x="7541993" y="237298"/>
                  <a:pt x="7539599" y="245193"/>
                  <a:pt x="7538578" y="250611"/>
                </a:cubicBezTo>
                <a:lnTo>
                  <a:pt x="7519465" y="327649"/>
                </a:lnTo>
                <a:cubicBezTo>
                  <a:pt x="7516361" y="339762"/>
                  <a:pt x="7513995" y="349552"/>
                  <a:pt x="7512367" y="357019"/>
                </a:cubicBezTo>
                <a:cubicBezTo>
                  <a:pt x="7510739" y="364486"/>
                  <a:pt x="7509919" y="371177"/>
                  <a:pt x="7509908" y="377092"/>
                </a:cubicBezTo>
                <a:cubicBezTo>
                  <a:pt x="7509826" y="386986"/>
                  <a:pt x="7512239" y="395558"/>
                  <a:pt x="7517146" y="402806"/>
                </a:cubicBezTo>
                <a:cubicBezTo>
                  <a:pt x="7522053" y="410055"/>
                  <a:pt x="7529947" y="413856"/>
                  <a:pt x="7540827" y="414211"/>
                </a:cubicBezTo>
                <a:cubicBezTo>
                  <a:pt x="7550654" y="414898"/>
                  <a:pt x="7563045" y="410136"/>
                  <a:pt x="7578001" y="399926"/>
                </a:cubicBezTo>
                <a:cubicBezTo>
                  <a:pt x="7592957" y="389716"/>
                  <a:pt x="7605489" y="369935"/>
                  <a:pt x="7615597" y="340582"/>
                </a:cubicBezTo>
                <a:cubicBezTo>
                  <a:pt x="7616075" y="338602"/>
                  <a:pt x="7616797" y="337079"/>
                  <a:pt x="7617764" y="336013"/>
                </a:cubicBezTo>
                <a:cubicBezTo>
                  <a:pt x="7618731" y="334947"/>
                  <a:pt x="7620432" y="334408"/>
                  <a:pt x="7622866" y="334396"/>
                </a:cubicBezTo>
                <a:cubicBezTo>
                  <a:pt x="7623880" y="334279"/>
                  <a:pt x="7625208" y="334513"/>
                  <a:pt x="7626850" y="335099"/>
                </a:cubicBezTo>
                <a:cubicBezTo>
                  <a:pt x="7628493" y="335685"/>
                  <a:pt x="7629402" y="337325"/>
                  <a:pt x="7629576" y="340020"/>
                </a:cubicBezTo>
                <a:cubicBezTo>
                  <a:pt x="7629539" y="345513"/>
                  <a:pt x="7626061" y="355070"/>
                  <a:pt x="7619143" y="368689"/>
                </a:cubicBezTo>
                <a:cubicBezTo>
                  <a:pt x="7612225" y="382309"/>
                  <a:pt x="7602090" y="395148"/>
                  <a:pt x="7588739" y="407206"/>
                </a:cubicBezTo>
                <a:cubicBezTo>
                  <a:pt x="7575387" y="419264"/>
                  <a:pt x="7559042" y="425696"/>
                  <a:pt x="7539703" y="426504"/>
                </a:cubicBezTo>
                <a:cubicBezTo>
                  <a:pt x="7522837" y="426023"/>
                  <a:pt x="7509346" y="421506"/>
                  <a:pt x="7499227" y="412951"/>
                </a:cubicBezTo>
                <a:cubicBezTo>
                  <a:pt x="7489107" y="404397"/>
                  <a:pt x="7482361" y="394688"/>
                  <a:pt x="7478989" y="383826"/>
                </a:cubicBezTo>
                <a:cubicBezTo>
                  <a:pt x="7478415" y="385413"/>
                  <a:pt x="7475813" y="389600"/>
                  <a:pt x="7471180" y="396387"/>
                </a:cubicBezTo>
                <a:cubicBezTo>
                  <a:pt x="7466548" y="403174"/>
                  <a:pt x="7459947" y="409774"/>
                  <a:pt x="7451379" y="416187"/>
                </a:cubicBezTo>
                <a:cubicBezTo>
                  <a:pt x="7442811" y="422600"/>
                  <a:pt x="7432339" y="426039"/>
                  <a:pt x="7419960" y="426504"/>
                </a:cubicBezTo>
                <a:cubicBezTo>
                  <a:pt x="7406958" y="426577"/>
                  <a:pt x="7395079" y="423636"/>
                  <a:pt x="7384321" y="417680"/>
                </a:cubicBezTo>
                <a:cubicBezTo>
                  <a:pt x="7373565" y="411723"/>
                  <a:pt x="7367859" y="402309"/>
                  <a:pt x="7367205" y="389438"/>
                </a:cubicBezTo>
                <a:cubicBezTo>
                  <a:pt x="7367438" y="380225"/>
                  <a:pt x="7370478" y="372556"/>
                  <a:pt x="7376325" y="366429"/>
                </a:cubicBezTo>
                <a:cubicBezTo>
                  <a:pt x="7382170" y="360303"/>
                  <a:pt x="7389419" y="357123"/>
                  <a:pt x="7398071" y="356889"/>
                </a:cubicBezTo>
                <a:cubicBezTo>
                  <a:pt x="7402619" y="356760"/>
                  <a:pt x="7407133" y="358140"/>
                  <a:pt x="7411611" y="361028"/>
                </a:cubicBezTo>
                <a:cubicBezTo>
                  <a:pt x="7416088" y="363916"/>
                  <a:pt x="7418497" y="369083"/>
                  <a:pt x="7418835" y="376531"/>
                </a:cubicBezTo>
                <a:cubicBezTo>
                  <a:pt x="7418613" y="384492"/>
                  <a:pt x="7415971" y="391156"/>
                  <a:pt x="7410908" y="396523"/>
                </a:cubicBezTo>
                <a:cubicBezTo>
                  <a:pt x="7405845" y="401889"/>
                  <a:pt x="7399694" y="405326"/>
                  <a:pt x="7392454" y="406835"/>
                </a:cubicBezTo>
                <a:cubicBezTo>
                  <a:pt x="7398563" y="410369"/>
                  <a:pt x="7404293" y="412520"/>
                  <a:pt x="7409641" y="413289"/>
                </a:cubicBezTo>
                <a:cubicBezTo>
                  <a:pt x="7414991" y="414057"/>
                  <a:pt x="7418620" y="414364"/>
                  <a:pt x="7420529" y="414211"/>
                </a:cubicBezTo>
                <a:cubicBezTo>
                  <a:pt x="7433015" y="413950"/>
                  <a:pt x="7443883" y="408558"/>
                  <a:pt x="7453135" y="398036"/>
                </a:cubicBezTo>
                <a:cubicBezTo>
                  <a:pt x="7462387" y="387513"/>
                  <a:pt x="7469321" y="373423"/>
                  <a:pt x="7473936" y="355764"/>
                </a:cubicBezTo>
                <a:cubicBezTo>
                  <a:pt x="7484301" y="316835"/>
                  <a:pt x="7491960" y="286870"/>
                  <a:pt x="7496915" y="265871"/>
                </a:cubicBezTo>
                <a:cubicBezTo>
                  <a:pt x="7501869" y="244871"/>
                  <a:pt x="7504328" y="230238"/>
                  <a:pt x="7504293" y="221972"/>
                </a:cubicBezTo>
                <a:cubicBezTo>
                  <a:pt x="7503695" y="206152"/>
                  <a:pt x="7499971" y="195800"/>
                  <a:pt x="7493120" y="190917"/>
                </a:cubicBezTo>
                <a:cubicBezTo>
                  <a:pt x="7486269" y="186035"/>
                  <a:pt x="7479874" y="183827"/>
                  <a:pt x="7473936" y="184293"/>
                </a:cubicBezTo>
                <a:cubicBezTo>
                  <a:pt x="7463629" y="183640"/>
                  <a:pt x="7451075" y="188472"/>
                  <a:pt x="7436270" y="198787"/>
                </a:cubicBezTo>
                <a:cubicBezTo>
                  <a:pt x="7421467" y="209103"/>
                  <a:pt x="7408911" y="228814"/>
                  <a:pt x="7398605" y="257921"/>
                </a:cubicBezTo>
                <a:cubicBezTo>
                  <a:pt x="7398092" y="260393"/>
                  <a:pt x="7397299" y="262056"/>
                  <a:pt x="7396229" y="262912"/>
                </a:cubicBezTo>
                <a:cubicBezTo>
                  <a:pt x="7395157" y="263767"/>
                  <a:pt x="7393525" y="264165"/>
                  <a:pt x="7391335" y="264107"/>
                </a:cubicBezTo>
                <a:cubicBezTo>
                  <a:pt x="7391056" y="264224"/>
                  <a:pt x="7389937" y="263989"/>
                  <a:pt x="7387981" y="263404"/>
                </a:cubicBezTo>
                <a:cubicBezTo>
                  <a:pt x="7386023" y="262818"/>
                  <a:pt x="7384905" y="261178"/>
                  <a:pt x="7384625" y="258483"/>
                </a:cubicBezTo>
                <a:cubicBezTo>
                  <a:pt x="7384659" y="252990"/>
                  <a:pt x="7388144" y="243433"/>
                  <a:pt x="7395079" y="229814"/>
                </a:cubicBezTo>
                <a:cubicBezTo>
                  <a:pt x="7402015" y="216194"/>
                  <a:pt x="7412197" y="203355"/>
                  <a:pt x="7425629" y="191297"/>
                </a:cubicBezTo>
                <a:cubicBezTo>
                  <a:pt x="7439061" y="179239"/>
                  <a:pt x="7455538" y="172807"/>
                  <a:pt x="7475060" y="171999"/>
                </a:cubicBezTo>
                <a:close/>
                <a:moveTo>
                  <a:pt x="3274535" y="171999"/>
                </a:moveTo>
                <a:cubicBezTo>
                  <a:pt x="3283319" y="171459"/>
                  <a:pt x="3293720" y="173936"/>
                  <a:pt x="3305736" y="179429"/>
                </a:cubicBezTo>
                <a:cubicBezTo>
                  <a:pt x="3317752" y="184923"/>
                  <a:pt x="3327590" y="196672"/>
                  <a:pt x="3335250" y="214677"/>
                </a:cubicBezTo>
                <a:cubicBezTo>
                  <a:pt x="3337499" y="210087"/>
                  <a:pt x="3341184" y="204486"/>
                  <a:pt x="3346306" y="197876"/>
                </a:cubicBezTo>
                <a:cubicBezTo>
                  <a:pt x="3351428" y="191265"/>
                  <a:pt x="3357987" y="185372"/>
                  <a:pt x="3365982" y="180196"/>
                </a:cubicBezTo>
                <a:cubicBezTo>
                  <a:pt x="3373978" y="175019"/>
                  <a:pt x="3383410" y="172287"/>
                  <a:pt x="3394278" y="171999"/>
                </a:cubicBezTo>
                <a:cubicBezTo>
                  <a:pt x="3400930" y="171915"/>
                  <a:pt x="3408268" y="172952"/>
                  <a:pt x="3416292" y="175111"/>
                </a:cubicBezTo>
                <a:cubicBezTo>
                  <a:pt x="3424315" y="177269"/>
                  <a:pt x="3431278" y="181051"/>
                  <a:pt x="3437182" y="186459"/>
                </a:cubicBezTo>
                <a:cubicBezTo>
                  <a:pt x="3443085" y="191866"/>
                  <a:pt x="3446182" y="199401"/>
                  <a:pt x="3446473" y="209065"/>
                </a:cubicBezTo>
                <a:cubicBezTo>
                  <a:pt x="3445982" y="220242"/>
                  <a:pt x="3442474" y="228473"/>
                  <a:pt x="3435950" y="233757"/>
                </a:cubicBezTo>
                <a:cubicBezTo>
                  <a:pt x="3429426" y="239042"/>
                  <a:pt x="3422832" y="241661"/>
                  <a:pt x="3416167" y="241614"/>
                </a:cubicBezTo>
                <a:cubicBezTo>
                  <a:pt x="3408650" y="241357"/>
                  <a:pt x="3403201" y="239206"/>
                  <a:pt x="3399822" y="235160"/>
                </a:cubicBezTo>
                <a:cubicBezTo>
                  <a:pt x="3396443" y="231115"/>
                  <a:pt x="3394783" y="226719"/>
                  <a:pt x="3394841" y="221972"/>
                </a:cubicBezTo>
                <a:cubicBezTo>
                  <a:pt x="3394982" y="214993"/>
                  <a:pt x="3397507" y="208609"/>
                  <a:pt x="3402418" y="202822"/>
                </a:cubicBezTo>
                <a:cubicBezTo>
                  <a:pt x="3407329" y="197035"/>
                  <a:pt x="3413784" y="193317"/>
                  <a:pt x="3421782" y="191668"/>
                </a:cubicBezTo>
                <a:cubicBezTo>
                  <a:pt x="3415639" y="188134"/>
                  <a:pt x="3409840" y="185983"/>
                  <a:pt x="3404386" y="185214"/>
                </a:cubicBezTo>
                <a:cubicBezTo>
                  <a:pt x="3398932" y="184446"/>
                  <a:pt x="3395373" y="184139"/>
                  <a:pt x="3393709" y="184293"/>
                </a:cubicBezTo>
                <a:cubicBezTo>
                  <a:pt x="3380695" y="184841"/>
                  <a:pt x="3370306" y="189490"/>
                  <a:pt x="3362540" y="198240"/>
                </a:cubicBezTo>
                <a:cubicBezTo>
                  <a:pt x="3354773" y="206990"/>
                  <a:pt x="3349006" y="216551"/>
                  <a:pt x="3345237" y="226924"/>
                </a:cubicBezTo>
                <a:cubicBezTo>
                  <a:pt x="3341468" y="237298"/>
                  <a:pt x="3339074" y="245193"/>
                  <a:pt x="3338054" y="250611"/>
                </a:cubicBezTo>
                <a:lnTo>
                  <a:pt x="3318940" y="327649"/>
                </a:lnTo>
                <a:cubicBezTo>
                  <a:pt x="3315836" y="339762"/>
                  <a:pt x="3313470" y="349552"/>
                  <a:pt x="3311842" y="357019"/>
                </a:cubicBezTo>
                <a:cubicBezTo>
                  <a:pt x="3310214" y="364486"/>
                  <a:pt x="3309394" y="371177"/>
                  <a:pt x="3309383" y="377092"/>
                </a:cubicBezTo>
                <a:cubicBezTo>
                  <a:pt x="3309301" y="386986"/>
                  <a:pt x="3311713" y="395558"/>
                  <a:pt x="3316621" y="402806"/>
                </a:cubicBezTo>
                <a:cubicBezTo>
                  <a:pt x="3321528" y="410055"/>
                  <a:pt x="3329422" y="413856"/>
                  <a:pt x="3340303" y="414211"/>
                </a:cubicBezTo>
                <a:cubicBezTo>
                  <a:pt x="3350129" y="414898"/>
                  <a:pt x="3362520" y="410136"/>
                  <a:pt x="3377476" y="399926"/>
                </a:cubicBezTo>
                <a:cubicBezTo>
                  <a:pt x="3392433" y="389716"/>
                  <a:pt x="3404965" y="369935"/>
                  <a:pt x="3415073" y="340582"/>
                </a:cubicBezTo>
                <a:cubicBezTo>
                  <a:pt x="3415550" y="338602"/>
                  <a:pt x="3416272" y="337079"/>
                  <a:pt x="3417239" y="336013"/>
                </a:cubicBezTo>
                <a:cubicBezTo>
                  <a:pt x="3418206" y="334947"/>
                  <a:pt x="3419907" y="334408"/>
                  <a:pt x="3422342" y="334396"/>
                </a:cubicBezTo>
                <a:cubicBezTo>
                  <a:pt x="3423355" y="334279"/>
                  <a:pt x="3424683" y="334513"/>
                  <a:pt x="3426326" y="335099"/>
                </a:cubicBezTo>
                <a:cubicBezTo>
                  <a:pt x="3427968" y="335685"/>
                  <a:pt x="3428877" y="337325"/>
                  <a:pt x="3429052" y="340020"/>
                </a:cubicBezTo>
                <a:cubicBezTo>
                  <a:pt x="3429014" y="345513"/>
                  <a:pt x="3425537" y="355070"/>
                  <a:pt x="3418619" y="368689"/>
                </a:cubicBezTo>
                <a:cubicBezTo>
                  <a:pt x="3411701" y="382309"/>
                  <a:pt x="3401565" y="395148"/>
                  <a:pt x="3388214" y="407206"/>
                </a:cubicBezTo>
                <a:cubicBezTo>
                  <a:pt x="3374862" y="419264"/>
                  <a:pt x="3358517" y="425696"/>
                  <a:pt x="3339178" y="426504"/>
                </a:cubicBezTo>
                <a:cubicBezTo>
                  <a:pt x="3322313" y="426023"/>
                  <a:pt x="3308821" y="421506"/>
                  <a:pt x="3298701" y="412951"/>
                </a:cubicBezTo>
                <a:cubicBezTo>
                  <a:pt x="3288582" y="404397"/>
                  <a:pt x="3281837" y="394688"/>
                  <a:pt x="3278463" y="383826"/>
                </a:cubicBezTo>
                <a:cubicBezTo>
                  <a:pt x="3277891" y="385413"/>
                  <a:pt x="3275288" y="389600"/>
                  <a:pt x="3270656" y="396387"/>
                </a:cubicBezTo>
                <a:cubicBezTo>
                  <a:pt x="3266023" y="403174"/>
                  <a:pt x="3259423" y="409774"/>
                  <a:pt x="3250854" y="416187"/>
                </a:cubicBezTo>
                <a:cubicBezTo>
                  <a:pt x="3242287" y="422600"/>
                  <a:pt x="3231813" y="426039"/>
                  <a:pt x="3219435" y="426504"/>
                </a:cubicBezTo>
                <a:cubicBezTo>
                  <a:pt x="3206433" y="426577"/>
                  <a:pt x="3194553" y="423636"/>
                  <a:pt x="3183797" y="417680"/>
                </a:cubicBezTo>
                <a:cubicBezTo>
                  <a:pt x="3173040" y="411723"/>
                  <a:pt x="3167334" y="402309"/>
                  <a:pt x="3166680" y="389438"/>
                </a:cubicBezTo>
                <a:cubicBezTo>
                  <a:pt x="3166913" y="380225"/>
                  <a:pt x="3169953" y="372556"/>
                  <a:pt x="3175799" y="366429"/>
                </a:cubicBezTo>
                <a:cubicBezTo>
                  <a:pt x="3181645" y="360303"/>
                  <a:pt x="3188894" y="357123"/>
                  <a:pt x="3197546" y="356889"/>
                </a:cubicBezTo>
                <a:cubicBezTo>
                  <a:pt x="3202094" y="356760"/>
                  <a:pt x="3206607" y="358140"/>
                  <a:pt x="3211085" y="361028"/>
                </a:cubicBezTo>
                <a:cubicBezTo>
                  <a:pt x="3215563" y="363916"/>
                  <a:pt x="3217972" y="369083"/>
                  <a:pt x="3218311" y="376531"/>
                </a:cubicBezTo>
                <a:cubicBezTo>
                  <a:pt x="3218089" y="384492"/>
                  <a:pt x="3215446" y="391156"/>
                  <a:pt x="3210383" y="396523"/>
                </a:cubicBezTo>
                <a:cubicBezTo>
                  <a:pt x="3205320" y="401889"/>
                  <a:pt x="3199169" y="405326"/>
                  <a:pt x="3191929" y="406835"/>
                </a:cubicBezTo>
                <a:cubicBezTo>
                  <a:pt x="3198038" y="410369"/>
                  <a:pt x="3203768" y="412520"/>
                  <a:pt x="3209117" y="413289"/>
                </a:cubicBezTo>
                <a:cubicBezTo>
                  <a:pt x="3214466" y="414057"/>
                  <a:pt x="3218095" y="414364"/>
                  <a:pt x="3220005" y="414211"/>
                </a:cubicBezTo>
                <a:cubicBezTo>
                  <a:pt x="3232490" y="413950"/>
                  <a:pt x="3243358" y="408558"/>
                  <a:pt x="3252611" y="398036"/>
                </a:cubicBezTo>
                <a:cubicBezTo>
                  <a:pt x="3261863" y="387513"/>
                  <a:pt x="3268796" y="373423"/>
                  <a:pt x="3273411" y="355764"/>
                </a:cubicBezTo>
                <a:cubicBezTo>
                  <a:pt x="3283776" y="316835"/>
                  <a:pt x="3291436" y="286870"/>
                  <a:pt x="3296390" y="265871"/>
                </a:cubicBezTo>
                <a:cubicBezTo>
                  <a:pt x="3301344" y="244871"/>
                  <a:pt x="3303804" y="230238"/>
                  <a:pt x="3303768" y="221972"/>
                </a:cubicBezTo>
                <a:cubicBezTo>
                  <a:pt x="3303171" y="206152"/>
                  <a:pt x="3299447" y="195800"/>
                  <a:pt x="3292595" y="190917"/>
                </a:cubicBezTo>
                <a:cubicBezTo>
                  <a:pt x="3285744" y="186035"/>
                  <a:pt x="3279349" y="183827"/>
                  <a:pt x="3273411" y="184293"/>
                </a:cubicBezTo>
                <a:cubicBezTo>
                  <a:pt x="3263105" y="183640"/>
                  <a:pt x="3250549" y="188472"/>
                  <a:pt x="3235745" y="198787"/>
                </a:cubicBezTo>
                <a:cubicBezTo>
                  <a:pt x="3220941" y="209103"/>
                  <a:pt x="3208386" y="228814"/>
                  <a:pt x="3198080" y="257921"/>
                </a:cubicBezTo>
                <a:cubicBezTo>
                  <a:pt x="3197567" y="260393"/>
                  <a:pt x="3196775" y="262056"/>
                  <a:pt x="3195703" y="262912"/>
                </a:cubicBezTo>
                <a:cubicBezTo>
                  <a:pt x="3194632" y="263767"/>
                  <a:pt x="3193001" y="264165"/>
                  <a:pt x="3190811" y="264107"/>
                </a:cubicBezTo>
                <a:cubicBezTo>
                  <a:pt x="3190531" y="264224"/>
                  <a:pt x="3189413" y="263989"/>
                  <a:pt x="3187456" y="263404"/>
                </a:cubicBezTo>
                <a:cubicBezTo>
                  <a:pt x="3185499" y="262818"/>
                  <a:pt x="3184380" y="261178"/>
                  <a:pt x="3184101" y="258483"/>
                </a:cubicBezTo>
                <a:cubicBezTo>
                  <a:pt x="3184135" y="252990"/>
                  <a:pt x="3187619" y="243433"/>
                  <a:pt x="3194554" y="229814"/>
                </a:cubicBezTo>
                <a:cubicBezTo>
                  <a:pt x="3201490" y="216194"/>
                  <a:pt x="3211673" y="203355"/>
                  <a:pt x="3225105" y="191297"/>
                </a:cubicBezTo>
                <a:cubicBezTo>
                  <a:pt x="3238536" y="179239"/>
                  <a:pt x="3255013" y="172807"/>
                  <a:pt x="3274535" y="171999"/>
                </a:cubicBezTo>
                <a:close/>
                <a:moveTo>
                  <a:pt x="8226706" y="92761"/>
                </a:moveTo>
                <a:cubicBezTo>
                  <a:pt x="8229868" y="92843"/>
                  <a:pt x="8232506" y="93943"/>
                  <a:pt x="8234618" y="96062"/>
                </a:cubicBezTo>
                <a:cubicBezTo>
                  <a:pt x="8236731" y="98182"/>
                  <a:pt x="8237828" y="100828"/>
                  <a:pt x="8237909" y="104000"/>
                </a:cubicBezTo>
                <a:lnTo>
                  <a:pt x="8237909" y="268659"/>
                </a:lnTo>
                <a:lnTo>
                  <a:pt x="8402569" y="268659"/>
                </a:lnTo>
                <a:cubicBezTo>
                  <a:pt x="8405741" y="268741"/>
                  <a:pt x="8408387" y="269838"/>
                  <a:pt x="8410507" y="271950"/>
                </a:cubicBezTo>
                <a:cubicBezTo>
                  <a:pt x="8412626" y="274063"/>
                  <a:pt x="8413726" y="276701"/>
                  <a:pt x="8413808" y="279863"/>
                </a:cubicBezTo>
                <a:cubicBezTo>
                  <a:pt x="8413726" y="283026"/>
                  <a:pt x="8412626" y="285664"/>
                  <a:pt x="8410507" y="287776"/>
                </a:cubicBezTo>
                <a:cubicBezTo>
                  <a:pt x="8408387" y="289889"/>
                  <a:pt x="8405741" y="290986"/>
                  <a:pt x="8402569" y="291068"/>
                </a:cubicBezTo>
                <a:lnTo>
                  <a:pt x="8237909" y="291068"/>
                </a:lnTo>
                <a:lnTo>
                  <a:pt x="8237909" y="455726"/>
                </a:lnTo>
                <a:cubicBezTo>
                  <a:pt x="8237828" y="458899"/>
                  <a:pt x="8236731" y="461545"/>
                  <a:pt x="8234618" y="463664"/>
                </a:cubicBezTo>
                <a:cubicBezTo>
                  <a:pt x="8232506" y="465783"/>
                  <a:pt x="8229868" y="466884"/>
                  <a:pt x="8226706" y="466966"/>
                </a:cubicBezTo>
                <a:cubicBezTo>
                  <a:pt x="8223542" y="466884"/>
                  <a:pt x="8220905" y="465783"/>
                  <a:pt x="8218792" y="463664"/>
                </a:cubicBezTo>
                <a:cubicBezTo>
                  <a:pt x="8216680" y="461545"/>
                  <a:pt x="8215582" y="458899"/>
                  <a:pt x="8215501" y="455726"/>
                </a:cubicBezTo>
                <a:lnTo>
                  <a:pt x="8215501" y="291068"/>
                </a:lnTo>
                <a:lnTo>
                  <a:pt x="8050842" y="291068"/>
                </a:lnTo>
                <a:cubicBezTo>
                  <a:pt x="8047669" y="290986"/>
                  <a:pt x="8045024" y="289889"/>
                  <a:pt x="8042905" y="287776"/>
                </a:cubicBezTo>
                <a:cubicBezTo>
                  <a:pt x="8040785" y="285664"/>
                  <a:pt x="8039685" y="283026"/>
                  <a:pt x="8039603" y="279863"/>
                </a:cubicBezTo>
                <a:cubicBezTo>
                  <a:pt x="8039685" y="276701"/>
                  <a:pt x="8040785" y="274063"/>
                  <a:pt x="8042905" y="271950"/>
                </a:cubicBezTo>
                <a:cubicBezTo>
                  <a:pt x="8045024" y="269838"/>
                  <a:pt x="8047669" y="268741"/>
                  <a:pt x="8050842" y="268659"/>
                </a:cubicBezTo>
                <a:lnTo>
                  <a:pt x="8215501" y="268659"/>
                </a:lnTo>
                <a:lnTo>
                  <a:pt x="8215501" y="104000"/>
                </a:lnTo>
                <a:cubicBezTo>
                  <a:pt x="8215582" y="100828"/>
                  <a:pt x="8216680" y="98182"/>
                  <a:pt x="8218792" y="96062"/>
                </a:cubicBezTo>
                <a:cubicBezTo>
                  <a:pt x="8220905" y="93943"/>
                  <a:pt x="8223542" y="92843"/>
                  <a:pt x="8226706" y="92761"/>
                </a:cubicBezTo>
                <a:close/>
                <a:moveTo>
                  <a:pt x="2318730" y="58410"/>
                </a:moveTo>
                <a:cubicBezTo>
                  <a:pt x="2313676" y="58060"/>
                  <a:pt x="2306603" y="59322"/>
                  <a:pt x="2297510" y="62199"/>
                </a:cubicBezTo>
                <a:cubicBezTo>
                  <a:pt x="2288417" y="65075"/>
                  <a:pt x="2279511" y="71667"/>
                  <a:pt x="2270793" y="81975"/>
                </a:cubicBezTo>
                <a:cubicBezTo>
                  <a:pt x="2262074" y="92283"/>
                  <a:pt x="2255751" y="108410"/>
                  <a:pt x="2251822" y="130356"/>
                </a:cubicBezTo>
                <a:cubicBezTo>
                  <a:pt x="2249667" y="145696"/>
                  <a:pt x="2248355" y="162231"/>
                  <a:pt x="2247886" y="179960"/>
                </a:cubicBezTo>
                <a:cubicBezTo>
                  <a:pt x="2247418" y="197689"/>
                  <a:pt x="2247230" y="215629"/>
                  <a:pt x="2247324" y="233780"/>
                </a:cubicBezTo>
                <a:cubicBezTo>
                  <a:pt x="2247195" y="251122"/>
                  <a:pt x="2247453" y="270819"/>
                  <a:pt x="2248097" y="292869"/>
                </a:cubicBezTo>
                <a:cubicBezTo>
                  <a:pt x="2248741" y="314919"/>
                  <a:pt x="2250545" y="334756"/>
                  <a:pt x="2253509" y="352380"/>
                </a:cubicBezTo>
                <a:cubicBezTo>
                  <a:pt x="2259284" y="378821"/>
                  <a:pt x="2268677" y="396902"/>
                  <a:pt x="2281692" y="406621"/>
                </a:cubicBezTo>
                <a:cubicBezTo>
                  <a:pt x="2294706" y="416341"/>
                  <a:pt x="2307051" y="420931"/>
                  <a:pt x="2318730" y="420392"/>
                </a:cubicBezTo>
                <a:cubicBezTo>
                  <a:pt x="2332012" y="420802"/>
                  <a:pt x="2345085" y="415767"/>
                  <a:pt x="2357947" y="405286"/>
                </a:cubicBezTo>
                <a:cubicBezTo>
                  <a:pt x="2370807" y="394806"/>
                  <a:pt x="2379664" y="376421"/>
                  <a:pt x="2384512" y="350131"/>
                </a:cubicBezTo>
                <a:cubicBezTo>
                  <a:pt x="2387476" y="332180"/>
                  <a:pt x="2389281" y="313561"/>
                  <a:pt x="2389925" y="294274"/>
                </a:cubicBezTo>
                <a:cubicBezTo>
                  <a:pt x="2390569" y="274988"/>
                  <a:pt x="2390827" y="254823"/>
                  <a:pt x="2390698" y="233780"/>
                </a:cubicBezTo>
                <a:cubicBezTo>
                  <a:pt x="2390814" y="215687"/>
                  <a:pt x="2390581" y="196928"/>
                  <a:pt x="2389996" y="177501"/>
                </a:cubicBezTo>
                <a:cubicBezTo>
                  <a:pt x="2389409" y="158074"/>
                  <a:pt x="2387770" y="140298"/>
                  <a:pt x="2385075" y="124173"/>
                </a:cubicBezTo>
                <a:cubicBezTo>
                  <a:pt x="2381236" y="105842"/>
                  <a:pt x="2375294" y="91915"/>
                  <a:pt x="2367249" y="82391"/>
                </a:cubicBezTo>
                <a:cubicBezTo>
                  <a:pt x="2359205" y="72867"/>
                  <a:pt x="2350722" y="66435"/>
                  <a:pt x="2341804" y="63094"/>
                </a:cubicBezTo>
                <a:cubicBezTo>
                  <a:pt x="2332883" y="59753"/>
                  <a:pt x="2325192" y="58192"/>
                  <a:pt x="2318730" y="58410"/>
                </a:cubicBezTo>
                <a:close/>
                <a:moveTo>
                  <a:pt x="2042504" y="58410"/>
                </a:moveTo>
                <a:cubicBezTo>
                  <a:pt x="2037451" y="58060"/>
                  <a:pt x="2030378" y="59322"/>
                  <a:pt x="2021285" y="62199"/>
                </a:cubicBezTo>
                <a:cubicBezTo>
                  <a:pt x="2012192" y="65075"/>
                  <a:pt x="2003286" y="71667"/>
                  <a:pt x="1994568" y="81975"/>
                </a:cubicBezTo>
                <a:cubicBezTo>
                  <a:pt x="1985849" y="92283"/>
                  <a:pt x="1979526" y="108410"/>
                  <a:pt x="1975597" y="130356"/>
                </a:cubicBezTo>
                <a:cubicBezTo>
                  <a:pt x="1973442" y="145696"/>
                  <a:pt x="1972130" y="162231"/>
                  <a:pt x="1971661" y="179960"/>
                </a:cubicBezTo>
                <a:cubicBezTo>
                  <a:pt x="1971193" y="197689"/>
                  <a:pt x="1971005" y="215629"/>
                  <a:pt x="1971099" y="233780"/>
                </a:cubicBezTo>
                <a:cubicBezTo>
                  <a:pt x="1970970" y="251122"/>
                  <a:pt x="1971228" y="270819"/>
                  <a:pt x="1971873" y="292869"/>
                </a:cubicBezTo>
                <a:cubicBezTo>
                  <a:pt x="1972517" y="314919"/>
                  <a:pt x="1974320" y="334756"/>
                  <a:pt x="1977283" y="352380"/>
                </a:cubicBezTo>
                <a:cubicBezTo>
                  <a:pt x="1983059" y="378821"/>
                  <a:pt x="1992453" y="396902"/>
                  <a:pt x="2005467" y="406621"/>
                </a:cubicBezTo>
                <a:cubicBezTo>
                  <a:pt x="2018480" y="416341"/>
                  <a:pt x="2030826" y="420931"/>
                  <a:pt x="2042504" y="420392"/>
                </a:cubicBezTo>
                <a:cubicBezTo>
                  <a:pt x="2055788" y="420802"/>
                  <a:pt x="2068860" y="415767"/>
                  <a:pt x="2081722" y="405286"/>
                </a:cubicBezTo>
                <a:cubicBezTo>
                  <a:pt x="2094583" y="394806"/>
                  <a:pt x="2103438" y="376421"/>
                  <a:pt x="2108288" y="350131"/>
                </a:cubicBezTo>
                <a:cubicBezTo>
                  <a:pt x="2111251" y="332180"/>
                  <a:pt x="2113056" y="313561"/>
                  <a:pt x="2113700" y="294274"/>
                </a:cubicBezTo>
                <a:cubicBezTo>
                  <a:pt x="2114344" y="274988"/>
                  <a:pt x="2114602" y="254823"/>
                  <a:pt x="2114472" y="233780"/>
                </a:cubicBezTo>
                <a:cubicBezTo>
                  <a:pt x="2114589" y="215687"/>
                  <a:pt x="2114355" y="196928"/>
                  <a:pt x="2113770" y="177501"/>
                </a:cubicBezTo>
                <a:cubicBezTo>
                  <a:pt x="2113185" y="158074"/>
                  <a:pt x="2111544" y="140298"/>
                  <a:pt x="2108851" y="124173"/>
                </a:cubicBezTo>
                <a:cubicBezTo>
                  <a:pt x="2105011" y="105842"/>
                  <a:pt x="2099070" y="91915"/>
                  <a:pt x="2091026" y="82391"/>
                </a:cubicBezTo>
                <a:cubicBezTo>
                  <a:pt x="2082980" y="72867"/>
                  <a:pt x="2074498" y="66435"/>
                  <a:pt x="2065578" y="63094"/>
                </a:cubicBezTo>
                <a:cubicBezTo>
                  <a:pt x="2056658" y="59753"/>
                  <a:pt x="2048967" y="58192"/>
                  <a:pt x="2042504" y="58410"/>
                </a:cubicBezTo>
                <a:close/>
                <a:moveTo>
                  <a:pt x="1756755" y="58410"/>
                </a:moveTo>
                <a:cubicBezTo>
                  <a:pt x="1751701" y="58060"/>
                  <a:pt x="1744628" y="59322"/>
                  <a:pt x="1735535" y="62199"/>
                </a:cubicBezTo>
                <a:cubicBezTo>
                  <a:pt x="1726442" y="65075"/>
                  <a:pt x="1717536" y="71667"/>
                  <a:pt x="1708818" y="81975"/>
                </a:cubicBezTo>
                <a:cubicBezTo>
                  <a:pt x="1700099" y="92283"/>
                  <a:pt x="1693776" y="108410"/>
                  <a:pt x="1689847" y="130356"/>
                </a:cubicBezTo>
                <a:cubicBezTo>
                  <a:pt x="1687692" y="145696"/>
                  <a:pt x="1686380" y="162231"/>
                  <a:pt x="1685912" y="179960"/>
                </a:cubicBezTo>
                <a:cubicBezTo>
                  <a:pt x="1685443" y="197689"/>
                  <a:pt x="1685256" y="215629"/>
                  <a:pt x="1685349" y="233780"/>
                </a:cubicBezTo>
                <a:cubicBezTo>
                  <a:pt x="1685221" y="251122"/>
                  <a:pt x="1685478" y="270819"/>
                  <a:pt x="1686122" y="292869"/>
                </a:cubicBezTo>
                <a:cubicBezTo>
                  <a:pt x="1686767" y="314919"/>
                  <a:pt x="1688571" y="334756"/>
                  <a:pt x="1691534" y="352380"/>
                </a:cubicBezTo>
                <a:cubicBezTo>
                  <a:pt x="1697308" y="378821"/>
                  <a:pt x="1706703" y="396902"/>
                  <a:pt x="1719717" y="406621"/>
                </a:cubicBezTo>
                <a:cubicBezTo>
                  <a:pt x="1732731" y="416341"/>
                  <a:pt x="1745077" y="420931"/>
                  <a:pt x="1756755" y="420392"/>
                </a:cubicBezTo>
                <a:cubicBezTo>
                  <a:pt x="1770038" y="420802"/>
                  <a:pt x="1783110" y="415767"/>
                  <a:pt x="1795972" y="405286"/>
                </a:cubicBezTo>
                <a:cubicBezTo>
                  <a:pt x="1808833" y="394806"/>
                  <a:pt x="1817688" y="376421"/>
                  <a:pt x="1822538" y="350131"/>
                </a:cubicBezTo>
                <a:cubicBezTo>
                  <a:pt x="1825501" y="332180"/>
                  <a:pt x="1827305" y="313561"/>
                  <a:pt x="1827950" y="294274"/>
                </a:cubicBezTo>
                <a:cubicBezTo>
                  <a:pt x="1828594" y="274988"/>
                  <a:pt x="1828852" y="254823"/>
                  <a:pt x="1828723" y="233780"/>
                </a:cubicBezTo>
                <a:cubicBezTo>
                  <a:pt x="1828840" y="215687"/>
                  <a:pt x="1828606" y="196928"/>
                  <a:pt x="1828021" y="177501"/>
                </a:cubicBezTo>
                <a:cubicBezTo>
                  <a:pt x="1827435" y="158074"/>
                  <a:pt x="1825794" y="140298"/>
                  <a:pt x="1823100" y="124173"/>
                </a:cubicBezTo>
                <a:cubicBezTo>
                  <a:pt x="1819261" y="105842"/>
                  <a:pt x="1813320" y="91915"/>
                  <a:pt x="1805275" y="82391"/>
                </a:cubicBezTo>
                <a:cubicBezTo>
                  <a:pt x="1797230" y="72867"/>
                  <a:pt x="1788748" y="66435"/>
                  <a:pt x="1779827" y="63094"/>
                </a:cubicBezTo>
                <a:cubicBezTo>
                  <a:pt x="1770908" y="59753"/>
                  <a:pt x="1763217" y="58192"/>
                  <a:pt x="1756755" y="58410"/>
                </a:cubicBezTo>
                <a:close/>
                <a:moveTo>
                  <a:pt x="1480529" y="58410"/>
                </a:moveTo>
                <a:cubicBezTo>
                  <a:pt x="1475477" y="58060"/>
                  <a:pt x="1468403" y="59322"/>
                  <a:pt x="1459310" y="62199"/>
                </a:cubicBezTo>
                <a:cubicBezTo>
                  <a:pt x="1450217" y="65075"/>
                  <a:pt x="1441312" y="71667"/>
                  <a:pt x="1432593" y="81975"/>
                </a:cubicBezTo>
                <a:cubicBezTo>
                  <a:pt x="1423875" y="92283"/>
                  <a:pt x="1417551" y="108410"/>
                  <a:pt x="1413622" y="130356"/>
                </a:cubicBezTo>
                <a:cubicBezTo>
                  <a:pt x="1411466" y="145696"/>
                  <a:pt x="1410155" y="162231"/>
                  <a:pt x="1409687" y="179960"/>
                </a:cubicBezTo>
                <a:cubicBezTo>
                  <a:pt x="1409218" y="197689"/>
                  <a:pt x="1409030" y="215629"/>
                  <a:pt x="1409125" y="233780"/>
                </a:cubicBezTo>
                <a:cubicBezTo>
                  <a:pt x="1408995" y="251122"/>
                  <a:pt x="1409253" y="270819"/>
                  <a:pt x="1409897" y="292869"/>
                </a:cubicBezTo>
                <a:cubicBezTo>
                  <a:pt x="1410542" y="314919"/>
                  <a:pt x="1412345" y="334756"/>
                  <a:pt x="1415309" y="352380"/>
                </a:cubicBezTo>
                <a:cubicBezTo>
                  <a:pt x="1421084" y="378821"/>
                  <a:pt x="1430478" y="396902"/>
                  <a:pt x="1443492" y="406621"/>
                </a:cubicBezTo>
                <a:cubicBezTo>
                  <a:pt x="1456505" y="416341"/>
                  <a:pt x="1468852" y="420931"/>
                  <a:pt x="1480529" y="420392"/>
                </a:cubicBezTo>
                <a:cubicBezTo>
                  <a:pt x="1493812" y="420802"/>
                  <a:pt x="1506885" y="415767"/>
                  <a:pt x="1519747" y="405286"/>
                </a:cubicBezTo>
                <a:cubicBezTo>
                  <a:pt x="1532609" y="394806"/>
                  <a:pt x="1541463" y="376421"/>
                  <a:pt x="1546312" y="350131"/>
                </a:cubicBezTo>
                <a:cubicBezTo>
                  <a:pt x="1549276" y="332180"/>
                  <a:pt x="1551080" y="313561"/>
                  <a:pt x="1551725" y="294274"/>
                </a:cubicBezTo>
                <a:cubicBezTo>
                  <a:pt x="1552369" y="274988"/>
                  <a:pt x="1552627" y="254823"/>
                  <a:pt x="1552498" y="233780"/>
                </a:cubicBezTo>
                <a:cubicBezTo>
                  <a:pt x="1552615" y="215687"/>
                  <a:pt x="1552381" y="196928"/>
                  <a:pt x="1551795" y="177501"/>
                </a:cubicBezTo>
                <a:cubicBezTo>
                  <a:pt x="1551210" y="158074"/>
                  <a:pt x="1549569" y="140298"/>
                  <a:pt x="1546875" y="124173"/>
                </a:cubicBezTo>
                <a:cubicBezTo>
                  <a:pt x="1543037" y="105842"/>
                  <a:pt x="1537095" y="91915"/>
                  <a:pt x="1529050" y="82391"/>
                </a:cubicBezTo>
                <a:cubicBezTo>
                  <a:pt x="1521005" y="72867"/>
                  <a:pt x="1512523" y="66435"/>
                  <a:pt x="1503602" y="63094"/>
                </a:cubicBezTo>
                <a:cubicBezTo>
                  <a:pt x="1494683" y="59753"/>
                  <a:pt x="1486992" y="58192"/>
                  <a:pt x="1480529" y="58410"/>
                </a:cubicBezTo>
                <a:close/>
                <a:moveTo>
                  <a:pt x="1204304" y="58410"/>
                </a:moveTo>
                <a:cubicBezTo>
                  <a:pt x="1199251" y="58060"/>
                  <a:pt x="1192178" y="59322"/>
                  <a:pt x="1183085" y="62199"/>
                </a:cubicBezTo>
                <a:cubicBezTo>
                  <a:pt x="1173992" y="65075"/>
                  <a:pt x="1165086" y="71667"/>
                  <a:pt x="1156368" y="81975"/>
                </a:cubicBezTo>
                <a:cubicBezTo>
                  <a:pt x="1147650" y="92283"/>
                  <a:pt x="1141326" y="108410"/>
                  <a:pt x="1137397" y="130356"/>
                </a:cubicBezTo>
                <a:cubicBezTo>
                  <a:pt x="1135241" y="145696"/>
                  <a:pt x="1133930" y="162231"/>
                  <a:pt x="1133462" y="179960"/>
                </a:cubicBezTo>
                <a:cubicBezTo>
                  <a:pt x="1132993" y="197689"/>
                  <a:pt x="1132805" y="215629"/>
                  <a:pt x="1132899" y="233780"/>
                </a:cubicBezTo>
                <a:cubicBezTo>
                  <a:pt x="1132770" y="251122"/>
                  <a:pt x="1133028" y="270819"/>
                  <a:pt x="1133672" y="292869"/>
                </a:cubicBezTo>
                <a:cubicBezTo>
                  <a:pt x="1134316" y="314919"/>
                  <a:pt x="1136120" y="334756"/>
                  <a:pt x="1139084" y="352380"/>
                </a:cubicBezTo>
                <a:cubicBezTo>
                  <a:pt x="1144859" y="378821"/>
                  <a:pt x="1154253" y="396902"/>
                  <a:pt x="1167267" y="406621"/>
                </a:cubicBezTo>
                <a:cubicBezTo>
                  <a:pt x="1180280" y="416341"/>
                  <a:pt x="1192626" y="420931"/>
                  <a:pt x="1204304" y="420392"/>
                </a:cubicBezTo>
                <a:cubicBezTo>
                  <a:pt x="1217589" y="420802"/>
                  <a:pt x="1230661" y="415767"/>
                  <a:pt x="1243522" y="405286"/>
                </a:cubicBezTo>
                <a:cubicBezTo>
                  <a:pt x="1256383" y="394806"/>
                  <a:pt x="1265238" y="376421"/>
                  <a:pt x="1270088" y="350131"/>
                </a:cubicBezTo>
                <a:cubicBezTo>
                  <a:pt x="1273052" y="332180"/>
                  <a:pt x="1274856" y="313561"/>
                  <a:pt x="1275500" y="294274"/>
                </a:cubicBezTo>
                <a:cubicBezTo>
                  <a:pt x="1276144" y="274988"/>
                  <a:pt x="1276402" y="254823"/>
                  <a:pt x="1276273" y="233780"/>
                </a:cubicBezTo>
                <a:cubicBezTo>
                  <a:pt x="1276391" y="215687"/>
                  <a:pt x="1276157" y="196928"/>
                  <a:pt x="1275570" y="177501"/>
                </a:cubicBezTo>
                <a:cubicBezTo>
                  <a:pt x="1274985" y="158074"/>
                  <a:pt x="1273345" y="140298"/>
                  <a:pt x="1270650" y="124173"/>
                </a:cubicBezTo>
                <a:cubicBezTo>
                  <a:pt x="1266811" y="105842"/>
                  <a:pt x="1260870" y="91915"/>
                  <a:pt x="1252825" y="82391"/>
                </a:cubicBezTo>
                <a:cubicBezTo>
                  <a:pt x="1244780" y="72867"/>
                  <a:pt x="1236298" y="66435"/>
                  <a:pt x="1227377" y="63094"/>
                </a:cubicBezTo>
                <a:cubicBezTo>
                  <a:pt x="1218458" y="59753"/>
                  <a:pt x="1210767" y="58192"/>
                  <a:pt x="1204304" y="58410"/>
                </a:cubicBezTo>
                <a:close/>
                <a:moveTo>
                  <a:pt x="918554" y="58410"/>
                </a:moveTo>
                <a:cubicBezTo>
                  <a:pt x="913501" y="58060"/>
                  <a:pt x="906428" y="59322"/>
                  <a:pt x="897335" y="62199"/>
                </a:cubicBezTo>
                <a:cubicBezTo>
                  <a:pt x="888242" y="65075"/>
                  <a:pt x="879336" y="71667"/>
                  <a:pt x="870619" y="81975"/>
                </a:cubicBezTo>
                <a:cubicBezTo>
                  <a:pt x="861900" y="92283"/>
                  <a:pt x="855576" y="108410"/>
                  <a:pt x="851648" y="130356"/>
                </a:cubicBezTo>
                <a:cubicBezTo>
                  <a:pt x="849492" y="145696"/>
                  <a:pt x="848180" y="162231"/>
                  <a:pt x="847711" y="179960"/>
                </a:cubicBezTo>
                <a:cubicBezTo>
                  <a:pt x="847243" y="197689"/>
                  <a:pt x="847055" y="215629"/>
                  <a:pt x="847149" y="233780"/>
                </a:cubicBezTo>
                <a:cubicBezTo>
                  <a:pt x="847021" y="251122"/>
                  <a:pt x="847278" y="270819"/>
                  <a:pt x="847923" y="292869"/>
                </a:cubicBezTo>
                <a:cubicBezTo>
                  <a:pt x="848566" y="314919"/>
                  <a:pt x="850370" y="334756"/>
                  <a:pt x="853334" y="352380"/>
                </a:cubicBezTo>
                <a:cubicBezTo>
                  <a:pt x="859108" y="378821"/>
                  <a:pt x="868503" y="396902"/>
                  <a:pt x="881517" y="406621"/>
                </a:cubicBezTo>
                <a:cubicBezTo>
                  <a:pt x="894531" y="416341"/>
                  <a:pt x="906876" y="420931"/>
                  <a:pt x="918554" y="420392"/>
                </a:cubicBezTo>
                <a:cubicBezTo>
                  <a:pt x="931838" y="420802"/>
                  <a:pt x="944911" y="415767"/>
                  <a:pt x="957771" y="405286"/>
                </a:cubicBezTo>
                <a:cubicBezTo>
                  <a:pt x="970633" y="394806"/>
                  <a:pt x="979489" y="376421"/>
                  <a:pt x="984337" y="350131"/>
                </a:cubicBezTo>
                <a:cubicBezTo>
                  <a:pt x="987302" y="332180"/>
                  <a:pt x="989106" y="313561"/>
                  <a:pt x="989750" y="294274"/>
                </a:cubicBezTo>
                <a:cubicBezTo>
                  <a:pt x="990394" y="274988"/>
                  <a:pt x="990652" y="254823"/>
                  <a:pt x="990524" y="233780"/>
                </a:cubicBezTo>
                <a:cubicBezTo>
                  <a:pt x="990640" y="215687"/>
                  <a:pt x="990406" y="196928"/>
                  <a:pt x="989821" y="177501"/>
                </a:cubicBezTo>
                <a:cubicBezTo>
                  <a:pt x="989234" y="158074"/>
                  <a:pt x="987594" y="140298"/>
                  <a:pt x="984900" y="124173"/>
                </a:cubicBezTo>
                <a:cubicBezTo>
                  <a:pt x="981062" y="105842"/>
                  <a:pt x="975120" y="91915"/>
                  <a:pt x="967075" y="82391"/>
                </a:cubicBezTo>
                <a:cubicBezTo>
                  <a:pt x="959030" y="72867"/>
                  <a:pt x="950548" y="66435"/>
                  <a:pt x="941628" y="63094"/>
                </a:cubicBezTo>
                <a:cubicBezTo>
                  <a:pt x="932708" y="59753"/>
                  <a:pt x="925017" y="58192"/>
                  <a:pt x="918554" y="58410"/>
                </a:cubicBezTo>
                <a:close/>
                <a:moveTo>
                  <a:pt x="642330" y="58410"/>
                </a:moveTo>
                <a:cubicBezTo>
                  <a:pt x="637277" y="58060"/>
                  <a:pt x="630203" y="59322"/>
                  <a:pt x="621110" y="62199"/>
                </a:cubicBezTo>
                <a:cubicBezTo>
                  <a:pt x="612017" y="65075"/>
                  <a:pt x="603111" y="71667"/>
                  <a:pt x="594393" y="81975"/>
                </a:cubicBezTo>
                <a:cubicBezTo>
                  <a:pt x="585675" y="92283"/>
                  <a:pt x="579351" y="108410"/>
                  <a:pt x="575423" y="130356"/>
                </a:cubicBezTo>
                <a:cubicBezTo>
                  <a:pt x="573267" y="145696"/>
                  <a:pt x="571955" y="162231"/>
                  <a:pt x="571486" y="179960"/>
                </a:cubicBezTo>
                <a:cubicBezTo>
                  <a:pt x="571018" y="197689"/>
                  <a:pt x="570830" y="215629"/>
                  <a:pt x="570924" y="233780"/>
                </a:cubicBezTo>
                <a:cubicBezTo>
                  <a:pt x="570796" y="251122"/>
                  <a:pt x="571054" y="270819"/>
                  <a:pt x="571697" y="292869"/>
                </a:cubicBezTo>
                <a:cubicBezTo>
                  <a:pt x="572342" y="314919"/>
                  <a:pt x="574145" y="334756"/>
                  <a:pt x="577109" y="352380"/>
                </a:cubicBezTo>
                <a:cubicBezTo>
                  <a:pt x="582884" y="378821"/>
                  <a:pt x="592278" y="396902"/>
                  <a:pt x="605292" y="406621"/>
                </a:cubicBezTo>
                <a:cubicBezTo>
                  <a:pt x="618305" y="416341"/>
                  <a:pt x="630652" y="420931"/>
                  <a:pt x="642330" y="420392"/>
                </a:cubicBezTo>
                <a:cubicBezTo>
                  <a:pt x="655613" y="420802"/>
                  <a:pt x="668686" y="415767"/>
                  <a:pt x="681547" y="405286"/>
                </a:cubicBezTo>
                <a:cubicBezTo>
                  <a:pt x="694408" y="394806"/>
                  <a:pt x="703264" y="376421"/>
                  <a:pt x="708113" y="350131"/>
                </a:cubicBezTo>
                <a:cubicBezTo>
                  <a:pt x="711077" y="332180"/>
                  <a:pt x="712881" y="313561"/>
                  <a:pt x="713525" y="294274"/>
                </a:cubicBezTo>
                <a:cubicBezTo>
                  <a:pt x="714169" y="274988"/>
                  <a:pt x="714427" y="254823"/>
                  <a:pt x="714298" y="233780"/>
                </a:cubicBezTo>
                <a:cubicBezTo>
                  <a:pt x="714415" y="215687"/>
                  <a:pt x="714181" y="196928"/>
                  <a:pt x="713595" y="177501"/>
                </a:cubicBezTo>
                <a:cubicBezTo>
                  <a:pt x="713010" y="158074"/>
                  <a:pt x="711370" y="140298"/>
                  <a:pt x="708675" y="124173"/>
                </a:cubicBezTo>
                <a:cubicBezTo>
                  <a:pt x="704837" y="105842"/>
                  <a:pt x="698895" y="91915"/>
                  <a:pt x="690850" y="82391"/>
                </a:cubicBezTo>
                <a:cubicBezTo>
                  <a:pt x="682805" y="72867"/>
                  <a:pt x="674322" y="66435"/>
                  <a:pt x="665403" y="63094"/>
                </a:cubicBezTo>
                <a:cubicBezTo>
                  <a:pt x="656484" y="59753"/>
                  <a:pt x="648792" y="58192"/>
                  <a:pt x="642330" y="58410"/>
                </a:cubicBezTo>
                <a:close/>
                <a:moveTo>
                  <a:pt x="366105" y="58410"/>
                </a:moveTo>
                <a:cubicBezTo>
                  <a:pt x="361051" y="58060"/>
                  <a:pt x="353978" y="59322"/>
                  <a:pt x="344885" y="62199"/>
                </a:cubicBezTo>
                <a:cubicBezTo>
                  <a:pt x="335792" y="65075"/>
                  <a:pt x="326886" y="71667"/>
                  <a:pt x="318168" y="81975"/>
                </a:cubicBezTo>
                <a:cubicBezTo>
                  <a:pt x="309450" y="92283"/>
                  <a:pt x="303126" y="108410"/>
                  <a:pt x="299197" y="130356"/>
                </a:cubicBezTo>
                <a:cubicBezTo>
                  <a:pt x="297042" y="145696"/>
                  <a:pt x="295730" y="162231"/>
                  <a:pt x="295262" y="179960"/>
                </a:cubicBezTo>
                <a:cubicBezTo>
                  <a:pt x="294793" y="197689"/>
                  <a:pt x="294606" y="215629"/>
                  <a:pt x="294699" y="233780"/>
                </a:cubicBezTo>
                <a:cubicBezTo>
                  <a:pt x="294571" y="251122"/>
                  <a:pt x="294828" y="270819"/>
                  <a:pt x="295472" y="292869"/>
                </a:cubicBezTo>
                <a:cubicBezTo>
                  <a:pt x="296116" y="314919"/>
                  <a:pt x="297920" y="334756"/>
                  <a:pt x="300884" y="352380"/>
                </a:cubicBezTo>
                <a:cubicBezTo>
                  <a:pt x="306659" y="378821"/>
                  <a:pt x="316053" y="396902"/>
                  <a:pt x="329067" y="406621"/>
                </a:cubicBezTo>
                <a:cubicBezTo>
                  <a:pt x="342081" y="416341"/>
                  <a:pt x="354427" y="420931"/>
                  <a:pt x="366105" y="420392"/>
                </a:cubicBezTo>
                <a:cubicBezTo>
                  <a:pt x="379388" y="420802"/>
                  <a:pt x="392461" y="415767"/>
                  <a:pt x="405321" y="405286"/>
                </a:cubicBezTo>
                <a:cubicBezTo>
                  <a:pt x="418183" y="394806"/>
                  <a:pt x="427039" y="376421"/>
                  <a:pt x="431888" y="350131"/>
                </a:cubicBezTo>
                <a:cubicBezTo>
                  <a:pt x="434852" y="332180"/>
                  <a:pt x="436656" y="313561"/>
                  <a:pt x="437300" y="294274"/>
                </a:cubicBezTo>
                <a:cubicBezTo>
                  <a:pt x="437944" y="274988"/>
                  <a:pt x="438202" y="254823"/>
                  <a:pt x="438073" y="233780"/>
                </a:cubicBezTo>
                <a:cubicBezTo>
                  <a:pt x="438190" y="215687"/>
                  <a:pt x="437956" y="196928"/>
                  <a:pt x="437371" y="177501"/>
                </a:cubicBezTo>
                <a:cubicBezTo>
                  <a:pt x="436784" y="158074"/>
                  <a:pt x="435145" y="140298"/>
                  <a:pt x="432451" y="124173"/>
                </a:cubicBezTo>
                <a:cubicBezTo>
                  <a:pt x="428612" y="105842"/>
                  <a:pt x="422670" y="91915"/>
                  <a:pt x="414625" y="82391"/>
                </a:cubicBezTo>
                <a:cubicBezTo>
                  <a:pt x="406580" y="72867"/>
                  <a:pt x="398098" y="66435"/>
                  <a:pt x="389178" y="63094"/>
                </a:cubicBezTo>
                <a:cubicBezTo>
                  <a:pt x="380258" y="59753"/>
                  <a:pt x="372567" y="58192"/>
                  <a:pt x="366105" y="58410"/>
                </a:cubicBezTo>
                <a:close/>
                <a:moveTo>
                  <a:pt x="8722354" y="46117"/>
                </a:moveTo>
                <a:cubicBezTo>
                  <a:pt x="8728537" y="45883"/>
                  <a:pt x="8732300" y="46632"/>
                  <a:pt x="8733644" y="48365"/>
                </a:cubicBezTo>
                <a:cubicBezTo>
                  <a:pt x="8734988" y="50098"/>
                  <a:pt x="8735526" y="54219"/>
                  <a:pt x="8735258" y="60728"/>
                </a:cubicBezTo>
                <a:lnTo>
                  <a:pt x="8735258" y="375990"/>
                </a:lnTo>
                <a:cubicBezTo>
                  <a:pt x="8734966" y="382871"/>
                  <a:pt x="8735736" y="388283"/>
                  <a:pt x="8737568" y="392229"/>
                </a:cubicBezTo>
                <a:cubicBezTo>
                  <a:pt x="8739399" y="396174"/>
                  <a:pt x="8744041" y="398963"/>
                  <a:pt x="8751492" y="400598"/>
                </a:cubicBezTo>
                <a:cubicBezTo>
                  <a:pt x="8758944" y="402232"/>
                  <a:pt x="8770953" y="403023"/>
                  <a:pt x="8787521" y="402971"/>
                </a:cubicBezTo>
                <a:lnTo>
                  <a:pt x="8805504" y="402971"/>
                </a:lnTo>
                <a:lnTo>
                  <a:pt x="8805504" y="420322"/>
                </a:lnTo>
                <a:cubicBezTo>
                  <a:pt x="8798604" y="419773"/>
                  <a:pt x="8789488" y="419379"/>
                  <a:pt x="8778156" y="419140"/>
                </a:cubicBezTo>
                <a:cubicBezTo>
                  <a:pt x="8766824" y="418902"/>
                  <a:pt x="8755338" y="418757"/>
                  <a:pt x="8743698" y="418705"/>
                </a:cubicBezTo>
                <a:cubicBezTo>
                  <a:pt x="8732057" y="418653"/>
                  <a:pt x="8722325" y="418633"/>
                  <a:pt x="8714500" y="418643"/>
                </a:cubicBezTo>
                <a:cubicBezTo>
                  <a:pt x="8706674" y="418633"/>
                  <a:pt x="8696942" y="418653"/>
                  <a:pt x="8685301" y="418705"/>
                </a:cubicBezTo>
                <a:cubicBezTo>
                  <a:pt x="8673661" y="418757"/>
                  <a:pt x="8662175" y="418902"/>
                  <a:pt x="8650843" y="419140"/>
                </a:cubicBezTo>
                <a:cubicBezTo>
                  <a:pt x="8639511" y="419379"/>
                  <a:pt x="8630395" y="419773"/>
                  <a:pt x="8623495" y="420322"/>
                </a:cubicBezTo>
                <a:lnTo>
                  <a:pt x="8623495" y="402971"/>
                </a:lnTo>
                <a:lnTo>
                  <a:pt x="8641478" y="402971"/>
                </a:lnTo>
                <a:cubicBezTo>
                  <a:pt x="8658046" y="403013"/>
                  <a:pt x="8670055" y="402180"/>
                  <a:pt x="8677507" y="400473"/>
                </a:cubicBezTo>
                <a:cubicBezTo>
                  <a:pt x="8684958" y="398766"/>
                  <a:pt x="8689600" y="395934"/>
                  <a:pt x="8691431" y="391979"/>
                </a:cubicBezTo>
                <a:cubicBezTo>
                  <a:pt x="8693263" y="388023"/>
                  <a:pt x="8694033" y="382694"/>
                  <a:pt x="8693742" y="375990"/>
                </a:cubicBezTo>
                <a:lnTo>
                  <a:pt x="8693742" y="84882"/>
                </a:lnTo>
                <a:cubicBezTo>
                  <a:pt x="8678592" y="91855"/>
                  <a:pt x="8664074" y="96099"/>
                  <a:pt x="8650188" y="97615"/>
                </a:cubicBezTo>
                <a:cubicBezTo>
                  <a:pt x="8636303" y="99131"/>
                  <a:pt x="8626281" y="99737"/>
                  <a:pt x="8620123" y="99434"/>
                </a:cubicBezTo>
                <a:lnTo>
                  <a:pt x="8620123" y="82083"/>
                </a:lnTo>
                <a:cubicBezTo>
                  <a:pt x="8626402" y="82305"/>
                  <a:pt x="8635324" y="81861"/>
                  <a:pt x="8646888" y="80751"/>
                </a:cubicBezTo>
                <a:cubicBezTo>
                  <a:pt x="8658452" y="79641"/>
                  <a:pt x="8670950" y="76533"/>
                  <a:pt x="8684382" y="71427"/>
                </a:cubicBezTo>
                <a:cubicBezTo>
                  <a:pt x="8697814" y="66320"/>
                  <a:pt x="8710471" y="57884"/>
                  <a:pt x="8722354" y="46117"/>
                </a:cubicBezTo>
                <a:close/>
                <a:moveTo>
                  <a:pt x="6531604" y="46117"/>
                </a:moveTo>
                <a:cubicBezTo>
                  <a:pt x="6537787" y="45883"/>
                  <a:pt x="6541550" y="46632"/>
                  <a:pt x="6542895" y="48365"/>
                </a:cubicBezTo>
                <a:cubicBezTo>
                  <a:pt x="6544239" y="50098"/>
                  <a:pt x="6544776" y="54219"/>
                  <a:pt x="6544508" y="60728"/>
                </a:cubicBezTo>
                <a:lnTo>
                  <a:pt x="6544508" y="375990"/>
                </a:lnTo>
                <a:cubicBezTo>
                  <a:pt x="6544217" y="382871"/>
                  <a:pt x="6544986" y="388283"/>
                  <a:pt x="6546818" y="392229"/>
                </a:cubicBezTo>
                <a:cubicBezTo>
                  <a:pt x="6548650" y="396174"/>
                  <a:pt x="6553291" y="398963"/>
                  <a:pt x="6560743" y="400598"/>
                </a:cubicBezTo>
                <a:cubicBezTo>
                  <a:pt x="6568194" y="402232"/>
                  <a:pt x="6580203" y="403023"/>
                  <a:pt x="6596772" y="402971"/>
                </a:cubicBezTo>
                <a:lnTo>
                  <a:pt x="6614755" y="402971"/>
                </a:lnTo>
                <a:lnTo>
                  <a:pt x="6614755" y="420322"/>
                </a:lnTo>
                <a:cubicBezTo>
                  <a:pt x="6607855" y="419773"/>
                  <a:pt x="6598738" y="419379"/>
                  <a:pt x="6587406" y="419140"/>
                </a:cubicBezTo>
                <a:cubicBezTo>
                  <a:pt x="6576075" y="418902"/>
                  <a:pt x="6564588" y="418757"/>
                  <a:pt x="6552947" y="418705"/>
                </a:cubicBezTo>
                <a:cubicBezTo>
                  <a:pt x="6541307" y="418653"/>
                  <a:pt x="6531575" y="418633"/>
                  <a:pt x="6523750" y="418643"/>
                </a:cubicBezTo>
                <a:cubicBezTo>
                  <a:pt x="6515925" y="418633"/>
                  <a:pt x="6506192" y="418653"/>
                  <a:pt x="6494552" y="418705"/>
                </a:cubicBezTo>
                <a:cubicBezTo>
                  <a:pt x="6482912" y="418757"/>
                  <a:pt x="6471425" y="418902"/>
                  <a:pt x="6460093" y="419140"/>
                </a:cubicBezTo>
                <a:cubicBezTo>
                  <a:pt x="6448761" y="419379"/>
                  <a:pt x="6439645" y="419773"/>
                  <a:pt x="6432745" y="420322"/>
                </a:cubicBezTo>
                <a:lnTo>
                  <a:pt x="6432745" y="402971"/>
                </a:lnTo>
                <a:lnTo>
                  <a:pt x="6450728" y="402971"/>
                </a:lnTo>
                <a:cubicBezTo>
                  <a:pt x="6467296" y="403013"/>
                  <a:pt x="6479305" y="402180"/>
                  <a:pt x="6486757" y="400473"/>
                </a:cubicBezTo>
                <a:cubicBezTo>
                  <a:pt x="6494209" y="398766"/>
                  <a:pt x="6498850" y="395934"/>
                  <a:pt x="6500681" y="391979"/>
                </a:cubicBezTo>
                <a:cubicBezTo>
                  <a:pt x="6502513" y="388023"/>
                  <a:pt x="6503283" y="382694"/>
                  <a:pt x="6502992" y="375990"/>
                </a:cubicBezTo>
                <a:lnTo>
                  <a:pt x="6502992" y="84882"/>
                </a:lnTo>
                <a:cubicBezTo>
                  <a:pt x="6487842" y="91855"/>
                  <a:pt x="6473324" y="96099"/>
                  <a:pt x="6459439" y="97615"/>
                </a:cubicBezTo>
                <a:cubicBezTo>
                  <a:pt x="6445553" y="99131"/>
                  <a:pt x="6435531" y="99737"/>
                  <a:pt x="6429373" y="99434"/>
                </a:cubicBezTo>
                <a:lnTo>
                  <a:pt x="6429373" y="82083"/>
                </a:lnTo>
                <a:cubicBezTo>
                  <a:pt x="6435652" y="82305"/>
                  <a:pt x="6444574" y="81861"/>
                  <a:pt x="6456138" y="80751"/>
                </a:cubicBezTo>
                <a:cubicBezTo>
                  <a:pt x="6467702" y="79641"/>
                  <a:pt x="6480200" y="76533"/>
                  <a:pt x="6493632" y="71427"/>
                </a:cubicBezTo>
                <a:cubicBezTo>
                  <a:pt x="6507064" y="66320"/>
                  <a:pt x="6519722" y="57884"/>
                  <a:pt x="6531604" y="46117"/>
                </a:cubicBezTo>
                <a:close/>
                <a:moveTo>
                  <a:pt x="6255379" y="46117"/>
                </a:moveTo>
                <a:cubicBezTo>
                  <a:pt x="6261562" y="45883"/>
                  <a:pt x="6265325" y="46632"/>
                  <a:pt x="6266670" y="48365"/>
                </a:cubicBezTo>
                <a:cubicBezTo>
                  <a:pt x="6268014" y="50098"/>
                  <a:pt x="6268551" y="54219"/>
                  <a:pt x="6268283" y="60728"/>
                </a:cubicBezTo>
                <a:lnTo>
                  <a:pt x="6268283" y="375990"/>
                </a:lnTo>
                <a:cubicBezTo>
                  <a:pt x="6267992" y="382871"/>
                  <a:pt x="6268761" y="388283"/>
                  <a:pt x="6270593" y="392229"/>
                </a:cubicBezTo>
                <a:cubicBezTo>
                  <a:pt x="6272425" y="396174"/>
                  <a:pt x="6277066" y="398963"/>
                  <a:pt x="6284517" y="400598"/>
                </a:cubicBezTo>
                <a:cubicBezTo>
                  <a:pt x="6291969" y="402232"/>
                  <a:pt x="6303979" y="403023"/>
                  <a:pt x="6320547" y="402971"/>
                </a:cubicBezTo>
                <a:lnTo>
                  <a:pt x="6338530" y="402971"/>
                </a:lnTo>
                <a:lnTo>
                  <a:pt x="6338530" y="420322"/>
                </a:lnTo>
                <a:cubicBezTo>
                  <a:pt x="6331630" y="419773"/>
                  <a:pt x="6322513" y="419379"/>
                  <a:pt x="6311181" y="419140"/>
                </a:cubicBezTo>
                <a:cubicBezTo>
                  <a:pt x="6299850" y="418902"/>
                  <a:pt x="6288363" y="418757"/>
                  <a:pt x="6276722" y="418705"/>
                </a:cubicBezTo>
                <a:cubicBezTo>
                  <a:pt x="6265082" y="418653"/>
                  <a:pt x="6255350" y="418633"/>
                  <a:pt x="6247525" y="418643"/>
                </a:cubicBezTo>
                <a:cubicBezTo>
                  <a:pt x="6239700" y="418633"/>
                  <a:pt x="6229967" y="418653"/>
                  <a:pt x="6218327" y="418705"/>
                </a:cubicBezTo>
                <a:cubicBezTo>
                  <a:pt x="6206687" y="418757"/>
                  <a:pt x="6195200" y="418902"/>
                  <a:pt x="6183868" y="419140"/>
                </a:cubicBezTo>
                <a:cubicBezTo>
                  <a:pt x="6172536" y="419379"/>
                  <a:pt x="6163420" y="419773"/>
                  <a:pt x="6156520" y="420322"/>
                </a:cubicBezTo>
                <a:lnTo>
                  <a:pt x="6156520" y="402971"/>
                </a:lnTo>
                <a:lnTo>
                  <a:pt x="6174503" y="402971"/>
                </a:lnTo>
                <a:cubicBezTo>
                  <a:pt x="6191071" y="403013"/>
                  <a:pt x="6203080" y="402180"/>
                  <a:pt x="6210532" y="400473"/>
                </a:cubicBezTo>
                <a:cubicBezTo>
                  <a:pt x="6217984" y="398766"/>
                  <a:pt x="6222625" y="395934"/>
                  <a:pt x="6224456" y="391979"/>
                </a:cubicBezTo>
                <a:cubicBezTo>
                  <a:pt x="6226288" y="388023"/>
                  <a:pt x="6227058" y="382694"/>
                  <a:pt x="6226767" y="375990"/>
                </a:cubicBezTo>
                <a:lnTo>
                  <a:pt x="6226767" y="84882"/>
                </a:lnTo>
                <a:cubicBezTo>
                  <a:pt x="6211617" y="91855"/>
                  <a:pt x="6197099" y="96099"/>
                  <a:pt x="6183214" y="97615"/>
                </a:cubicBezTo>
                <a:cubicBezTo>
                  <a:pt x="6169328" y="99131"/>
                  <a:pt x="6159306" y="99737"/>
                  <a:pt x="6153148" y="99434"/>
                </a:cubicBezTo>
                <a:lnTo>
                  <a:pt x="6153148" y="82083"/>
                </a:lnTo>
                <a:cubicBezTo>
                  <a:pt x="6159427" y="82305"/>
                  <a:pt x="6168349" y="81861"/>
                  <a:pt x="6179913" y="80751"/>
                </a:cubicBezTo>
                <a:cubicBezTo>
                  <a:pt x="6191477" y="79641"/>
                  <a:pt x="6203975" y="76533"/>
                  <a:pt x="6217407" y="71427"/>
                </a:cubicBezTo>
                <a:cubicBezTo>
                  <a:pt x="6230839" y="66320"/>
                  <a:pt x="6243497" y="57884"/>
                  <a:pt x="6255379" y="46117"/>
                </a:cubicBezTo>
                <a:close/>
                <a:moveTo>
                  <a:pt x="5969629" y="46117"/>
                </a:moveTo>
                <a:cubicBezTo>
                  <a:pt x="5975812" y="45883"/>
                  <a:pt x="5979575" y="46632"/>
                  <a:pt x="5980920" y="48365"/>
                </a:cubicBezTo>
                <a:cubicBezTo>
                  <a:pt x="5982264" y="50098"/>
                  <a:pt x="5982801" y="54219"/>
                  <a:pt x="5982533" y="60728"/>
                </a:cubicBezTo>
                <a:lnTo>
                  <a:pt x="5982533" y="375990"/>
                </a:lnTo>
                <a:cubicBezTo>
                  <a:pt x="5982242" y="382871"/>
                  <a:pt x="5983011" y="388283"/>
                  <a:pt x="5984843" y="392229"/>
                </a:cubicBezTo>
                <a:cubicBezTo>
                  <a:pt x="5986675" y="396174"/>
                  <a:pt x="5991316" y="398963"/>
                  <a:pt x="5998768" y="400598"/>
                </a:cubicBezTo>
                <a:cubicBezTo>
                  <a:pt x="6006219" y="402232"/>
                  <a:pt x="6018228" y="403023"/>
                  <a:pt x="6034797" y="402971"/>
                </a:cubicBezTo>
                <a:lnTo>
                  <a:pt x="6052780" y="402971"/>
                </a:lnTo>
                <a:lnTo>
                  <a:pt x="6052780" y="420322"/>
                </a:lnTo>
                <a:cubicBezTo>
                  <a:pt x="6045880" y="419773"/>
                  <a:pt x="6036763" y="419379"/>
                  <a:pt x="6025431" y="419140"/>
                </a:cubicBezTo>
                <a:cubicBezTo>
                  <a:pt x="6014100" y="418902"/>
                  <a:pt x="6002613" y="418757"/>
                  <a:pt x="5990972" y="418705"/>
                </a:cubicBezTo>
                <a:cubicBezTo>
                  <a:pt x="5979332" y="418653"/>
                  <a:pt x="5969600" y="418633"/>
                  <a:pt x="5961775" y="418643"/>
                </a:cubicBezTo>
                <a:cubicBezTo>
                  <a:pt x="5953950" y="418633"/>
                  <a:pt x="5944217" y="418653"/>
                  <a:pt x="5932577" y="418705"/>
                </a:cubicBezTo>
                <a:cubicBezTo>
                  <a:pt x="5920937" y="418757"/>
                  <a:pt x="5909450" y="418902"/>
                  <a:pt x="5898118" y="419140"/>
                </a:cubicBezTo>
                <a:cubicBezTo>
                  <a:pt x="5886786" y="419379"/>
                  <a:pt x="5877670" y="419773"/>
                  <a:pt x="5870770" y="420322"/>
                </a:cubicBezTo>
                <a:lnTo>
                  <a:pt x="5870770" y="402971"/>
                </a:lnTo>
                <a:lnTo>
                  <a:pt x="5888753" y="402971"/>
                </a:lnTo>
                <a:cubicBezTo>
                  <a:pt x="5905321" y="403013"/>
                  <a:pt x="5917330" y="402180"/>
                  <a:pt x="5924782" y="400473"/>
                </a:cubicBezTo>
                <a:cubicBezTo>
                  <a:pt x="5932234" y="398766"/>
                  <a:pt x="5936875" y="395934"/>
                  <a:pt x="5938706" y="391979"/>
                </a:cubicBezTo>
                <a:cubicBezTo>
                  <a:pt x="5940538" y="388023"/>
                  <a:pt x="5941308" y="382694"/>
                  <a:pt x="5941017" y="375990"/>
                </a:cubicBezTo>
                <a:lnTo>
                  <a:pt x="5941017" y="84882"/>
                </a:lnTo>
                <a:cubicBezTo>
                  <a:pt x="5925867" y="91855"/>
                  <a:pt x="5911349" y="96099"/>
                  <a:pt x="5897464" y="97615"/>
                </a:cubicBezTo>
                <a:cubicBezTo>
                  <a:pt x="5883578" y="99131"/>
                  <a:pt x="5873556" y="99737"/>
                  <a:pt x="5867398" y="99434"/>
                </a:cubicBezTo>
                <a:lnTo>
                  <a:pt x="5867398" y="82083"/>
                </a:lnTo>
                <a:cubicBezTo>
                  <a:pt x="5873677" y="82305"/>
                  <a:pt x="5882599" y="81861"/>
                  <a:pt x="5894163" y="80751"/>
                </a:cubicBezTo>
                <a:cubicBezTo>
                  <a:pt x="5905727" y="79641"/>
                  <a:pt x="5918225" y="76533"/>
                  <a:pt x="5931657" y="71427"/>
                </a:cubicBezTo>
                <a:cubicBezTo>
                  <a:pt x="5945089" y="66320"/>
                  <a:pt x="5957747" y="57884"/>
                  <a:pt x="5969629" y="46117"/>
                </a:cubicBezTo>
                <a:close/>
                <a:moveTo>
                  <a:pt x="5693404" y="46117"/>
                </a:moveTo>
                <a:cubicBezTo>
                  <a:pt x="5699587" y="45883"/>
                  <a:pt x="5703350" y="46632"/>
                  <a:pt x="5704695" y="48365"/>
                </a:cubicBezTo>
                <a:cubicBezTo>
                  <a:pt x="5706039" y="50098"/>
                  <a:pt x="5706576" y="54219"/>
                  <a:pt x="5706308" y="60728"/>
                </a:cubicBezTo>
                <a:lnTo>
                  <a:pt x="5706308" y="375990"/>
                </a:lnTo>
                <a:cubicBezTo>
                  <a:pt x="5706017" y="382871"/>
                  <a:pt x="5706786" y="388283"/>
                  <a:pt x="5708618" y="392229"/>
                </a:cubicBezTo>
                <a:cubicBezTo>
                  <a:pt x="5710450" y="396174"/>
                  <a:pt x="5715091" y="398963"/>
                  <a:pt x="5722542" y="400598"/>
                </a:cubicBezTo>
                <a:cubicBezTo>
                  <a:pt x="5729994" y="402232"/>
                  <a:pt x="5742004" y="403023"/>
                  <a:pt x="5758572" y="402971"/>
                </a:cubicBezTo>
                <a:lnTo>
                  <a:pt x="5776555" y="402971"/>
                </a:lnTo>
                <a:lnTo>
                  <a:pt x="5776555" y="420322"/>
                </a:lnTo>
                <a:cubicBezTo>
                  <a:pt x="5769655" y="419773"/>
                  <a:pt x="5760538" y="419379"/>
                  <a:pt x="5749206" y="419140"/>
                </a:cubicBezTo>
                <a:cubicBezTo>
                  <a:pt x="5737875" y="418902"/>
                  <a:pt x="5726388" y="418757"/>
                  <a:pt x="5714747" y="418705"/>
                </a:cubicBezTo>
                <a:cubicBezTo>
                  <a:pt x="5703107" y="418653"/>
                  <a:pt x="5693375" y="418633"/>
                  <a:pt x="5685550" y="418643"/>
                </a:cubicBezTo>
                <a:cubicBezTo>
                  <a:pt x="5677725" y="418633"/>
                  <a:pt x="5667992" y="418653"/>
                  <a:pt x="5656352" y="418705"/>
                </a:cubicBezTo>
                <a:cubicBezTo>
                  <a:pt x="5644712" y="418757"/>
                  <a:pt x="5633225" y="418902"/>
                  <a:pt x="5621893" y="419140"/>
                </a:cubicBezTo>
                <a:cubicBezTo>
                  <a:pt x="5610561" y="419379"/>
                  <a:pt x="5601445" y="419773"/>
                  <a:pt x="5594545" y="420322"/>
                </a:cubicBezTo>
                <a:lnTo>
                  <a:pt x="5594545" y="402971"/>
                </a:lnTo>
                <a:lnTo>
                  <a:pt x="5612528" y="402971"/>
                </a:lnTo>
                <a:cubicBezTo>
                  <a:pt x="5629096" y="403013"/>
                  <a:pt x="5641105" y="402180"/>
                  <a:pt x="5648557" y="400473"/>
                </a:cubicBezTo>
                <a:cubicBezTo>
                  <a:pt x="5656009" y="398766"/>
                  <a:pt x="5660650" y="395934"/>
                  <a:pt x="5662481" y="391979"/>
                </a:cubicBezTo>
                <a:cubicBezTo>
                  <a:pt x="5664313" y="388023"/>
                  <a:pt x="5665083" y="382694"/>
                  <a:pt x="5664792" y="375990"/>
                </a:cubicBezTo>
                <a:lnTo>
                  <a:pt x="5664792" y="84882"/>
                </a:lnTo>
                <a:cubicBezTo>
                  <a:pt x="5649642" y="91855"/>
                  <a:pt x="5635124" y="96099"/>
                  <a:pt x="5621239" y="97615"/>
                </a:cubicBezTo>
                <a:cubicBezTo>
                  <a:pt x="5607353" y="99131"/>
                  <a:pt x="5597331" y="99737"/>
                  <a:pt x="5591173" y="99434"/>
                </a:cubicBezTo>
                <a:lnTo>
                  <a:pt x="5591173" y="82083"/>
                </a:lnTo>
                <a:cubicBezTo>
                  <a:pt x="5597452" y="82305"/>
                  <a:pt x="5606374" y="81861"/>
                  <a:pt x="5617938" y="80751"/>
                </a:cubicBezTo>
                <a:cubicBezTo>
                  <a:pt x="5629502" y="79641"/>
                  <a:pt x="5642000" y="76533"/>
                  <a:pt x="5655432" y="71427"/>
                </a:cubicBezTo>
                <a:cubicBezTo>
                  <a:pt x="5668864" y="66320"/>
                  <a:pt x="5681522" y="57884"/>
                  <a:pt x="5693404" y="46117"/>
                </a:cubicBezTo>
                <a:close/>
                <a:moveTo>
                  <a:pt x="5417179" y="46117"/>
                </a:moveTo>
                <a:cubicBezTo>
                  <a:pt x="5423362" y="45883"/>
                  <a:pt x="5427125" y="46632"/>
                  <a:pt x="5428470" y="48365"/>
                </a:cubicBezTo>
                <a:cubicBezTo>
                  <a:pt x="5429814" y="50098"/>
                  <a:pt x="5430351" y="54219"/>
                  <a:pt x="5430083" y="60728"/>
                </a:cubicBezTo>
                <a:lnTo>
                  <a:pt x="5430083" y="375990"/>
                </a:lnTo>
                <a:cubicBezTo>
                  <a:pt x="5429792" y="382871"/>
                  <a:pt x="5430561" y="388283"/>
                  <a:pt x="5432393" y="392229"/>
                </a:cubicBezTo>
                <a:cubicBezTo>
                  <a:pt x="5434225" y="396174"/>
                  <a:pt x="5438866" y="398963"/>
                  <a:pt x="5446318" y="400598"/>
                </a:cubicBezTo>
                <a:cubicBezTo>
                  <a:pt x="5453769" y="402232"/>
                  <a:pt x="5465778" y="403023"/>
                  <a:pt x="5482347" y="402971"/>
                </a:cubicBezTo>
                <a:lnTo>
                  <a:pt x="5500330" y="402971"/>
                </a:lnTo>
                <a:lnTo>
                  <a:pt x="5500330" y="420322"/>
                </a:lnTo>
                <a:cubicBezTo>
                  <a:pt x="5493430" y="419773"/>
                  <a:pt x="5484314" y="419379"/>
                  <a:pt x="5472981" y="419140"/>
                </a:cubicBezTo>
                <a:cubicBezTo>
                  <a:pt x="5461650" y="418902"/>
                  <a:pt x="5450163" y="418757"/>
                  <a:pt x="5438523" y="418705"/>
                </a:cubicBezTo>
                <a:cubicBezTo>
                  <a:pt x="5426882" y="418653"/>
                  <a:pt x="5417150" y="418633"/>
                  <a:pt x="5409325" y="418643"/>
                </a:cubicBezTo>
                <a:cubicBezTo>
                  <a:pt x="5401500" y="418633"/>
                  <a:pt x="5391767" y="418653"/>
                  <a:pt x="5380127" y="418705"/>
                </a:cubicBezTo>
                <a:cubicBezTo>
                  <a:pt x="5368487" y="418757"/>
                  <a:pt x="5357000" y="418902"/>
                  <a:pt x="5345668" y="419140"/>
                </a:cubicBezTo>
                <a:cubicBezTo>
                  <a:pt x="5334336" y="419379"/>
                  <a:pt x="5325220" y="419773"/>
                  <a:pt x="5318320" y="420322"/>
                </a:cubicBezTo>
                <a:lnTo>
                  <a:pt x="5318320" y="402971"/>
                </a:lnTo>
                <a:lnTo>
                  <a:pt x="5336303" y="402971"/>
                </a:lnTo>
                <a:cubicBezTo>
                  <a:pt x="5352871" y="403013"/>
                  <a:pt x="5364880" y="402180"/>
                  <a:pt x="5372332" y="400473"/>
                </a:cubicBezTo>
                <a:cubicBezTo>
                  <a:pt x="5379784" y="398766"/>
                  <a:pt x="5384425" y="395934"/>
                  <a:pt x="5386256" y="391979"/>
                </a:cubicBezTo>
                <a:cubicBezTo>
                  <a:pt x="5388088" y="388023"/>
                  <a:pt x="5388858" y="382694"/>
                  <a:pt x="5388567" y="375990"/>
                </a:cubicBezTo>
                <a:lnTo>
                  <a:pt x="5388567" y="84882"/>
                </a:lnTo>
                <a:cubicBezTo>
                  <a:pt x="5373417" y="91855"/>
                  <a:pt x="5358899" y="96099"/>
                  <a:pt x="5345014" y="97615"/>
                </a:cubicBezTo>
                <a:cubicBezTo>
                  <a:pt x="5331128" y="99131"/>
                  <a:pt x="5321106" y="99737"/>
                  <a:pt x="5314948" y="99434"/>
                </a:cubicBezTo>
                <a:lnTo>
                  <a:pt x="5314948" y="82083"/>
                </a:lnTo>
                <a:cubicBezTo>
                  <a:pt x="5321227" y="82305"/>
                  <a:pt x="5330149" y="81861"/>
                  <a:pt x="5341713" y="80751"/>
                </a:cubicBezTo>
                <a:cubicBezTo>
                  <a:pt x="5353277" y="79641"/>
                  <a:pt x="5365775" y="76533"/>
                  <a:pt x="5379207" y="71427"/>
                </a:cubicBezTo>
                <a:cubicBezTo>
                  <a:pt x="5392639" y="66320"/>
                  <a:pt x="5405297" y="57884"/>
                  <a:pt x="5417179" y="46117"/>
                </a:cubicBezTo>
                <a:close/>
                <a:moveTo>
                  <a:pt x="5140954" y="46117"/>
                </a:moveTo>
                <a:cubicBezTo>
                  <a:pt x="5147137" y="45883"/>
                  <a:pt x="5150900" y="46632"/>
                  <a:pt x="5152245" y="48365"/>
                </a:cubicBezTo>
                <a:cubicBezTo>
                  <a:pt x="5153589" y="50098"/>
                  <a:pt x="5154126" y="54219"/>
                  <a:pt x="5153858" y="60728"/>
                </a:cubicBezTo>
                <a:lnTo>
                  <a:pt x="5153858" y="375990"/>
                </a:lnTo>
                <a:cubicBezTo>
                  <a:pt x="5153567" y="382871"/>
                  <a:pt x="5154336" y="388283"/>
                  <a:pt x="5156168" y="392229"/>
                </a:cubicBezTo>
                <a:cubicBezTo>
                  <a:pt x="5158000" y="396174"/>
                  <a:pt x="5162641" y="398963"/>
                  <a:pt x="5170092" y="400598"/>
                </a:cubicBezTo>
                <a:cubicBezTo>
                  <a:pt x="5177544" y="402232"/>
                  <a:pt x="5189553" y="403023"/>
                  <a:pt x="5206122" y="402971"/>
                </a:cubicBezTo>
                <a:lnTo>
                  <a:pt x="5224105" y="402971"/>
                </a:lnTo>
                <a:lnTo>
                  <a:pt x="5224105" y="420322"/>
                </a:lnTo>
                <a:cubicBezTo>
                  <a:pt x="5217205" y="419773"/>
                  <a:pt x="5208089" y="419379"/>
                  <a:pt x="5196756" y="419140"/>
                </a:cubicBezTo>
                <a:cubicBezTo>
                  <a:pt x="5185425" y="418902"/>
                  <a:pt x="5173938" y="418757"/>
                  <a:pt x="5162298" y="418705"/>
                </a:cubicBezTo>
                <a:cubicBezTo>
                  <a:pt x="5150657" y="418653"/>
                  <a:pt x="5140925" y="418633"/>
                  <a:pt x="5133100" y="418643"/>
                </a:cubicBezTo>
                <a:cubicBezTo>
                  <a:pt x="5125275" y="418633"/>
                  <a:pt x="5115542" y="418653"/>
                  <a:pt x="5103902" y="418705"/>
                </a:cubicBezTo>
                <a:cubicBezTo>
                  <a:pt x="5092262" y="418757"/>
                  <a:pt x="5080775" y="418902"/>
                  <a:pt x="5069443" y="419140"/>
                </a:cubicBezTo>
                <a:cubicBezTo>
                  <a:pt x="5058111" y="419379"/>
                  <a:pt x="5048995" y="419773"/>
                  <a:pt x="5042095" y="420322"/>
                </a:cubicBezTo>
                <a:lnTo>
                  <a:pt x="5042095" y="402971"/>
                </a:lnTo>
                <a:lnTo>
                  <a:pt x="5060078" y="402971"/>
                </a:lnTo>
                <a:cubicBezTo>
                  <a:pt x="5076646" y="403013"/>
                  <a:pt x="5088655" y="402180"/>
                  <a:pt x="5096107" y="400473"/>
                </a:cubicBezTo>
                <a:cubicBezTo>
                  <a:pt x="5103559" y="398766"/>
                  <a:pt x="5108200" y="395934"/>
                  <a:pt x="5110031" y="391979"/>
                </a:cubicBezTo>
                <a:cubicBezTo>
                  <a:pt x="5111863" y="388023"/>
                  <a:pt x="5112633" y="382694"/>
                  <a:pt x="5112342" y="375990"/>
                </a:cubicBezTo>
                <a:lnTo>
                  <a:pt x="5112342" y="84882"/>
                </a:lnTo>
                <a:cubicBezTo>
                  <a:pt x="5097192" y="91855"/>
                  <a:pt x="5082674" y="96099"/>
                  <a:pt x="5068789" y="97615"/>
                </a:cubicBezTo>
                <a:cubicBezTo>
                  <a:pt x="5054903" y="99131"/>
                  <a:pt x="5044881" y="99737"/>
                  <a:pt x="5038723" y="99434"/>
                </a:cubicBezTo>
                <a:lnTo>
                  <a:pt x="5038723" y="82083"/>
                </a:lnTo>
                <a:cubicBezTo>
                  <a:pt x="5045002" y="82305"/>
                  <a:pt x="5053924" y="81861"/>
                  <a:pt x="5065488" y="80751"/>
                </a:cubicBezTo>
                <a:cubicBezTo>
                  <a:pt x="5077052" y="79641"/>
                  <a:pt x="5089550" y="76533"/>
                  <a:pt x="5102982" y="71427"/>
                </a:cubicBezTo>
                <a:cubicBezTo>
                  <a:pt x="5116414" y="66320"/>
                  <a:pt x="5129072" y="57884"/>
                  <a:pt x="5140954" y="46117"/>
                </a:cubicBezTo>
                <a:close/>
                <a:moveTo>
                  <a:pt x="4864729" y="46117"/>
                </a:moveTo>
                <a:cubicBezTo>
                  <a:pt x="4870912" y="45883"/>
                  <a:pt x="4874675" y="46632"/>
                  <a:pt x="4876020" y="48365"/>
                </a:cubicBezTo>
                <a:cubicBezTo>
                  <a:pt x="4877364" y="50098"/>
                  <a:pt x="4877901" y="54219"/>
                  <a:pt x="4877633" y="60728"/>
                </a:cubicBezTo>
                <a:lnTo>
                  <a:pt x="4877633" y="375990"/>
                </a:lnTo>
                <a:cubicBezTo>
                  <a:pt x="4877342" y="382871"/>
                  <a:pt x="4878111" y="388283"/>
                  <a:pt x="4879943" y="392229"/>
                </a:cubicBezTo>
                <a:cubicBezTo>
                  <a:pt x="4881775" y="396174"/>
                  <a:pt x="4886416" y="398963"/>
                  <a:pt x="4893868" y="400598"/>
                </a:cubicBezTo>
                <a:cubicBezTo>
                  <a:pt x="4901319" y="402232"/>
                  <a:pt x="4913328" y="403023"/>
                  <a:pt x="4929897" y="402971"/>
                </a:cubicBezTo>
                <a:lnTo>
                  <a:pt x="4947880" y="402971"/>
                </a:lnTo>
                <a:lnTo>
                  <a:pt x="4947880" y="420322"/>
                </a:lnTo>
                <a:cubicBezTo>
                  <a:pt x="4940980" y="419773"/>
                  <a:pt x="4931864" y="419379"/>
                  <a:pt x="4920531" y="419140"/>
                </a:cubicBezTo>
                <a:cubicBezTo>
                  <a:pt x="4909200" y="418902"/>
                  <a:pt x="4897713" y="418757"/>
                  <a:pt x="4886073" y="418705"/>
                </a:cubicBezTo>
                <a:cubicBezTo>
                  <a:pt x="4874432" y="418653"/>
                  <a:pt x="4864700" y="418633"/>
                  <a:pt x="4856875" y="418643"/>
                </a:cubicBezTo>
                <a:cubicBezTo>
                  <a:pt x="4849050" y="418633"/>
                  <a:pt x="4839317" y="418653"/>
                  <a:pt x="4827677" y="418705"/>
                </a:cubicBezTo>
                <a:cubicBezTo>
                  <a:pt x="4816037" y="418757"/>
                  <a:pt x="4804550" y="418902"/>
                  <a:pt x="4793218" y="419140"/>
                </a:cubicBezTo>
                <a:cubicBezTo>
                  <a:pt x="4781886" y="419379"/>
                  <a:pt x="4772770" y="419773"/>
                  <a:pt x="4765870" y="420322"/>
                </a:cubicBezTo>
                <a:lnTo>
                  <a:pt x="4765870" y="402971"/>
                </a:lnTo>
                <a:lnTo>
                  <a:pt x="4783853" y="402971"/>
                </a:lnTo>
                <a:cubicBezTo>
                  <a:pt x="4800421" y="403013"/>
                  <a:pt x="4812430" y="402180"/>
                  <a:pt x="4819882" y="400473"/>
                </a:cubicBezTo>
                <a:cubicBezTo>
                  <a:pt x="4827334" y="398766"/>
                  <a:pt x="4831975" y="395934"/>
                  <a:pt x="4833806" y="391979"/>
                </a:cubicBezTo>
                <a:cubicBezTo>
                  <a:pt x="4835638" y="388023"/>
                  <a:pt x="4836408" y="382694"/>
                  <a:pt x="4836117" y="375990"/>
                </a:cubicBezTo>
                <a:lnTo>
                  <a:pt x="4836117" y="84882"/>
                </a:lnTo>
                <a:cubicBezTo>
                  <a:pt x="4820967" y="91855"/>
                  <a:pt x="4806449" y="96099"/>
                  <a:pt x="4792564" y="97615"/>
                </a:cubicBezTo>
                <a:cubicBezTo>
                  <a:pt x="4778678" y="99131"/>
                  <a:pt x="4768656" y="99737"/>
                  <a:pt x="4762498" y="99434"/>
                </a:cubicBezTo>
                <a:lnTo>
                  <a:pt x="4762498" y="82083"/>
                </a:lnTo>
                <a:cubicBezTo>
                  <a:pt x="4768777" y="82305"/>
                  <a:pt x="4777699" y="81861"/>
                  <a:pt x="4789263" y="80751"/>
                </a:cubicBezTo>
                <a:cubicBezTo>
                  <a:pt x="4800827" y="79641"/>
                  <a:pt x="4813325" y="76533"/>
                  <a:pt x="4826757" y="71427"/>
                </a:cubicBezTo>
                <a:cubicBezTo>
                  <a:pt x="4840189" y="66320"/>
                  <a:pt x="4852847" y="57884"/>
                  <a:pt x="4864729" y="46117"/>
                </a:cubicBezTo>
                <a:close/>
                <a:moveTo>
                  <a:pt x="4588504" y="46117"/>
                </a:moveTo>
                <a:cubicBezTo>
                  <a:pt x="4594687" y="45883"/>
                  <a:pt x="4598450" y="46632"/>
                  <a:pt x="4599795" y="48365"/>
                </a:cubicBezTo>
                <a:cubicBezTo>
                  <a:pt x="4601139" y="50098"/>
                  <a:pt x="4601676" y="54219"/>
                  <a:pt x="4601408" y="60728"/>
                </a:cubicBezTo>
                <a:lnTo>
                  <a:pt x="4601408" y="375990"/>
                </a:lnTo>
                <a:cubicBezTo>
                  <a:pt x="4601117" y="382871"/>
                  <a:pt x="4601886" y="388283"/>
                  <a:pt x="4603718" y="392229"/>
                </a:cubicBezTo>
                <a:cubicBezTo>
                  <a:pt x="4605550" y="396174"/>
                  <a:pt x="4610191" y="398963"/>
                  <a:pt x="4617643" y="400598"/>
                </a:cubicBezTo>
                <a:cubicBezTo>
                  <a:pt x="4625094" y="402232"/>
                  <a:pt x="4637103" y="403023"/>
                  <a:pt x="4653672" y="402971"/>
                </a:cubicBezTo>
                <a:lnTo>
                  <a:pt x="4671655" y="402971"/>
                </a:lnTo>
                <a:lnTo>
                  <a:pt x="4671655" y="420322"/>
                </a:lnTo>
                <a:cubicBezTo>
                  <a:pt x="4664755" y="419773"/>
                  <a:pt x="4655639" y="419379"/>
                  <a:pt x="4644306" y="419140"/>
                </a:cubicBezTo>
                <a:cubicBezTo>
                  <a:pt x="4632975" y="418902"/>
                  <a:pt x="4621488" y="418757"/>
                  <a:pt x="4609848" y="418705"/>
                </a:cubicBezTo>
                <a:cubicBezTo>
                  <a:pt x="4598207" y="418653"/>
                  <a:pt x="4588475" y="418633"/>
                  <a:pt x="4580650" y="418643"/>
                </a:cubicBezTo>
                <a:cubicBezTo>
                  <a:pt x="4572825" y="418633"/>
                  <a:pt x="4563092" y="418653"/>
                  <a:pt x="4551452" y="418705"/>
                </a:cubicBezTo>
                <a:cubicBezTo>
                  <a:pt x="4539812" y="418757"/>
                  <a:pt x="4528325" y="418902"/>
                  <a:pt x="4516993" y="419140"/>
                </a:cubicBezTo>
                <a:cubicBezTo>
                  <a:pt x="4505661" y="419379"/>
                  <a:pt x="4496545" y="419773"/>
                  <a:pt x="4489645" y="420322"/>
                </a:cubicBezTo>
                <a:lnTo>
                  <a:pt x="4489645" y="402971"/>
                </a:lnTo>
                <a:lnTo>
                  <a:pt x="4507628" y="402971"/>
                </a:lnTo>
                <a:cubicBezTo>
                  <a:pt x="4524196" y="403013"/>
                  <a:pt x="4536205" y="402180"/>
                  <a:pt x="4543657" y="400473"/>
                </a:cubicBezTo>
                <a:cubicBezTo>
                  <a:pt x="4551109" y="398766"/>
                  <a:pt x="4555750" y="395934"/>
                  <a:pt x="4557581" y="391979"/>
                </a:cubicBezTo>
                <a:cubicBezTo>
                  <a:pt x="4559413" y="388023"/>
                  <a:pt x="4560183" y="382694"/>
                  <a:pt x="4559892" y="375990"/>
                </a:cubicBezTo>
                <a:lnTo>
                  <a:pt x="4559892" y="84882"/>
                </a:lnTo>
                <a:cubicBezTo>
                  <a:pt x="4544742" y="91855"/>
                  <a:pt x="4530224" y="96099"/>
                  <a:pt x="4516339" y="97615"/>
                </a:cubicBezTo>
                <a:cubicBezTo>
                  <a:pt x="4502453" y="99131"/>
                  <a:pt x="4492431" y="99737"/>
                  <a:pt x="4486273" y="99434"/>
                </a:cubicBezTo>
                <a:lnTo>
                  <a:pt x="4486273" y="82083"/>
                </a:lnTo>
                <a:cubicBezTo>
                  <a:pt x="4492552" y="82305"/>
                  <a:pt x="4501474" y="81861"/>
                  <a:pt x="4513038" y="80751"/>
                </a:cubicBezTo>
                <a:cubicBezTo>
                  <a:pt x="4524602" y="79641"/>
                  <a:pt x="4537100" y="76533"/>
                  <a:pt x="4550532" y="71427"/>
                </a:cubicBezTo>
                <a:cubicBezTo>
                  <a:pt x="4563964" y="66320"/>
                  <a:pt x="4576622" y="57884"/>
                  <a:pt x="4588504" y="46117"/>
                </a:cubicBezTo>
                <a:close/>
                <a:moveTo>
                  <a:pt x="2319292" y="46117"/>
                </a:moveTo>
                <a:cubicBezTo>
                  <a:pt x="2331991" y="45366"/>
                  <a:pt x="2347637" y="49103"/>
                  <a:pt x="2366234" y="57330"/>
                </a:cubicBezTo>
                <a:cubicBezTo>
                  <a:pt x="2384830" y="65556"/>
                  <a:pt x="2401028" y="82778"/>
                  <a:pt x="2414827" y="108996"/>
                </a:cubicBezTo>
                <a:cubicBezTo>
                  <a:pt x="2424354" y="129864"/>
                  <a:pt x="2430549" y="151364"/>
                  <a:pt x="2433414" y="173496"/>
                </a:cubicBezTo>
                <a:cubicBezTo>
                  <a:pt x="2436278" y="195628"/>
                  <a:pt x="2437564" y="217971"/>
                  <a:pt x="2437271" y="240525"/>
                </a:cubicBezTo>
                <a:cubicBezTo>
                  <a:pt x="2437529" y="262821"/>
                  <a:pt x="2436313" y="284695"/>
                  <a:pt x="2433625" y="306148"/>
                </a:cubicBezTo>
                <a:cubicBezTo>
                  <a:pt x="2430936" y="327601"/>
                  <a:pt x="2425231" y="348070"/>
                  <a:pt x="2416511" y="367556"/>
                </a:cubicBezTo>
                <a:cubicBezTo>
                  <a:pt x="2403532" y="393630"/>
                  <a:pt x="2387944" y="411159"/>
                  <a:pt x="2369746" y="420144"/>
                </a:cubicBezTo>
                <a:cubicBezTo>
                  <a:pt x="2351550" y="429128"/>
                  <a:pt x="2334544" y="433309"/>
                  <a:pt x="2318730" y="432685"/>
                </a:cubicBezTo>
                <a:cubicBezTo>
                  <a:pt x="2304322" y="433168"/>
                  <a:pt x="2288439" y="429409"/>
                  <a:pt x="2271084" y="421407"/>
                </a:cubicBezTo>
                <a:cubicBezTo>
                  <a:pt x="2253730" y="413406"/>
                  <a:pt x="2238701" y="398266"/>
                  <a:pt x="2226001" y="375987"/>
                </a:cubicBezTo>
                <a:cubicBezTo>
                  <a:pt x="2214885" y="354289"/>
                  <a:pt x="2207799" y="331641"/>
                  <a:pt x="2204749" y="308045"/>
                </a:cubicBezTo>
                <a:cubicBezTo>
                  <a:pt x="2201697" y="284449"/>
                  <a:pt x="2200365" y="261942"/>
                  <a:pt x="2200750" y="240525"/>
                </a:cubicBezTo>
                <a:cubicBezTo>
                  <a:pt x="2200493" y="217959"/>
                  <a:pt x="2201709" y="195921"/>
                  <a:pt x="2204398" y="174409"/>
                </a:cubicBezTo>
                <a:cubicBezTo>
                  <a:pt x="2207086" y="152898"/>
                  <a:pt x="2212791" y="132405"/>
                  <a:pt x="2221512" y="112931"/>
                </a:cubicBezTo>
                <a:cubicBezTo>
                  <a:pt x="2233543" y="87277"/>
                  <a:pt x="2248499" y="69607"/>
                  <a:pt x="2266379" y="59921"/>
                </a:cubicBezTo>
                <a:cubicBezTo>
                  <a:pt x="2284259" y="50235"/>
                  <a:pt x="2301897" y="45634"/>
                  <a:pt x="2319292" y="46117"/>
                </a:cubicBezTo>
                <a:close/>
                <a:moveTo>
                  <a:pt x="2043067" y="46117"/>
                </a:moveTo>
                <a:cubicBezTo>
                  <a:pt x="2055766" y="45366"/>
                  <a:pt x="2071412" y="49103"/>
                  <a:pt x="2090009" y="57330"/>
                </a:cubicBezTo>
                <a:cubicBezTo>
                  <a:pt x="2108605" y="65556"/>
                  <a:pt x="2124802" y="82778"/>
                  <a:pt x="2138602" y="108996"/>
                </a:cubicBezTo>
                <a:cubicBezTo>
                  <a:pt x="2148130" y="129864"/>
                  <a:pt x="2154325" y="151364"/>
                  <a:pt x="2157189" y="173496"/>
                </a:cubicBezTo>
                <a:cubicBezTo>
                  <a:pt x="2160054" y="195628"/>
                  <a:pt x="2161340" y="217971"/>
                  <a:pt x="2161046" y="240525"/>
                </a:cubicBezTo>
                <a:cubicBezTo>
                  <a:pt x="2161304" y="262821"/>
                  <a:pt x="2160087" y="284695"/>
                  <a:pt x="2157399" y="306148"/>
                </a:cubicBezTo>
                <a:cubicBezTo>
                  <a:pt x="2154710" y="327601"/>
                  <a:pt x="2149006" y="348070"/>
                  <a:pt x="2140285" y="367556"/>
                </a:cubicBezTo>
                <a:cubicBezTo>
                  <a:pt x="2127306" y="393630"/>
                  <a:pt x="2111719" y="411159"/>
                  <a:pt x="2093521" y="420144"/>
                </a:cubicBezTo>
                <a:cubicBezTo>
                  <a:pt x="2075325" y="429128"/>
                  <a:pt x="2058319" y="433309"/>
                  <a:pt x="2042504" y="432685"/>
                </a:cubicBezTo>
                <a:cubicBezTo>
                  <a:pt x="2028097" y="433168"/>
                  <a:pt x="2012214" y="429409"/>
                  <a:pt x="1994860" y="421407"/>
                </a:cubicBezTo>
                <a:cubicBezTo>
                  <a:pt x="1977505" y="413406"/>
                  <a:pt x="1962476" y="398266"/>
                  <a:pt x="1949776" y="375987"/>
                </a:cubicBezTo>
                <a:cubicBezTo>
                  <a:pt x="1938659" y="354289"/>
                  <a:pt x="1931574" y="331641"/>
                  <a:pt x="1928524" y="308045"/>
                </a:cubicBezTo>
                <a:cubicBezTo>
                  <a:pt x="1925473" y="284449"/>
                  <a:pt x="1924140" y="261942"/>
                  <a:pt x="1924525" y="240525"/>
                </a:cubicBezTo>
                <a:cubicBezTo>
                  <a:pt x="1924268" y="217959"/>
                  <a:pt x="1925484" y="195921"/>
                  <a:pt x="1928173" y="174409"/>
                </a:cubicBezTo>
                <a:cubicBezTo>
                  <a:pt x="1930862" y="152898"/>
                  <a:pt x="1936566" y="132405"/>
                  <a:pt x="1945287" y="112931"/>
                </a:cubicBezTo>
                <a:cubicBezTo>
                  <a:pt x="1957318" y="87277"/>
                  <a:pt x="1972273" y="69607"/>
                  <a:pt x="1990154" y="59921"/>
                </a:cubicBezTo>
                <a:cubicBezTo>
                  <a:pt x="2008034" y="50235"/>
                  <a:pt x="2025672" y="45634"/>
                  <a:pt x="2043067" y="46117"/>
                </a:cubicBezTo>
                <a:close/>
                <a:moveTo>
                  <a:pt x="1757317" y="46117"/>
                </a:moveTo>
                <a:cubicBezTo>
                  <a:pt x="1770016" y="45366"/>
                  <a:pt x="1785663" y="49103"/>
                  <a:pt x="1804259" y="57330"/>
                </a:cubicBezTo>
                <a:cubicBezTo>
                  <a:pt x="1822855" y="65556"/>
                  <a:pt x="1839053" y="82778"/>
                  <a:pt x="1852851" y="108996"/>
                </a:cubicBezTo>
                <a:cubicBezTo>
                  <a:pt x="1862379" y="129864"/>
                  <a:pt x="1868574" y="151364"/>
                  <a:pt x="1871439" y="173496"/>
                </a:cubicBezTo>
                <a:cubicBezTo>
                  <a:pt x="1874303" y="195628"/>
                  <a:pt x="1875589" y="217971"/>
                  <a:pt x="1875296" y="240525"/>
                </a:cubicBezTo>
                <a:cubicBezTo>
                  <a:pt x="1875554" y="262821"/>
                  <a:pt x="1874338" y="284695"/>
                  <a:pt x="1871650" y="306148"/>
                </a:cubicBezTo>
                <a:cubicBezTo>
                  <a:pt x="1868960" y="327601"/>
                  <a:pt x="1863256" y="348070"/>
                  <a:pt x="1854535" y="367556"/>
                </a:cubicBezTo>
                <a:cubicBezTo>
                  <a:pt x="1841557" y="393630"/>
                  <a:pt x="1825969" y="411159"/>
                  <a:pt x="1807772" y="420144"/>
                </a:cubicBezTo>
                <a:cubicBezTo>
                  <a:pt x="1789575" y="429128"/>
                  <a:pt x="1772569" y="433309"/>
                  <a:pt x="1756755" y="432685"/>
                </a:cubicBezTo>
                <a:cubicBezTo>
                  <a:pt x="1742346" y="433168"/>
                  <a:pt x="1726464" y="429409"/>
                  <a:pt x="1709109" y="421407"/>
                </a:cubicBezTo>
                <a:cubicBezTo>
                  <a:pt x="1691754" y="413406"/>
                  <a:pt x="1676727" y="398266"/>
                  <a:pt x="1664027" y="375987"/>
                </a:cubicBezTo>
                <a:cubicBezTo>
                  <a:pt x="1652909" y="354289"/>
                  <a:pt x="1645825" y="331641"/>
                  <a:pt x="1642774" y="308045"/>
                </a:cubicBezTo>
                <a:cubicBezTo>
                  <a:pt x="1639722" y="284449"/>
                  <a:pt x="1638390" y="261942"/>
                  <a:pt x="1638775" y="240525"/>
                </a:cubicBezTo>
                <a:cubicBezTo>
                  <a:pt x="1638518" y="217959"/>
                  <a:pt x="1639733" y="195921"/>
                  <a:pt x="1642422" y="174409"/>
                </a:cubicBezTo>
                <a:cubicBezTo>
                  <a:pt x="1645112" y="152898"/>
                  <a:pt x="1650816" y="132405"/>
                  <a:pt x="1659537" y="112931"/>
                </a:cubicBezTo>
                <a:cubicBezTo>
                  <a:pt x="1671568" y="87277"/>
                  <a:pt x="1686524" y="69607"/>
                  <a:pt x="1704404" y="59921"/>
                </a:cubicBezTo>
                <a:cubicBezTo>
                  <a:pt x="1722284" y="50235"/>
                  <a:pt x="1739921" y="45634"/>
                  <a:pt x="1757317" y="46117"/>
                </a:cubicBezTo>
                <a:close/>
                <a:moveTo>
                  <a:pt x="1481092" y="46117"/>
                </a:moveTo>
                <a:cubicBezTo>
                  <a:pt x="1493791" y="45366"/>
                  <a:pt x="1509438" y="49103"/>
                  <a:pt x="1528034" y="57330"/>
                </a:cubicBezTo>
                <a:cubicBezTo>
                  <a:pt x="1546630" y="65556"/>
                  <a:pt x="1562827" y="82778"/>
                  <a:pt x="1576627" y="108996"/>
                </a:cubicBezTo>
                <a:cubicBezTo>
                  <a:pt x="1586154" y="129864"/>
                  <a:pt x="1592350" y="151364"/>
                  <a:pt x="1595214" y="173496"/>
                </a:cubicBezTo>
                <a:cubicBezTo>
                  <a:pt x="1598078" y="195628"/>
                  <a:pt x="1599364" y="217971"/>
                  <a:pt x="1599072" y="240525"/>
                </a:cubicBezTo>
                <a:cubicBezTo>
                  <a:pt x="1599329" y="262821"/>
                  <a:pt x="1598113" y="284695"/>
                  <a:pt x="1595425" y="306148"/>
                </a:cubicBezTo>
                <a:cubicBezTo>
                  <a:pt x="1592735" y="327601"/>
                  <a:pt x="1587032" y="348070"/>
                  <a:pt x="1578309" y="367556"/>
                </a:cubicBezTo>
                <a:cubicBezTo>
                  <a:pt x="1565332" y="393630"/>
                  <a:pt x="1549745" y="411159"/>
                  <a:pt x="1531546" y="420144"/>
                </a:cubicBezTo>
                <a:cubicBezTo>
                  <a:pt x="1513350" y="429128"/>
                  <a:pt x="1496344" y="433309"/>
                  <a:pt x="1480529" y="432685"/>
                </a:cubicBezTo>
                <a:cubicBezTo>
                  <a:pt x="1466121" y="433168"/>
                  <a:pt x="1450240" y="429409"/>
                  <a:pt x="1432884" y="421407"/>
                </a:cubicBezTo>
                <a:cubicBezTo>
                  <a:pt x="1415529" y="413406"/>
                  <a:pt x="1400502" y="398266"/>
                  <a:pt x="1387801" y="375987"/>
                </a:cubicBezTo>
                <a:cubicBezTo>
                  <a:pt x="1376684" y="354289"/>
                  <a:pt x="1369599" y="331641"/>
                  <a:pt x="1366549" y="308045"/>
                </a:cubicBezTo>
                <a:cubicBezTo>
                  <a:pt x="1363497" y="284449"/>
                  <a:pt x="1362165" y="261942"/>
                  <a:pt x="1362550" y="240525"/>
                </a:cubicBezTo>
                <a:cubicBezTo>
                  <a:pt x="1362294" y="217959"/>
                  <a:pt x="1363509" y="195921"/>
                  <a:pt x="1366198" y="174409"/>
                </a:cubicBezTo>
                <a:cubicBezTo>
                  <a:pt x="1368886" y="152898"/>
                  <a:pt x="1374592" y="132405"/>
                  <a:pt x="1383312" y="112931"/>
                </a:cubicBezTo>
                <a:cubicBezTo>
                  <a:pt x="1395344" y="87277"/>
                  <a:pt x="1410299" y="69607"/>
                  <a:pt x="1428179" y="59921"/>
                </a:cubicBezTo>
                <a:cubicBezTo>
                  <a:pt x="1446058" y="50235"/>
                  <a:pt x="1463697" y="45634"/>
                  <a:pt x="1481092" y="46117"/>
                </a:cubicBezTo>
                <a:close/>
                <a:moveTo>
                  <a:pt x="1204867" y="46117"/>
                </a:moveTo>
                <a:cubicBezTo>
                  <a:pt x="1217566" y="45366"/>
                  <a:pt x="1233213" y="49103"/>
                  <a:pt x="1251809" y="57330"/>
                </a:cubicBezTo>
                <a:cubicBezTo>
                  <a:pt x="1270405" y="65556"/>
                  <a:pt x="1286602" y="82778"/>
                  <a:pt x="1300402" y="108996"/>
                </a:cubicBezTo>
                <a:cubicBezTo>
                  <a:pt x="1309928" y="129864"/>
                  <a:pt x="1316124" y="151364"/>
                  <a:pt x="1318989" y="173496"/>
                </a:cubicBezTo>
                <a:cubicBezTo>
                  <a:pt x="1321854" y="195628"/>
                  <a:pt x="1323139" y="217971"/>
                  <a:pt x="1322847" y="240525"/>
                </a:cubicBezTo>
                <a:cubicBezTo>
                  <a:pt x="1323105" y="262821"/>
                  <a:pt x="1321888" y="284695"/>
                  <a:pt x="1319199" y="306148"/>
                </a:cubicBezTo>
                <a:cubicBezTo>
                  <a:pt x="1316510" y="327601"/>
                  <a:pt x="1310806" y="348070"/>
                  <a:pt x="1302084" y="367556"/>
                </a:cubicBezTo>
                <a:cubicBezTo>
                  <a:pt x="1289107" y="393630"/>
                  <a:pt x="1273520" y="411159"/>
                  <a:pt x="1255322" y="420144"/>
                </a:cubicBezTo>
                <a:cubicBezTo>
                  <a:pt x="1237125" y="429128"/>
                  <a:pt x="1220119" y="433309"/>
                  <a:pt x="1204304" y="432685"/>
                </a:cubicBezTo>
                <a:cubicBezTo>
                  <a:pt x="1189897" y="433168"/>
                  <a:pt x="1174014" y="429409"/>
                  <a:pt x="1156660" y="421407"/>
                </a:cubicBezTo>
                <a:cubicBezTo>
                  <a:pt x="1139305" y="413406"/>
                  <a:pt x="1124277" y="398266"/>
                  <a:pt x="1111576" y="375987"/>
                </a:cubicBezTo>
                <a:cubicBezTo>
                  <a:pt x="1100459" y="354289"/>
                  <a:pt x="1093374" y="331641"/>
                  <a:pt x="1090323" y="308045"/>
                </a:cubicBezTo>
                <a:cubicBezTo>
                  <a:pt x="1087272" y="284449"/>
                  <a:pt x="1085940" y="261942"/>
                  <a:pt x="1086326" y="240525"/>
                </a:cubicBezTo>
                <a:cubicBezTo>
                  <a:pt x="1086068" y="217959"/>
                  <a:pt x="1087284" y="195921"/>
                  <a:pt x="1089973" y="174409"/>
                </a:cubicBezTo>
                <a:cubicBezTo>
                  <a:pt x="1092662" y="152898"/>
                  <a:pt x="1098367" y="132405"/>
                  <a:pt x="1107087" y="112931"/>
                </a:cubicBezTo>
                <a:cubicBezTo>
                  <a:pt x="1119118" y="87277"/>
                  <a:pt x="1134074" y="69607"/>
                  <a:pt x="1151954" y="59921"/>
                </a:cubicBezTo>
                <a:cubicBezTo>
                  <a:pt x="1169834" y="50235"/>
                  <a:pt x="1187471" y="45634"/>
                  <a:pt x="1204867" y="46117"/>
                </a:cubicBezTo>
                <a:close/>
                <a:moveTo>
                  <a:pt x="919117" y="46117"/>
                </a:moveTo>
                <a:cubicBezTo>
                  <a:pt x="931816" y="45366"/>
                  <a:pt x="947463" y="49103"/>
                  <a:pt x="966059" y="57330"/>
                </a:cubicBezTo>
                <a:cubicBezTo>
                  <a:pt x="984655" y="65556"/>
                  <a:pt x="1000852" y="82778"/>
                  <a:pt x="1014651" y="108996"/>
                </a:cubicBezTo>
                <a:cubicBezTo>
                  <a:pt x="1024179" y="129864"/>
                  <a:pt x="1030375" y="151364"/>
                  <a:pt x="1033239" y="173496"/>
                </a:cubicBezTo>
                <a:cubicBezTo>
                  <a:pt x="1036103" y="195628"/>
                  <a:pt x="1037389" y="217971"/>
                  <a:pt x="1037096" y="240525"/>
                </a:cubicBezTo>
                <a:cubicBezTo>
                  <a:pt x="1037354" y="262821"/>
                  <a:pt x="1036138" y="284695"/>
                  <a:pt x="1033449" y="306148"/>
                </a:cubicBezTo>
                <a:cubicBezTo>
                  <a:pt x="1030761" y="327601"/>
                  <a:pt x="1025056" y="348070"/>
                  <a:pt x="1016335" y="367556"/>
                </a:cubicBezTo>
                <a:cubicBezTo>
                  <a:pt x="1003357" y="393630"/>
                  <a:pt x="987768" y="411159"/>
                  <a:pt x="969572" y="420144"/>
                </a:cubicBezTo>
                <a:cubicBezTo>
                  <a:pt x="951375" y="429128"/>
                  <a:pt x="934369" y="433309"/>
                  <a:pt x="918554" y="432685"/>
                </a:cubicBezTo>
                <a:cubicBezTo>
                  <a:pt x="904147" y="433168"/>
                  <a:pt x="888264" y="429409"/>
                  <a:pt x="870909" y="421407"/>
                </a:cubicBezTo>
                <a:cubicBezTo>
                  <a:pt x="853554" y="413406"/>
                  <a:pt x="838527" y="398266"/>
                  <a:pt x="825826" y="375987"/>
                </a:cubicBezTo>
                <a:cubicBezTo>
                  <a:pt x="814709" y="354289"/>
                  <a:pt x="807625" y="331641"/>
                  <a:pt x="804574" y="308045"/>
                </a:cubicBezTo>
                <a:cubicBezTo>
                  <a:pt x="801523" y="284449"/>
                  <a:pt x="800190" y="261942"/>
                  <a:pt x="800576" y="240525"/>
                </a:cubicBezTo>
                <a:cubicBezTo>
                  <a:pt x="800318" y="217959"/>
                  <a:pt x="801534" y="195921"/>
                  <a:pt x="804223" y="174409"/>
                </a:cubicBezTo>
                <a:cubicBezTo>
                  <a:pt x="806911" y="152898"/>
                  <a:pt x="812616" y="132405"/>
                  <a:pt x="821337" y="112931"/>
                </a:cubicBezTo>
                <a:cubicBezTo>
                  <a:pt x="833368" y="87277"/>
                  <a:pt x="848323" y="69607"/>
                  <a:pt x="866204" y="59921"/>
                </a:cubicBezTo>
                <a:cubicBezTo>
                  <a:pt x="884083" y="50235"/>
                  <a:pt x="901722" y="45634"/>
                  <a:pt x="919117" y="46117"/>
                </a:cubicBezTo>
                <a:close/>
                <a:moveTo>
                  <a:pt x="642892" y="46117"/>
                </a:moveTo>
                <a:cubicBezTo>
                  <a:pt x="655591" y="45366"/>
                  <a:pt x="671238" y="49103"/>
                  <a:pt x="689834" y="57330"/>
                </a:cubicBezTo>
                <a:cubicBezTo>
                  <a:pt x="708430" y="65556"/>
                  <a:pt x="724628" y="82778"/>
                  <a:pt x="738427" y="108996"/>
                </a:cubicBezTo>
                <a:cubicBezTo>
                  <a:pt x="747954" y="129864"/>
                  <a:pt x="754150" y="151364"/>
                  <a:pt x="757014" y="173496"/>
                </a:cubicBezTo>
                <a:cubicBezTo>
                  <a:pt x="759878" y="195628"/>
                  <a:pt x="761164" y="217971"/>
                  <a:pt x="760872" y="240525"/>
                </a:cubicBezTo>
                <a:cubicBezTo>
                  <a:pt x="761129" y="262821"/>
                  <a:pt x="759913" y="284695"/>
                  <a:pt x="757224" y="306148"/>
                </a:cubicBezTo>
                <a:cubicBezTo>
                  <a:pt x="754535" y="327601"/>
                  <a:pt x="748831" y="348070"/>
                  <a:pt x="740110" y="367556"/>
                </a:cubicBezTo>
                <a:cubicBezTo>
                  <a:pt x="727131" y="393630"/>
                  <a:pt x="711544" y="411159"/>
                  <a:pt x="693347" y="420144"/>
                </a:cubicBezTo>
                <a:cubicBezTo>
                  <a:pt x="675150" y="429128"/>
                  <a:pt x="658144" y="433309"/>
                  <a:pt x="642330" y="432685"/>
                </a:cubicBezTo>
                <a:cubicBezTo>
                  <a:pt x="627921" y="433168"/>
                  <a:pt x="612040" y="429409"/>
                  <a:pt x="594684" y="421407"/>
                </a:cubicBezTo>
                <a:cubicBezTo>
                  <a:pt x="577330" y="413406"/>
                  <a:pt x="562302" y="398266"/>
                  <a:pt x="549601" y="375987"/>
                </a:cubicBezTo>
                <a:cubicBezTo>
                  <a:pt x="538484" y="354289"/>
                  <a:pt x="531400" y="331641"/>
                  <a:pt x="528349" y="308045"/>
                </a:cubicBezTo>
                <a:cubicBezTo>
                  <a:pt x="525298" y="284449"/>
                  <a:pt x="523965" y="261942"/>
                  <a:pt x="524351" y="240525"/>
                </a:cubicBezTo>
                <a:cubicBezTo>
                  <a:pt x="524094" y="217959"/>
                  <a:pt x="525309" y="195921"/>
                  <a:pt x="527998" y="174409"/>
                </a:cubicBezTo>
                <a:cubicBezTo>
                  <a:pt x="530686" y="152898"/>
                  <a:pt x="536392" y="132405"/>
                  <a:pt x="545112" y="112931"/>
                </a:cubicBezTo>
                <a:cubicBezTo>
                  <a:pt x="557143" y="87277"/>
                  <a:pt x="572099" y="69607"/>
                  <a:pt x="589979" y="59921"/>
                </a:cubicBezTo>
                <a:cubicBezTo>
                  <a:pt x="607859" y="50235"/>
                  <a:pt x="625497" y="45634"/>
                  <a:pt x="642892" y="46117"/>
                </a:cubicBezTo>
                <a:close/>
                <a:moveTo>
                  <a:pt x="366667" y="46117"/>
                </a:moveTo>
                <a:cubicBezTo>
                  <a:pt x="379366" y="45366"/>
                  <a:pt x="395013" y="49103"/>
                  <a:pt x="413609" y="57330"/>
                </a:cubicBezTo>
                <a:cubicBezTo>
                  <a:pt x="432205" y="65556"/>
                  <a:pt x="448403" y="82778"/>
                  <a:pt x="462201" y="108996"/>
                </a:cubicBezTo>
                <a:cubicBezTo>
                  <a:pt x="471729" y="129864"/>
                  <a:pt x="477925" y="151364"/>
                  <a:pt x="480789" y="173496"/>
                </a:cubicBezTo>
                <a:cubicBezTo>
                  <a:pt x="483653" y="195628"/>
                  <a:pt x="484939" y="217971"/>
                  <a:pt x="484647" y="240525"/>
                </a:cubicBezTo>
                <a:cubicBezTo>
                  <a:pt x="484904" y="262821"/>
                  <a:pt x="483688" y="284695"/>
                  <a:pt x="480999" y="306148"/>
                </a:cubicBezTo>
                <a:cubicBezTo>
                  <a:pt x="478311" y="327601"/>
                  <a:pt x="472606" y="348070"/>
                  <a:pt x="463885" y="367556"/>
                </a:cubicBezTo>
                <a:cubicBezTo>
                  <a:pt x="450907" y="393630"/>
                  <a:pt x="435319" y="411159"/>
                  <a:pt x="417122" y="420144"/>
                </a:cubicBezTo>
                <a:cubicBezTo>
                  <a:pt x="398925" y="429128"/>
                  <a:pt x="381919" y="433309"/>
                  <a:pt x="366105" y="432685"/>
                </a:cubicBezTo>
                <a:cubicBezTo>
                  <a:pt x="351696" y="433168"/>
                  <a:pt x="335815" y="429409"/>
                  <a:pt x="318460" y="421407"/>
                </a:cubicBezTo>
                <a:cubicBezTo>
                  <a:pt x="301105" y="413406"/>
                  <a:pt x="286077" y="398266"/>
                  <a:pt x="273376" y="375987"/>
                </a:cubicBezTo>
                <a:cubicBezTo>
                  <a:pt x="262259" y="354289"/>
                  <a:pt x="255175" y="331641"/>
                  <a:pt x="252124" y="308045"/>
                </a:cubicBezTo>
                <a:cubicBezTo>
                  <a:pt x="249073" y="284449"/>
                  <a:pt x="247740" y="261942"/>
                  <a:pt x="248126" y="240525"/>
                </a:cubicBezTo>
                <a:cubicBezTo>
                  <a:pt x="247868" y="217959"/>
                  <a:pt x="249085" y="195921"/>
                  <a:pt x="251773" y="174409"/>
                </a:cubicBezTo>
                <a:cubicBezTo>
                  <a:pt x="254462" y="152898"/>
                  <a:pt x="260166" y="132405"/>
                  <a:pt x="268887" y="112931"/>
                </a:cubicBezTo>
                <a:cubicBezTo>
                  <a:pt x="280918" y="87277"/>
                  <a:pt x="295873" y="69607"/>
                  <a:pt x="313754" y="59921"/>
                </a:cubicBezTo>
                <a:cubicBezTo>
                  <a:pt x="331634" y="50235"/>
                  <a:pt x="349272" y="45634"/>
                  <a:pt x="366667" y="46117"/>
                </a:cubicBezTo>
                <a:close/>
                <a:moveTo>
                  <a:pt x="102230" y="46117"/>
                </a:moveTo>
                <a:cubicBezTo>
                  <a:pt x="108413" y="45883"/>
                  <a:pt x="112177" y="46632"/>
                  <a:pt x="113521" y="48365"/>
                </a:cubicBezTo>
                <a:cubicBezTo>
                  <a:pt x="114865" y="50098"/>
                  <a:pt x="115403" y="54219"/>
                  <a:pt x="115134" y="60728"/>
                </a:cubicBezTo>
                <a:lnTo>
                  <a:pt x="115134" y="375990"/>
                </a:lnTo>
                <a:cubicBezTo>
                  <a:pt x="114843" y="382871"/>
                  <a:pt x="115613" y="388283"/>
                  <a:pt x="117445" y="392229"/>
                </a:cubicBezTo>
                <a:cubicBezTo>
                  <a:pt x="119276" y="396174"/>
                  <a:pt x="123917" y="398963"/>
                  <a:pt x="131369" y="400598"/>
                </a:cubicBezTo>
                <a:cubicBezTo>
                  <a:pt x="138820" y="402232"/>
                  <a:pt x="150830" y="403023"/>
                  <a:pt x="167398" y="402971"/>
                </a:cubicBezTo>
                <a:lnTo>
                  <a:pt x="185381" y="402971"/>
                </a:lnTo>
                <a:lnTo>
                  <a:pt x="185381" y="420322"/>
                </a:lnTo>
                <a:cubicBezTo>
                  <a:pt x="178481" y="419773"/>
                  <a:pt x="169365" y="419379"/>
                  <a:pt x="158033" y="419140"/>
                </a:cubicBezTo>
                <a:cubicBezTo>
                  <a:pt x="146701" y="418902"/>
                  <a:pt x="135215" y="418757"/>
                  <a:pt x="123574" y="418705"/>
                </a:cubicBezTo>
                <a:cubicBezTo>
                  <a:pt x="111933" y="418653"/>
                  <a:pt x="102201" y="418633"/>
                  <a:pt x="94376" y="418643"/>
                </a:cubicBezTo>
                <a:cubicBezTo>
                  <a:pt x="86551" y="418633"/>
                  <a:pt x="76818" y="418653"/>
                  <a:pt x="65178" y="418705"/>
                </a:cubicBezTo>
                <a:cubicBezTo>
                  <a:pt x="53538" y="418757"/>
                  <a:pt x="42052" y="418902"/>
                  <a:pt x="30720" y="419140"/>
                </a:cubicBezTo>
                <a:cubicBezTo>
                  <a:pt x="19387" y="419379"/>
                  <a:pt x="10271" y="419773"/>
                  <a:pt x="3371" y="420322"/>
                </a:cubicBezTo>
                <a:lnTo>
                  <a:pt x="3371" y="402971"/>
                </a:lnTo>
                <a:lnTo>
                  <a:pt x="21354" y="402971"/>
                </a:lnTo>
                <a:cubicBezTo>
                  <a:pt x="37922" y="403013"/>
                  <a:pt x="49932" y="402180"/>
                  <a:pt x="57383" y="400473"/>
                </a:cubicBezTo>
                <a:cubicBezTo>
                  <a:pt x="64834" y="398766"/>
                  <a:pt x="69476" y="395934"/>
                  <a:pt x="71308" y="391979"/>
                </a:cubicBezTo>
                <a:cubicBezTo>
                  <a:pt x="73140" y="388023"/>
                  <a:pt x="73909" y="382694"/>
                  <a:pt x="73618" y="375990"/>
                </a:cubicBezTo>
                <a:lnTo>
                  <a:pt x="73618" y="84882"/>
                </a:lnTo>
                <a:cubicBezTo>
                  <a:pt x="58468" y="91855"/>
                  <a:pt x="43950" y="96099"/>
                  <a:pt x="30065" y="97615"/>
                </a:cubicBezTo>
                <a:cubicBezTo>
                  <a:pt x="16179" y="99131"/>
                  <a:pt x="6158" y="99737"/>
                  <a:pt x="0" y="99434"/>
                </a:cubicBezTo>
                <a:lnTo>
                  <a:pt x="0" y="82083"/>
                </a:lnTo>
                <a:cubicBezTo>
                  <a:pt x="6278" y="82305"/>
                  <a:pt x="15200" y="81861"/>
                  <a:pt x="26764" y="80751"/>
                </a:cubicBezTo>
                <a:cubicBezTo>
                  <a:pt x="38328" y="79641"/>
                  <a:pt x="50826" y="76533"/>
                  <a:pt x="64258" y="71427"/>
                </a:cubicBezTo>
                <a:cubicBezTo>
                  <a:pt x="77690" y="66320"/>
                  <a:pt x="90347" y="57884"/>
                  <a:pt x="102230" y="46117"/>
                </a:cubicBezTo>
                <a:close/>
                <a:moveTo>
                  <a:pt x="7712410" y="0"/>
                </a:moveTo>
                <a:cubicBezTo>
                  <a:pt x="7713533" y="93"/>
                  <a:pt x="7714657" y="468"/>
                  <a:pt x="7715781" y="1124"/>
                </a:cubicBezTo>
                <a:cubicBezTo>
                  <a:pt x="7736733" y="17178"/>
                  <a:pt x="7756327" y="39019"/>
                  <a:pt x="7774562" y="66646"/>
                </a:cubicBezTo>
                <a:cubicBezTo>
                  <a:pt x="7792798" y="94273"/>
                  <a:pt x="7807599" y="124647"/>
                  <a:pt x="7818966" y="157769"/>
                </a:cubicBezTo>
                <a:cubicBezTo>
                  <a:pt x="7830333" y="190891"/>
                  <a:pt x="7836190" y="223721"/>
                  <a:pt x="7836536" y="256260"/>
                </a:cubicBezTo>
                <a:lnTo>
                  <a:pt x="7836536" y="303466"/>
                </a:lnTo>
                <a:cubicBezTo>
                  <a:pt x="7836190" y="336005"/>
                  <a:pt x="7830333" y="368836"/>
                  <a:pt x="7818966" y="401958"/>
                </a:cubicBezTo>
                <a:cubicBezTo>
                  <a:pt x="7807599" y="435079"/>
                  <a:pt x="7792798" y="465454"/>
                  <a:pt x="7774562" y="493081"/>
                </a:cubicBezTo>
                <a:cubicBezTo>
                  <a:pt x="7756327" y="520708"/>
                  <a:pt x="7736733" y="542549"/>
                  <a:pt x="7715781" y="558603"/>
                </a:cubicBezTo>
                <a:cubicBezTo>
                  <a:pt x="7714657" y="559259"/>
                  <a:pt x="7713533" y="559633"/>
                  <a:pt x="7712410" y="559727"/>
                </a:cubicBezTo>
                <a:cubicBezTo>
                  <a:pt x="7710946" y="559668"/>
                  <a:pt x="7709658" y="559083"/>
                  <a:pt x="7708546" y="557971"/>
                </a:cubicBezTo>
                <a:cubicBezTo>
                  <a:pt x="7707434" y="556859"/>
                  <a:pt x="7706848" y="555571"/>
                  <a:pt x="7706790" y="554107"/>
                </a:cubicBezTo>
                <a:cubicBezTo>
                  <a:pt x="7706813" y="553253"/>
                  <a:pt x="7707047" y="552433"/>
                  <a:pt x="7707492" y="551649"/>
                </a:cubicBezTo>
                <a:cubicBezTo>
                  <a:pt x="7707937" y="550864"/>
                  <a:pt x="7708452" y="550185"/>
                  <a:pt x="7709038" y="549611"/>
                </a:cubicBezTo>
                <a:cubicBezTo>
                  <a:pt x="7728637" y="534438"/>
                  <a:pt x="7745698" y="513333"/>
                  <a:pt x="7760219" y="486296"/>
                </a:cubicBezTo>
                <a:cubicBezTo>
                  <a:pt x="7774740" y="459258"/>
                  <a:pt x="7786014" y="429661"/>
                  <a:pt x="7794041" y="397503"/>
                </a:cubicBezTo>
                <a:cubicBezTo>
                  <a:pt x="7802069" y="365346"/>
                  <a:pt x="7806141" y="334000"/>
                  <a:pt x="7806259" y="303466"/>
                </a:cubicBezTo>
                <a:lnTo>
                  <a:pt x="7806259" y="256260"/>
                </a:lnTo>
                <a:cubicBezTo>
                  <a:pt x="7806141" y="225726"/>
                  <a:pt x="7802069" y="194381"/>
                  <a:pt x="7794041" y="162223"/>
                </a:cubicBezTo>
                <a:cubicBezTo>
                  <a:pt x="7786014" y="130066"/>
                  <a:pt x="7774740" y="100468"/>
                  <a:pt x="7760219" y="73431"/>
                </a:cubicBezTo>
                <a:cubicBezTo>
                  <a:pt x="7745698" y="46394"/>
                  <a:pt x="7728637" y="25289"/>
                  <a:pt x="7709038" y="10115"/>
                </a:cubicBezTo>
                <a:cubicBezTo>
                  <a:pt x="7708452" y="9542"/>
                  <a:pt x="7707937" y="8863"/>
                  <a:pt x="7707492" y="8078"/>
                </a:cubicBezTo>
                <a:cubicBezTo>
                  <a:pt x="7707047" y="7294"/>
                  <a:pt x="7706813" y="6474"/>
                  <a:pt x="7706790" y="5620"/>
                </a:cubicBezTo>
                <a:cubicBezTo>
                  <a:pt x="7706848" y="4156"/>
                  <a:pt x="7707434" y="2868"/>
                  <a:pt x="7708546" y="1756"/>
                </a:cubicBezTo>
                <a:cubicBezTo>
                  <a:pt x="7709658" y="644"/>
                  <a:pt x="7710946" y="58"/>
                  <a:pt x="7712410" y="0"/>
                </a:cubicBezTo>
                <a:close/>
                <a:moveTo>
                  <a:pt x="4398068" y="0"/>
                </a:moveTo>
                <a:cubicBezTo>
                  <a:pt x="4399532" y="58"/>
                  <a:pt x="4400820" y="644"/>
                  <a:pt x="4401932" y="1756"/>
                </a:cubicBezTo>
                <a:cubicBezTo>
                  <a:pt x="4403044" y="2868"/>
                  <a:pt x="4403629" y="4156"/>
                  <a:pt x="4403688" y="5620"/>
                </a:cubicBezTo>
                <a:cubicBezTo>
                  <a:pt x="4403664" y="6474"/>
                  <a:pt x="4403430" y="7294"/>
                  <a:pt x="4402985" y="8078"/>
                </a:cubicBezTo>
                <a:cubicBezTo>
                  <a:pt x="4402540" y="8863"/>
                  <a:pt x="4402025" y="9542"/>
                  <a:pt x="4401440" y="10115"/>
                </a:cubicBezTo>
                <a:cubicBezTo>
                  <a:pt x="4381840" y="25289"/>
                  <a:pt x="4364780" y="46394"/>
                  <a:pt x="4350259" y="73431"/>
                </a:cubicBezTo>
                <a:cubicBezTo>
                  <a:pt x="4335737" y="100468"/>
                  <a:pt x="4324463" y="130066"/>
                  <a:pt x="4316436" y="162223"/>
                </a:cubicBezTo>
                <a:cubicBezTo>
                  <a:pt x="4308409" y="194381"/>
                  <a:pt x="4304336" y="225726"/>
                  <a:pt x="4304218" y="256260"/>
                </a:cubicBezTo>
                <a:lnTo>
                  <a:pt x="4304218" y="303466"/>
                </a:lnTo>
                <a:cubicBezTo>
                  <a:pt x="4304336" y="334000"/>
                  <a:pt x="4308409" y="365346"/>
                  <a:pt x="4316436" y="397503"/>
                </a:cubicBezTo>
                <a:cubicBezTo>
                  <a:pt x="4324463" y="429661"/>
                  <a:pt x="4335737" y="459258"/>
                  <a:pt x="4350259" y="486296"/>
                </a:cubicBezTo>
                <a:cubicBezTo>
                  <a:pt x="4364780" y="513333"/>
                  <a:pt x="4381840" y="534438"/>
                  <a:pt x="4401440" y="549611"/>
                </a:cubicBezTo>
                <a:cubicBezTo>
                  <a:pt x="4402025" y="550185"/>
                  <a:pt x="4402540" y="550864"/>
                  <a:pt x="4402985" y="551649"/>
                </a:cubicBezTo>
                <a:cubicBezTo>
                  <a:pt x="4403430" y="552433"/>
                  <a:pt x="4403664" y="553253"/>
                  <a:pt x="4403688" y="554107"/>
                </a:cubicBezTo>
                <a:cubicBezTo>
                  <a:pt x="4403629" y="555571"/>
                  <a:pt x="4403044" y="556859"/>
                  <a:pt x="4401932" y="557971"/>
                </a:cubicBezTo>
                <a:cubicBezTo>
                  <a:pt x="4400820" y="559083"/>
                  <a:pt x="4399532" y="559668"/>
                  <a:pt x="4398068" y="559727"/>
                </a:cubicBezTo>
                <a:cubicBezTo>
                  <a:pt x="4396944" y="559633"/>
                  <a:pt x="4395820" y="559259"/>
                  <a:pt x="4394696" y="558603"/>
                </a:cubicBezTo>
                <a:cubicBezTo>
                  <a:pt x="4373744" y="542549"/>
                  <a:pt x="4354151" y="520708"/>
                  <a:pt x="4335915" y="493081"/>
                </a:cubicBezTo>
                <a:cubicBezTo>
                  <a:pt x="4317680" y="465454"/>
                  <a:pt x="4302878" y="435079"/>
                  <a:pt x="4291512" y="401958"/>
                </a:cubicBezTo>
                <a:cubicBezTo>
                  <a:pt x="4280144" y="368836"/>
                  <a:pt x="4274288" y="336005"/>
                  <a:pt x="4273942" y="303466"/>
                </a:cubicBezTo>
                <a:lnTo>
                  <a:pt x="4273942" y="256260"/>
                </a:lnTo>
                <a:cubicBezTo>
                  <a:pt x="4274288" y="223721"/>
                  <a:pt x="4280144" y="190891"/>
                  <a:pt x="4291512" y="157769"/>
                </a:cubicBezTo>
                <a:cubicBezTo>
                  <a:pt x="4302878" y="124647"/>
                  <a:pt x="4317680" y="94273"/>
                  <a:pt x="4335915" y="66646"/>
                </a:cubicBezTo>
                <a:cubicBezTo>
                  <a:pt x="4354151" y="39019"/>
                  <a:pt x="4373744" y="17178"/>
                  <a:pt x="4394696" y="1124"/>
                </a:cubicBezTo>
                <a:cubicBezTo>
                  <a:pt x="4395820" y="468"/>
                  <a:pt x="4396944" y="93"/>
                  <a:pt x="43980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41159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0EB5A-43CE-AD28-7A6B-3F58A372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3D1A-1705-615A-6CB3-5ABF9CFA2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1268760"/>
            <a:ext cx="10081120" cy="1440160"/>
          </a:xfrm>
        </p:spPr>
        <p:txBody>
          <a:bodyPr/>
          <a:lstStyle/>
          <a:p>
            <a:r>
              <a:rPr lang="en-US" altLang="zh-CN" dirty="0"/>
              <a:t>Two’s Complement.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596362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FEF7A2-372E-A2D3-52BC-8FCCDBE4B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!!a95">
            <a:extLst>
              <a:ext uri="{FF2B5EF4-FFF2-40B4-BE49-F238E27FC236}">
                <a16:creationId xmlns:a16="http://schemas.microsoft.com/office/drawing/2014/main" id="{154EE33B-8AAB-D7D4-515A-6F2CB96366CC}"/>
              </a:ext>
            </a:extLst>
          </p:cNvPr>
          <p:cNvSpPr/>
          <p:nvPr/>
        </p:nvSpPr>
        <p:spPr>
          <a:xfrm rot="10800000">
            <a:off x="5954288" y="3740985"/>
            <a:ext cx="324001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1" tIns="43199" rIns="-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2" name="!!s96">
            <a:extLst>
              <a:ext uri="{FF2B5EF4-FFF2-40B4-BE49-F238E27FC236}">
                <a16:creationId xmlns:a16="http://schemas.microsoft.com/office/drawing/2014/main" id="{019FD223-132D-D2D1-505E-B09F8E46A0CF}"/>
              </a:ext>
            </a:extLst>
          </p:cNvPr>
          <p:cNvSpPr/>
          <p:nvPr/>
        </p:nvSpPr>
        <p:spPr>
          <a:xfrm>
            <a:off x="5665113" y="3397810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96</a:t>
            </a:r>
            <a:endParaRPr lang="zh-CN" altLang="en-US" sz="3200" kern="1200" dirty="0"/>
          </a:p>
        </p:txBody>
      </p:sp>
      <p:sp>
        <p:nvSpPr>
          <p:cNvPr id="103" name="!!a96">
            <a:extLst>
              <a:ext uri="{FF2B5EF4-FFF2-40B4-BE49-F238E27FC236}">
                <a16:creationId xmlns:a16="http://schemas.microsoft.com/office/drawing/2014/main" id="{27107B61-81C7-6562-0A4F-CCE616675CC7}"/>
              </a:ext>
            </a:extLst>
          </p:cNvPr>
          <p:cNvSpPr/>
          <p:nvPr/>
        </p:nvSpPr>
        <p:spPr>
          <a:xfrm rot="10800000">
            <a:off x="5954288" y="3740985"/>
            <a:ext cx="324001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0" tIns="43200" rIns="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4" name="!!s97">
            <a:extLst>
              <a:ext uri="{FF2B5EF4-FFF2-40B4-BE49-F238E27FC236}">
                <a16:creationId xmlns:a16="http://schemas.microsoft.com/office/drawing/2014/main" id="{9B7AD1F8-97D1-F7DA-9FB6-0D8AF14FEA9B}"/>
              </a:ext>
            </a:extLst>
          </p:cNvPr>
          <p:cNvSpPr/>
          <p:nvPr/>
        </p:nvSpPr>
        <p:spPr>
          <a:xfrm>
            <a:off x="5665113" y="3397810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97</a:t>
            </a:r>
            <a:endParaRPr lang="zh-CN" altLang="en-US" sz="3200" kern="1200" dirty="0"/>
          </a:p>
        </p:txBody>
      </p:sp>
      <p:sp>
        <p:nvSpPr>
          <p:cNvPr id="105" name="!!a97">
            <a:extLst>
              <a:ext uri="{FF2B5EF4-FFF2-40B4-BE49-F238E27FC236}">
                <a16:creationId xmlns:a16="http://schemas.microsoft.com/office/drawing/2014/main" id="{E5267087-5760-7821-C407-C0CFB6102D6A}"/>
              </a:ext>
            </a:extLst>
          </p:cNvPr>
          <p:cNvSpPr/>
          <p:nvPr/>
        </p:nvSpPr>
        <p:spPr>
          <a:xfrm rot="10800000">
            <a:off x="5954289" y="3740985"/>
            <a:ext cx="324000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1" tIns="43200" rIns="-2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6" name="!!s98">
            <a:extLst>
              <a:ext uri="{FF2B5EF4-FFF2-40B4-BE49-F238E27FC236}">
                <a16:creationId xmlns:a16="http://schemas.microsoft.com/office/drawing/2014/main" id="{8E8AC465-289E-73BC-3001-E1A77CB503B1}"/>
              </a:ext>
            </a:extLst>
          </p:cNvPr>
          <p:cNvSpPr/>
          <p:nvPr/>
        </p:nvSpPr>
        <p:spPr>
          <a:xfrm>
            <a:off x="5665113" y="3397810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98</a:t>
            </a:r>
            <a:endParaRPr lang="zh-CN" altLang="en-US" sz="3200" kern="1200" dirty="0"/>
          </a:p>
        </p:txBody>
      </p:sp>
      <p:sp>
        <p:nvSpPr>
          <p:cNvPr id="107" name="!!a98">
            <a:extLst>
              <a:ext uri="{FF2B5EF4-FFF2-40B4-BE49-F238E27FC236}">
                <a16:creationId xmlns:a16="http://schemas.microsoft.com/office/drawing/2014/main" id="{9A96B0C8-7F88-A3F5-7788-2DEEBA0696D5}"/>
              </a:ext>
            </a:extLst>
          </p:cNvPr>
          <p:cNvSpPr/>
          <p:nvPr/>
        </p:nvSpPr>
        <p:spPr>
          <a:xfrm>
            <a:off x="5954288" y="3740985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8" name="!!s99">
            <a:extLst>
              <a:ext uri="{FF2B5EF4-FFF2-40B4-BE49-F238E27FC236}">
                <a16:creationId xmlns:a16="http://schemas.microsoft.com/office/drawing/2014/main" id="{A04F37AA-59D4-DE56-801B-5532ADCB977C}"/>
              </a:ext>
            </a:extLst>
          </p:cNvPr>
          <p:cNvSpPr/>
          <p:nvPr/>
        </p:nvSpPr>
        <p:spPr>
          <a:xfrm>
            <a:off x="5665113" y="3397810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99</a:t>
            </a:r>
            <a:endParaRPr lang="zh-CN" altLang="en-US" sz="3200" kern="1200" dirty="0"/>
          </a:p>
        </p:txBody>
      </p:sp>
      <p:sp>
        <p:nvSpPr>
          <p:cNvPr id="109" name="!!a99">
            <a:extLst>
              <a:ext uri="{FF2B5EF4-FFF2-40B4-BE49-F238E27FC236}">
                <a16:creationId xmlns:a16="http://schemas.microsoft.com/office/drawing/2014/main" id="{750D1726-299A-C6AC-21CA-843831F32948}"/>
              </a:ext>
            </a:extLst>
          </p:cNvPr>
          <p:cNvSpPr/>
          <p:nvPr/>
        </p:nvSpPr>
        <p:spPr>
          <a:xfrm>
            <a:off x="5954288" y="3740985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10" name="!!s0">
            <a:extLst>
              <a:ext uri="{FF2B5EF4-FFF2-40B4-BE49-F238E27FC236}">
                <a16:creationId xmlns:a16="http://schemas.microsoft.com/office/drawing/2014/main" id="{080BB9ED-73EB-C52D-54DC-F2C197D2C2E4}"/>
              </a:ext>
            </a:extLst>
          </p:cNvPr>
          <p:cNvSpPr/>
          <p:nvPr/>
        </p:nvSpPr>
        <p:spPr>
          <a:xfrm>
            <a:off x="5665113" y="3397810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0</a:t>
            </a:r>
            <a:endParaRPr lang="zh-CN" altLang="en-US" sz="3200" kern="1200" dirty="0"/>
          </a:p>
        </p:txBody>
      </p:sp>
      <p:sp>
        <p:nvSpPr>
          <p:cNvPr id="111" name="!!a0">
            <a:extLst>
              <a:ext uri="{FF2B5EF4-FFF2-40B4-BE49-F238E27FC236}">
                <a16:creationId xmlns:a16="http://schemas.microsoft.com/office/drawing/2014/main" id="{1334F1C5-5F0B-AEDA-8520-9933BD6F9F3F}"/>
              </a:ext>
            </a:extLst>
          </p:cNvPr>
          <p:cNvSpPr/>
          <p:nvPr/>
        </p:nvSpPr>
        <p:spPr>
          <a:xfrm>
            <a:off x="5954288" y="3740985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13" name="!!s1'">
            <a:extLst>
              <a:ext uri="{FF2B5EF4-FFF2-40B4-BE49-F238E27FC236}">
                <a16:creationId xmlns:a16="http://schemas.microsoft.com/office/drawing/2014/main" id="{02D61F70-9557-7F0D-3E4D-E622ED59E9AE}"/>
              </a:ext>
            </a:extLst>
          </p:cNvPr>
          <p:cNvSpPr/>
          <p:nvPr/>
        </p:nvSpPr>
        <p:spPr>
          <a:xfrm>
            <a:off x="5665113" y="3397810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1</a:t>
            </a:r>
            <a:endParaRPr lang="zh-CN" altLang="en-US" sz="3200" kern="1200" dirty="0"/>
          </a:p>
        </p:txBody>
      </p:sp>
      <p:sp>
        <p:nvSpPr>
          <p:cNvPr id="86" name="!!s1">
            <a:extLst>
              <a:ext uri="{FF2B5EF4-FFF2-40B4-BE49-F238E27FC236}">
                <a16:creationId xmlns:a16="http://schemas.microsoft.com/office/drawing/2014/main" id="{A74085B5-8C7B-0077-A840-92BDA87AFD03}"/>
              </a:ext>
            </a:extLst>
          </p:cNvPr>
          <p:cNvSpPr/>
          <p:nvPr/>
        </p:nvSpPr>
        <p:spPr>
          <a:xfrm>
            <a:off x="5665113" y="3397810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1</a:t>
            </a:r>
            <a:endParaRPr lang="zh-CN" altLang="en-US" sz="3200" kern="1200" dirty="0"/>
          </a:p>
        </p:txBody>
      </p:sp>
      <p:sp>
        <p:nvSpPr>
          <p:cNvPr id="87" name="!!a1">
            <a:extLst>
              <a:ext uri="{FF2B5EF4-FFF2-40B4-BE49-F238E27FC236}">
                <a16:creationId xmlns:a16="http://schemas.microsoft.com/office/drawing/2014/main" id="{FEF68E41-423B-B67A-D9E9-CE071C8CA5E6}"/>
              </a:ext>
            </a:extLst>
          </p:cNvPr>
          <p:cNvSpPr/>
          <p:nvPr/>
        </p:nvSpPr>
        <p:spPr>
          <a:xfrm>
            <a:off x="5954288" y="3740985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88" name="!!s2">
            <a:extLst>
              <a:ext uri="{FF2B5EF4-FFF2-40B4-BE49-F238E27FC236}">
                <a16:creationId xmlns:a16="http://schemas.microsoft.com/office/drawing/2014/main" id="{B8C0D852-05AF-68FD-C9FC-29739CA3E44E}"/>
              </a:ext>
            </a:extLst>
          </p:cNvPr>
          <p:cNvSpPr/>
          <p:nvPr/>
        </p:nvSpPr>
        <p:spPr>
          <a:xfrm>
            <a:off x="5665113" y="3397810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2</a:t>
            </a:r>
            <a:endParaRPr lang="zh-CN" altLang="en-US" sz="3200" kern="1200" dirty="0"/>
          </a:p>
        </p:txBody>
      </p:sp>
      <p:sp>
        <p:nvSpPr>
          <p:cNvPr id="89" name="!!a2">
            <a:extLst>
              <a:ext uri="{FF2B5EF4-FFF2-40B4-BE49-F238E27FC236}">
                <a16:creationId xmlns:a16="http://schemas.microsoft.com/office/drawing/2014/main" id="{BFDAC0C0-913F-C5D2-D351-16829F00D626}"/>
              </a:ext>
            </a:extLst>
          </p:cNvPr>
          <p:cNvSpPr/>
          <p:nvPr/>
        </p:nvSpPr>
        <p:spPr>
          <a:xfrm>
            <a:off x="5954288" y="3740985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0" name="!!s3">
            <a:extLst>
              <a:ext uri="{FF2B5EF4-FFF2-40B4-BE49-F238E27FC236}">
                <a16:creationId xmlns:a16="http://schemas.microsoft.com/office/drawing/2014/main" id="{171F647A-93DD-CC9E-B330-4CC0EFB8B54C}"/>
              </a:ext>
            </a:extLst>
          </p:cNvPr>
          <p:cNvSpPr/>
          <p:nvPr/>
        </p:nvSpPr>
        <p:spPr>
          <a:xfrm>
            <a:off x="5665113" y="3397810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3</a:t>
            </a:r>
            <a:endParaRPr lang="zh-CN" altLang="en-US" sz="3200" kern="1200" dirty="0"/>
          </a:p>
        </p:txBody>
      </p:sp>
      <p:sp>
        <p:nvSpPr>
          <p:cNvPr id="91" name="!!a3">
            <a:extLst>
              <a:ext uri="{FF2B5EF4-FFF2-40B4-BE49-F238E27FC236}">
                <a16:creationId xmlns:a16="http://schemas.microsoft.com/office/drawing/2014/main" id="{5AE85D17-4E96-E69B-202A-B93EB3875721}"/>
              </a:ext>
            </a:extLst>
          </p:cNvPr>
          <p:cNvSpPr/>
          <p:nvPr/>
        </p:nvSpPr>
        <p:spPr>
          <a:xfrm>
            <a:off x="5954288" y="3740985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2" name="!!s3">
            <a:extLst>
              <a:ext uri="{FF2B5EF4-FFF2-40B4-BE49-F238E27FC236}">
                <a16:creationId xmlns:a16="http://schemas.microsoft.com/office/drawing/2014/main" id="{18E415AB-A425-CAD3-F9FF-EE3A6D79E30D}"/>
              </a:ext>
            </a:extLst>
          </p:cNvPr>
          <p:cNvSpPr/>
          <p:nvPr/>
        </p:nvSpPr>
        <p:spPr>
          <a:xfrm>
            <a:off x="5665113" y="3397810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</a:t>
            </a:r>
            <a:endParaRPr lang="zh-CN" altLang="en-US" sz="3200" kern="1200" dirty="0"/>
          </a:p>
        </p:txBody>
      </p:sp>
      <p:sp>
        <p:nvSpPr>
          <p:cNvPr id="93" name="!!a4">
            <a:extLst>
              <a:ext uri="{FF2B5EF4-FFF2-40B4-BE49-F238E27FC236}">
                <a16:creationId xmlns:a16="http://schemas.microsoft.com/office/drawing/2014/main" id="{0E646D7D-1A81-73F5-C368-5C080C21D4EE}"/>
              </a:ext>
            </a:extLst>
          </p:cNvPr>
          <p:cNvSpPr/>
          <p:nvPr/>
        </p:nvSpPr>
        <p:spPr>
          <a:xfrm rot="10800000">
            <a:off x="5954289" y="3740985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0" tIns="43199" rIns="-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4" name="!!s5">
            <a:extLst>
              <a:ext uri="{FF2B5EF4-FFF2-40B4-BE49-F238E27FC236}">
                <a16:creationId xmlns:a16="http://schemas.microsoft.com/office/drawing/2014/main" id="{0F782DAE-16D6-9A41-0945-1249685DE317}"/>
              </a:ext>
            </a:extLst>
          </p:cNvPr>
          <p:cNvSpPr/>
          <p:nvPr/>
        </p:nvSpPr>
        <p:spPr>
          <a:xfrm>
            <a:off x="5665113" y="3397810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5</a:t>
            </a:r>
            <a:endParaRPr lang="zh-CN" altLang="en-US" sz="3200" kern="1200" dirty="0"/>
          </a:p>
        </p:txBody>
      </p:sp>
      <p:sp>
        <p:nvSpPr>
          <p:cNvPr id="95" name="!!a5">
            <a:extLst>
              <a:ext uri="{FF2B5EF4-FFF2-40B4-BE49-F238E27FC236}">
                <a16:creationId xmlns:a16="http://schemas.microsoft.com/office/drawing/2014/main" id="{24C0F41B-4D04-91FA-C98E-E0CA76FCA213}"/>
              </a:ext>
            </a:extLst>
          </p:cNvPr>
          <p:cNvSpPr/>
          <p:nvPr/>
        </p:nvSpPr>
        <p:spPr>
          <a:xfrm rot="10800000">
            <a:off x="5954288" y="3740985"/>
            <a:ext cx="324001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99" tIns="43200" rIns="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6" name="!!s6">
            <a:extLst>
              <a:ext uri="{FF2B5EF4-FFF2-40B4-BE49-F238E27FC236}">
                <a16:creationId xmlns:a16="http://schemas.microsoft.com/office/drawing/2014/main" id="{BEFFB2E5-551D-B3E7-C2C9-214CEC0AD56C}"/>
              </a:ext>
            </a:extLst>
          </p:cNvPr>
          <p:cNvSpPr/>
          <p:nvPr/>
        </p:nvSpPr>
        <p:spPr>
          <a:xfrm>
            <a:off x="5665113" y="3397810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6</a:t>
            </a:r>
            <a:endParaRPr lang="zh-CN" altLang="en-US" sz="3200" kern="1200" dirty="0"/>
          </a:p>
        </p:txBody>
      </p:sp>
      <p:sp>
        <p:nvSpPr>
          <p:cNvPr id="97" name="!!a6">
            <a:extLst>
              <a:ext uri="{FF2B5EF4-FFF2-40B4-BE49-F238E27FC236}">
                <a16:creationId xmlns:a16="http://schemas.microsoft.com/office/drawing/2014/main" id="{2DBFBEAA-9632-98AA-0128-1F96E3C46C65}"/>
              </a:ext>
            </a:extLst>
          </p:cNvPr>
          <p:cNvSpPr/>
          <p:nvPr/>
        </p:nvSpPr>
        <p:spPr>
          <a:xfrm rot="10800000">
            <a:off x="5954288" y="3740985"/>
            <a:ext cx="324001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99" tIns="43201" rIns="1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</p:spTree>
    <p:extLst>
      <p:ext uri="{BB962C8B-B14F-4D97-AF65-F5344CB8AC3E}">
        <p14:creationId xmlns:p14="http://schemas.microsoft.com/office/powerpoint/2010/main" val="134295423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7391B0-A222-E355-95DE-B9933489C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!!a95x">
            <a:extLst>
              <a:ext uri="{FF2B5EF4-FFF2-40B4-BE49-F238E27FC236}">
                <a16:creationId xmlns:a16="http://schemas.microsoft.com/office/drawing/2014/main" id="{0D139C4D-E421-75EC-28ED-EA3855A6B0C7}"/>
              </a:ext>
            </a:extLst>
          </p:cNvPr>
          <p:cNvSpPr/>
          <p:nvPr/>
        </p:nvSpPr>
        <p:spPr>
          <a:xfrm rot="12461538">
            <a:off x="7204019" y="531023"/>
            <a:ext cx="324001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1" tIns="43199" rIns="-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2" name="!!s96x">
            <a:extLst>
              <a:ext uri="{FF2B5EF4-FFF2-40B4-BE49-F238E27FC236}">
                <a16:creationId xmlns:a16="http://schemas.microsoft.com/office/drawing/2014/main" id="{008301E6-2A5C-7F03-F069-CC7EB489EA24}"/>
              </a:ext>
            </a:extLst>
          </p:cNvPr>
          <p:cNvSpPr/>
          <p:nvPr/>
        </p:nvSpPr>
        <p:spPr>
          <a:xfrm>
            <a:off x="7520082" y="505502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45</a:t>
            </a:r>
            <a:endParaRPr lang="zh-CN" altLang="en-US" sz="3200" kern="1200" dirty="0"/>
          </a:p>
        </p:txBody>
      </p:sp>
      <p:sp>
        <p:nvSpPr>
          <p:cNvPr id="103" name="!!a96x">
            <a:extLst>
              <a:ext uri="{FF2B5EF4-FFF2-40B4-BE49-F238E27FC236}">
                <a16:creationId xmlns:a16="http://schemas.microsoft.com/office/drawing/2014/main" id="{2193A7C8-B5DA-F743-5E93-FA14136D0440}"/>
              </a:ext>
            </a:extLst>
          </p:cNvPr>
          <p:cNvSpPr/>
          <p:nvPr/>
        </p:nvSpPr>
        <p:spPr>
          <a:xfrm rot="14123077">
            <a:off x="8189858" y="1400074"/>
            <a:ext cx="324001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0" tIns="43200" rIns="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4" name="!!s97x">
            <a:extLst>
              <a:ext uri="{FF2B5EF4-FFF2-40B4-BE49-F238E27FC236}">
                <a16:creationId xmlns:a16="http://schemas.microsoft.com/office/drawing/2014/main" id="{2EC9213A-7E83-690A-33AD-65DD4CCFFBB0}"/>
              </a:ext>
            </a:extLst>
          </p:cNvPr>
          <p:cNvSpPr/>
          <p:nvPr/>
        </p:nvSpPr>
        <p:spPr>
          <a:xfrm>
            <a:off x="8288975" y="1619436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46</a:t>
            </a:r>
            <a:endParaRPr lang="zh-CN" altLang="en-US" sz="3200" kern="1200" dirty="0"/>
          </a:p>
        </p:txBody>
      </p:sp>
      <p:sp>
        <p:nvSpPr>
          <p:cNvPr id="105" name="!!a97x">
            <a:extLst>
              <a:ext uri="{FF2B5EF4-FFF2-40B4-BE49-F238E27FC236}">
                <a16:creationId xmlns:a16="http://schemas.microsoft.com/office/drawing/2014/main" id="{98230D13-21AB-534A-BDF4-1AD21694497C}"/>
              </a:ext>
            </a:extLst>
          </p:cNvPr>
          <p:cNvSpPr/>
          <p:nvPr/>
        </p:nvSpPr>
        <p:spPr>
          <a:xfrm rot="15784615">
            <a:off x="8658909" y="2627723"/>
            <a:ext cx="324000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1" tIns="43200" rIns="-2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6" name="!!s98x">
            <a:extLst>
              <a:ext uri="{FF2B5EF4-FFF2-40B4-BE49-F238E27FC236}">
                <a16:creationId xmlns:a16="http://schemas.microsoft.com/office/drawing/2014/main" id="{7FB32C57-6BAA-EEBF-FBFD-4B53DB8091C2}"/>
              </a:ext>
            </a:extLst>
          </p:cNvPr>
          <p:cNvSpPr/>
          <p:nvPr/>
        </p:nvSpPr>
        <p:spPr>
          <a:xfrm>
            <a:off x="8452125" y="2963097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47</a:t>
            </a:r>
            <a:endParaRPr lang="zh-CN" altLang="en-US" sz="3200" kern="1200" dirty="0"/>
          </a:p>
        </p:txBody>
      </p:sp>
      <p:sp>
        <p:nvSpPr>
          <p:cNvPr id="107" name="!!a98x">
            <a:extLst>
              <a:ext uri="{FF2B5EF4-FFF2-40B4-BE49-F238E27FC236}">
                <a16:creationId xmlns:a16="http://schemas.microsoft.com/office/drawing/2014/main" id="{79FD7D59-FFBE-FA35-F84E-4BA7497075F1}"/>
              </a:ext>
            </a:extLst>
          </p:cNvPr>
          <p:cNvSpPr/>
          <p:nvPr/>
        </p:nvSpPr>
        <p:spPr>
          <a:xfrm rot="6646154">
            <a:off x="8503716" y="3932731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08" name="!!s99x">
            <a:extLst>
              <a:ext uri="{FF2B5EF4-FFF2-40B4-BE49-F238E27FC236}">
                <a16:creationId xmlns:a16="http://schemas.microsoft.com/office/drawing/2014/main" id="{11E5E539-CA02-4516-5214-9BB294AC867F}"/>
              </a:ext>
            </a:extLst>
          </p:cNvPr>
          <p:cNvSpPr/>
          <p:nvPr/>
        </p:nvSpPr>
        <p:spPr>
          <a:xfrm>
            <a:off x="7972156" y="4228671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48</a:t>
            </a:r>
            <a:endParaRPr lang="zh-CN" altLang="en-US" sz="3200" kern="1200" dirty="0"/>
          </a:p>
        </p:txBody>
      </p:sp>
      <p:sp>
        <p:nvSpPr>
          <p:cNvPr id="109" name="!!a99x">
            <a:extLst>
              <a:ext uri="{FF2B5EF4-FFF2-40B4-BE49-F238E27FC236}">
                <a16:creationId xmlns:a16="http://schemas.microsoft.com/office/drawing/2014/main" id="{31EAF029-3542-DBE6-3CFB-59A444E6F671}"/>
              </a:ext>
            </a:extLst>
          </p:cNvPr>
          <p:cNvSpPr/>
          <p:nvPr/>
        </p:nvSpPr>
        <p:spPr>
          <a:xfrm rot="8307692">
            <a:off x="7759831" y="5016136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10" name="!!s0x">
            <a:extLst>
              <a:ext uri="{FF2B5EF4-FFF2-40B4-BE49-F238E27FC236}">
                <a16:creationId xmlns:a16="http://schemas.microsoft.com/office/drawing/2014/main" id="{61E290D8-CEB4-57EE-46DA-A189230F98C7}"/>
              </a:ext>
            </a:extLst>
          </p:cNvPr>
          <p:cNvSpPr/>
          <p:nvPr/>
        </p:nvSpPr>
        <p:spPr>
          <a:xfrm>
            <a:off x="6959024" y="5126227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49</a:t>
            </a:r>
            <a:endParaRPr lang="zh-CN" altLang="en-US" sz="3200" kern="1200" dirty="0"/>
          </a:p>
        </p:txBody>
      </p:sp>
      <p:sp>
        <p:nvSpPr>
          <p:cNvPr id="111" name="!!a0x">
            <a:extLst>
              <a:ext uri="{FF2B5EF4-FFF2-40B4-BE49-F238E27FC236}">
                <a16:creationId xmlns:a16="http://schemas.microsoft.com/office/drawing/2014/main" id="{2CD5FF01-A194-DAFC-9E9A-8A7266712E93}"/>
              </a:ext>
            </a:extLst>
          </p:cNvPr>
          <p:cNvSpPr/>
          <p:nvPr/>
        </p:nvSpPr>
        <p:spPr>
          <a:xfrm rot="9969231">
            <a:off x="6597671" y="5629743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113" name="!!s1'x">
            <a:extLst>
              <a:ext uri="{FF2B5EF4-FFF2-40B4-BE49-F238E27FC236}">
                <a16:creationId xmlns:a16="http://schemas.microsoft.com/office/drawing/2014/main" id="{0E0CCBF6-5286-CB1C-F65D-DBF1476677BD}"/>
              </a:ext>
            </a:extLst>
          </p:cNvPr>
          <p:cNvSpPr/>
          <p:nvPr/>
        </p:nvSpPr>
        <p:spPr>
          <a:xfrm>
            <a:off x="5644825" y="5450148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>
                <a:latin typeface="LM Roman 10" panose="00000500000000000000" pitchFamily="50" charset="0"/>
              </a:rPr>
              <a:t>??</a:t>
            </a:r>
            <a:endParaRPr lang="zh-CN" altLang="en-US" sz="3200" kern="1200" dirty="0">
              <a:latin typeface="LM Roman 10" panose="00000500000000000000" pitchFamily="50" charset="0"/>
            </a:endParaRPr>
          </a:p>
        </p:txBody>
      </p:sp>
      <p:sp>
        <p:nvSpPr>
          <p:cNvPr id="86" name="!!s1x">
            <a:extLst>
              <a:ext uri="{FF2B5EF4-FFF2-40B4-BE49-F238E27FC236}">
                <a16:creationId xmlns:a16="http://schemas.microsoft.com/office/drawing/2014/main" id="{ACC8C226-D2DC-EEE6-BCF6-BF132BBAB281}"/>
              </a:ext>
            </a:extLst>
          </p:cNvPr>
          <p:cNvSpPr/>
          <p:nvPr/>
        </p:nvSpPr>
        <p:spPr>
          <a:xfrm>
            <a:off x="5644825" y="5450148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>
                <a:latin typeface="LM Roman 10" panose="00000500000000000000" pitchFamily="50" charset="0"/>
                <a:ea typeface="Latin Modern Math" panose="02000503000000000000" pitchFamily="50" charset="0"/>
              </a:rPr>
              <a:t>??</a:t>
            </a:r>
            <a:endParaRPr lang="zh-CN" altLang="en-US" sz="3200" kern="1200" dirty="0">
              <a:latin typeface="LM Roman 10" panose="00000500000000000000" pitchFamily="50" charset="0"/>
            </a:endParaRPr>
          </a:p>
        </p:txBody>
      </p:sp>
      <p:sp>
        <p:nvSpPr>
          <p:cNvPr id="87" name="!!a1x">
            <a:extLst>
              <a:ext uri="{FF2B5EF4-FFF2-40B4-BE49-F238E27FC236}">
                <a16:creationId xmlns:a16="http://schemas.microsoft.com/office/drawing/2014/main" id="{B6F29336-B3B1-18C4-D912-3999729E72C7}"/>
              </a:ext>
            </a:extLst>
          </p:cNvPr>
          <p:cNvSpPr/>
          <p:nvPr/>
        </p:nvSpPr>
        <p:spPr>
          <a:xfrm rot="11630769">
            <a:off x="5283471" y="5632982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88" name="!!s2x">
            <a:extLst>
              <a:ext uri="{FF2B5EF4-FFF2-40B4-BE49-F238E27FC236}">
                <a16:creationId xmlns:a16="http://schemas.microsoft.com/office/drawing/2014/main" id="{58839053-CD65-B592-1143-59EB2977F332}"/>
              </a:ext>
            </a:extLst>
          </p:cNvPr>
          <p:cNvSpPr/>
          <p:nvPr/>
        </p:nvSpPr>
        <p:spPr>
          <a:xfrm>
            <a:off x="4330625" y="5126227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dirty="0"/>
              <a:t>-49</a:t>
            </a:r>
            <a:endParaRPr lang="zh-CN" altLang="en-US" sz="3200" kern="1200" dirty="0"/>
          </a:p>
        </p:txBody>
      </p:sp>
      <p:sp>
        <p:nvSpPr>
          <p:cNvPr id="89" name="!!a2x">
            <a:extLst>
              <a:ext uri="{FF2B5EF4-FFF2-40B4-BE49-F238E27FC236}">
                <a16:creationId xmlns:a16="http://schemas.microsoft.com/office/drawing/2014/main" id="{6C0ED08D-C491-1F22-DD05-55419CD750E8}"/>
              </a:ext>
            </a:extLst>
          </p:cNvPr>
          <p:cNvSpPr/>
          <p:nvPr/>
        </p:nvSpPr>
        <p:spPr>
          <a:xfrm rot="13292308">
            <a:off x="4118300" y="5025112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200" rIns="64800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0" name="!!s3x">
            <a:extLst>
              <a:ext uri="{FF2B5EF4-FFF2-40B4-BE49-F238E27FC236}">
                <a16:creationId xmlns:a16="http://schemas.microsoft.com/office/drawing/2014/main" id="{B81F57CA-C0C3-957A-5803-09FB2E4B5DC6}"/>
              </a:ext>
            </a:extLst>
          </p:cNvPr>
          <p:cNvSpPr/>
          <p:nvPr/>
        </p:nvSpPr>
        <p:spPr>
          <a:xfrm>
            <a:off x="3317493" y="4228671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-48</a:t>
            </a:r>
            <a:endParaRPr lang="zh-CN" altLang="en-US" sz="3200" kern="1200" dirty="0"/>
          </a:p>
        </p:txBody>
      </p:sp>
      <p:sp>
        <p:nvSpPr>
          <p:cNvPr id="91" name="!!a3x">
            <a:extLst>
              <a:ext uri="{FF2B5EF4-FFF2-40B4-BE49-F238E27FC236}">
                <a16:creationId xmlns:a16="http://schemas.microsoft.com/office/drawing/2014/main" id="{4491A251-FCF5-0B04-0F10-64B842529964}"/>
              </a:ext>
            </a:extLst>
          </p:cNvPr>
          <p:cNvSpPr/>
          <p:nvPr/>
        </p:nvSpPr>
        <p:spPr>
          <a:xfrm rot="14953846">
            <a:off x="3369084" y="3945387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0" y="43200"/>
                </a:moveTo>
                <a:lnTo>
                  <a:pt x="216000" y="43200"/>
                </a:lnTo>
                <a:lnTo>
                  <a:pt x="216000" y="0"/>
                </a:lnTo>
                <a:lnTo>
                  <a:pt x="324000" y="108000"/>
                </a:lnTo>
                <a:lnTo>
                  <a:pt x="216000" y="216000"/>
                </a:lnTo>
                <a:lnTo>
                  <a:pt x="216000" y="172800"/>
                </a:lnTo>
                <a:lnTo>
                  <a:pt x="0" y="172800"/>
                </a:lnTo>
                <a:lnTo>
                  <a:pt x="0" y="432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3199" rIns="64800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2" name="!!s3x">
            <a:extLst>
              <a:ext uri="{FF2B5EF4-FFF2-40B4-BE49-F238E27FC236}">
                <a16:creationId xmlns:a16="http://schemas.microsoft.com/office/drawing/2014/main" id="{C9101982-180D-A333-E565-95C79101A811}"/>
              </a:ext>
            </a:extLst>
          </p:cNvPr>
          <p:cNvSpPr/>
          <p:nvPr/>
        </p:nvSpPr>
        <p:spPr>
          <a:xfrm>
            <a:off x="2837524" y="2963097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dirty="0"/>
              <a:t>-47</a:t>
            </a:r>
            <a:endParaRPr lang="zh-CN" altLang="en-US" sz="3200" kern="1200" dirty="0"/>
          </a:p>
        </p:txBody>
      </p:sp>
      <p:sp>
        <p:nvSpPr>
          <p:cNvPr id="93" name="!!a4x">
            <a:extLst>
              <a:ext uri="{FF2B5EF4-FFF2-40B4-BE49-F238E27FC236}">
                <a16:creationId xmlns:a16="http://schemas.microsoft.com/office/drawing/2014/main" id="{51C0DAA9-135A-4BC1-9BE9-1DD5B503059E}"/>
              </a:ext>
            </a:extLst>
          </p:cNvPr>
          <p:cNvSpPr/>
          <p:nvPr/>
        </p:nvSpPr>
        <p:spPr>
          <a:xfrm rot="5815385">
            <a:off x="3207459" y="2641160"/>
            <a:ext cx="324000" cy="216000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0" tIns="43199" rIns="-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4" name="!!s5x">
            <a:extLst>
              <a:ext uri="{FF2B5EF4-FFF2-40B4-BE49-F238E27FC236}">
                <a16:creationId xmlns:a16="http://schemas.microsoft.com/office/drawing/2014/main" id="{34418438-DF39-305B-D1E0-B86B387EF76D}"/>
              </a:ext>
            </a:extLst>
          </p:cNvPr>
          <p:cNvSpPr/>
          <p:nvPr/>
        </p:nvSpPr>
        <p:spPr>
          <a:xfrm>
            <a:off x="3000675" y="1619436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546" tIns="157546" rIns="157546" bIns="157546" numCol="1" spcCol="1270" anchor="ctr" anchorCtr="0">
            <a:noAutofit/>
          </a:bodyPr>
          <a:lstStyle/>
          <a:p>
            <a:pPr marL="0" lvl="0" indent="0" algn="ctr" defTabSz="8890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dirty="0"/>
              <a:t>-46</a:t>
            </a:r>
            <a:endParaRPr lang="zh-CN" altLang="en-US" sz="3200" kern="1200" dirty="0"/>
          </a:p>
        </p:txBody>
      </p:sp>
      <p:sp>
        <p:nvSpPr>
          <p:cNvPr id="95" name="!!a5x">
            <a:extLst>
              <a:ext uri="{FF2B5EF4-FFF2-40B4-BE49-F238E27FC236}">
                <a16:creationId xmlns:a16="http://schemas.microsoft.com/office/drawing/2014/main" id="{96760778-F7F8-928E-05B6-488FAD77D463}"/>
              </a:ext>
            </a:extLst>
          </p:cNvPr>
          <p:cNvSpPr/>
          <p:nvPr/>
        </p:nvSpPr>
        <p:spPr>
          <a:xfrm rot="7476923">
            <a:off x="3670451" y="1411214"/>
            <a:ext cx="324001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99" tIns="43200" rIns="1" bIns="43200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96" name="!!s6x">
            <a:extLst>
              <a:ext uri="{FF2B5EF4-FFF2-40B4-BE49-F238E27FC236}">
                <a16:creationId xmlns:a16="http://schemas.microsoft.com/office/drawing/2014/main" id="{D20DFF3C-318C-8A0C-C985-A428F7A76063}"/>
              </a:ext>
            </a:extLst>
          </p:cNvPr>
          <p:cNvSpPr/>
          <p:nvPr/>
        </p:nvSpPr>
        <p:spPr>
          <a:xfrm>
            <a:off x="3769568" y="505502"/>
            <a:ext cx="902350" cy="902350"/>
          </a:xfrm>
          <a:custGeom>
            <a:avLst/>
            <a:gdLst>
              <a:gd name="connsiteX0" fmla="*/ 0 w 902350"/>
              <a:gd name="connsiteY0" fmla="*/ 451175 h 902350"/>
              <a:gd name="connsiteX1" fmla="*/ 451175 w 902350"/>
              <a:gd name="connsiteY1" fmla="*/ 0 h 902350"/>
              <a:gd name="connsiteX2" fmla="*/ 902350 w 902350"/>
              <a:gd name="connsiteY2" fmla="*/ 451175 h 902350"/>
              <a:gd name="connsiteX3" fmla="*/ 451175 w 902350"/>
              <a:gd name="connsiteY3" fmla="*/ 902350 h 902350"/>
              <a:gd name="connsiteX4" fmla="*/ 0 w 902350"/>
              <a:gd name="connsiteY4" fmla="*/ 451175 h 9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50" h="902350">
                <a:moveTo>
                  <a:pt x="0" y="451175"/>
                </a:moveTo>
                <a:cubicBezTo>
                  <a:pt x="0" y="201998"/>
                  <a:pt x="201998" y="0"/>
                  <a:pt x="451175" y="0"/>
                </a:cubicBezTo>
                <a:cubicBezTo>
                  <a:pt x="700352" y="0"/>
                  <a:pt x="902350" y="201998"/>
                  <a:pt x="902350" y="451175"/>
                </a:cubicBezTo>
                <a:cubicBezTo>
                  <a:pt x="902350" y="700352"/>
                  <a:pt x="700352" y="902350"/>
                  <a:pt x="451175" y="902350"/>
                </a:cubicBezTo>
                <a:cubicBezTo>
                  <a:pt x="201998" y="902350"/>
                  <a:pt x="0" y="700352"/>
                  <a:pt x="0" y="451175"/>
                </a:cubicBezTo>
                <a:close/>
              </a:path>
            </a:pathLst>
          </a:custGeom>
          <a:solidFill>
            <a:srgbClr val="0C000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66" tIns="177866" rIns="177866" bIns="177866" numCol="1" spcCol="1270" anchor="ctr" anchorCtr="0">
            <a:noAutofit/>
          </a:bodyPr>
          <a:lstStyle/>
          <a:p>
            <a:pPr marL="0" lvl="0" indent="0" algn="ctr" defTabSz="1600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dirty="0"/>
              <a:t>-45</a:t>
            </a:r>
            <a:endParaRPr lang="zh-CN" altLang="en-US" sz="3200" kern="1200" dirty="0"/>
          </a:p>
        </p:txBody>
      </p:sp>
      <p:sp>
        <p:nvSpPr>
          <p:cNvPr id="97" name="!!a6x">
            <a:extLst>
              <a:ext uri="{FF2B5EF4-FFF2-40B4-BE49-F238E27FC236}">
                <a16:creationId xmlns:a16="http://schemas.microsoft.com/office/drawing/2014/main" id="{A097F67D-A411-65DB-33B4-F0ABF412490E}"/>
              </a:ext>
            </a:extLst>
          </p:cNvPr>
          <p:cNvSpPr/>
          <p:nvPr/>
        </p:nvSpPr>
        <p:spPr>
          <a:xfrm rot="9138462">
            <a:off x="4651995" y="537314"/>
            <a:ext cx="324001" cy="216001"/>
          </a:xfrm>
          <a:custGeom>
            <a:avLst/>
            <a:gdLst>
              <a:gd name="connsiteX0" fmla="*/ 0 w 324000"/>
              <a:gd name="connsiteY0" fmla="*/ 43200 h 216000"/>
              <a:gd name="connsiteX1" fmla="*/ 216000 w 324000"/>
              <a:gd name="connsiteY1" fmla="*/ 43200 h 216000"/>
              <a:gd name="connsiteX2" fmla="*/ 216000 w 324000"/>
              <a:gd name="connsiteY2" fmla="*/ 0 h 216000"/>
              <a:gd name="connsiteX3" fmla="*/ 324000 w 324000"/>
              <a:gd name="connsiteY3" fmla="*/ 108000 h 216000"/>
              <a:gd name="connsiteX4" fmla="*/ 216000 w 324000"/>
              <a:gd name="connsiteY4" fmla="*/ 216000 h 216000"/>
              <a:gd name="connsiteX5" fmla="*/ 216000 w 324000"/>
              <a:gd name="connsiteY5" fmla="*/ 172800 h 216000"/>
              <a:gd name="connsiteX6" fmla="*/ 0 w 324000"/>
              <a:gd name="connsiteY6" fmla="*/ 172800 h 216000"/>
              <a:gd name="connsiteX7" fmla="*/ 0 w 324000"/>
              <a:gd name="connsiteY7" fmla="*/ 432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0" h="216000">
                <a:moveTo>
                  <a:pt x="324000" y="172800"/>
                </a:moveTo>
                <a:lnTo>
                  <a:pt x="108000" y="172800"/>
                </a:lnTo>
                <a:lnTo>
                  <a:pt x="108000" y="216000"/>
                </a:lnTo>
                <a:lnTo>
                  <a:pt x="0" y="108000"/>
                </a:lnTo>
                <a:lnTo>
                  <a:pt x="108000" y="0"/>
                </a:lnTo>
                <a:lnTo>
                  <a:pt x="108000" y="43200"/>
                </a:lnTo>
                <a:lnTo>
                  <a:pt x="324000" y="43200"/>
                </a:lnTo>
                <a:lnTo>
                  <a:pt x="324000" y="172800"/>
                </a:lnTo>
                <a:close/>
              </a:path>
            </a:pathLst>
          </a:custGeom>
          <a:solidFill>
            <a:srgbClr val="0C000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99" tIns="43201" rIns="1" bIns="43199" numCol="1" spcCol="1270" anchor="ctr" anchorCtr="0">
            <a:noAutofit/>
          </a:bodyPr>
          <a:lstStyle/>
          <a:p>
            <a:pPr marL="0" lvl="0" indent="0" algn="ctr" defTabSz="355600"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7" name="!!dots top">
            <a:extLst>
              <a:ext uri="{FF2B5EF4-FFF2-40B4-BE49-F238E27FC236}">
                <a16:creationId xmlns:a16="http://schemas.microsoft.com/office/drawing/2014/main" id="{19BE89C3-D0B6-93C2-119B-34F8979295D1}"/>
              </a:ext>
            </a:extLst>
          </p:cNvPr>
          <p:cNvSpPr txBox="1"/>
          <p:nvPr/>
        </p:nvSpPr>
        <p:spPr>
          <a:xfrm rot="10800000">
            <a:off x="5023478" y="-507209"/>
            <a:ext cx="210025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…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62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E6AAF43-DEE3-571D-2260-0278E7A46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4F1AEF0-4025-189E-2180-94FA98F7F469}"/>
              </a:ext>
            </a:extLst>
          </p:cNvPr>
          <p:cNvGrpSpPr/>
          <p:nvPr/>
        </p:nvGrpSpPr>
        <p:grpSpPr>
          <a:xfrm>
            <a:off x="5644824" y="2959128"/>
            <a:ext cx="902350" cy="902350"/>
            <a:chOff x="5644824" y="2959128"/>
            <a:chExt cx="902350" cy="902350"/>
          </a:xfrm>
        </p:grpSpPr>
        <p:sp>
          <p:nvSpPr>
            <p:cNvPr id="101" name="!!a95x">
              <a:extLst>
                <a:ext uri="{FF2B5EF4-FFF2-40B4-BE49-F238E27FC236}">
                  <a16:creationId xmlns:a16="http://schemas.microsoft.com/office/drawing/2014/main" id="{D21CDABA-0F06-9766-FAB7-367156AEBBC9}"/>
                </a:ext>
              </a:extLst>
            </p:cNvPr>
            <p:cNvSpPr/>
            <p:nvPr/>
          </p:nvSpPr>
          <p:spPr>
            <a:xfrm rot="12461538">
              <a:off x="5933999" y="3302303"/>
              <a:ext cx="324001" cy="216000"/>
            </a:xfrm>
            <a:custGeom>
              <a:avLst/>
              <a:gdLst>
                <a:gd name="connsiteX0" fmla="*/ 0 w 324000"/>
                <a:gd name="connsiteY0" fmla="*/ 43200 h 216000"/>
                <a:gd name="connsiteX1" fmla="*/ 216000 w 324000"/>
                <a:gd name="connsiteY1" fmla="*/ 43200 h 216000"/>
                <a:gd name="connsiteX2" fmla="*/ 216000 w 324000"/>
                <a:gd name="connsiteY2" fmla="*/ 0 h 216000"/>
                <a:gd name="connsiteX3" fmla="*/ 324000 w 324000"/>
                <a:gd name="connsiteY3" fmla="*/ 108000 h 216000"/>
                <a:gd name="connsiteX4" fmla="*/ 216000 w 324000"/>
                <a:gd name="connsiteY4" fmla="*/ 216000 h 216000"/>
                <a:gd name="connsiteX5" fmla="*/ 216000 w 324000"/>
                <a:gd name="connsiteY5" fmla="*/ 172800 h 216000"/>
                <a:gd name="connsiteX6" fmla="*/ 0 w 324000"/>
                <a:gd name="connsiteY6" fmla="*/ 172800 h 216000"/>
                <a:gd name="connsiteX7" fmla="*/ 0 w 324000"/>
                <a:gd name="connsiteY7" fmla="*/ 4320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000" h="216000">
                  <a:moveTo>
                    <a:pt x="324000" y="172800"/>
                  </a:moveTo>
                  <a:lnTo>
                    <a:pt x="108000" y="172800"/>
                  </a:lnTo>
                  <a:lnTo>
                    <a:pt x="108000" y="216000"/>
                  </a:lnTo>
                  <a:lnTo>
                    <a:pt x="0" y="108000"/>
                  </a:lnTo>
                  <a:lnTo>
                    <a:pt x="108000" y="0"/>
                  </a:lnTo>
                  <a:lnTo>
                    <a:pt x="108000" y="43200"/>
                  </a:lnTo>
                  <a:lnTo>
                    <a:pt x="324000" y="43200"/>
                  </a:lnTo>
                  <a:lnTo>
                    <a:pt x="324000" y="172800"/>
                  </a:lnTo>
                  <a:close/>
                </a:path>
              </a:pathLst>
            </a:custGeom>
            <a:solidFill>
              <a:srgbClr val="0C000C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801" tIns="43199" rIns="-1" bIns="43200" numCol="1" spcCol="1270" anchor="ctr" anchorCtr="0">
              <a:noAutofit/>
            </a:bodyPr>
            <a:lstStyle/>
            <a:p>
              <a:pPr marL="0" lvl="0" indent="0" algn="ctr" defTabSz="355600"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800" kern="1200"/>
            </a:p>
          </p:txBody>
        </p:sp>
        <p:sp>
          <p:nvSpPr>
            <p:cNvPr id="102" name="!!s96x">
              <a:extLst>
                <a:ext uri="{FF2B5EF4-FFF2-40B4-BE49-F238E27FC236}">
                  <a16:creationId xmlns:a16="http://schemas.microsoft.com/office/drawing/2014/main" id="{77090BAD-4365-C4DD-53F5-277855C89C22}"/>
                </a:ext>
              </a:extLst>
            </p:cNvPr>
            <p:cNvSpPr/>
            <p:nvPr/>
          </p:nvSpPr>
          <p:spPr>
            <a:xfrm>
              <a:off x="5644824" y="2959128"/>
              <a:ext cx="902350" cy="902350"/>
            </a:xfrm>
            <a:custGeom>
              <a:avLst/>
              <a:gdLst>
                <a:gd name="connsiteX0" fmla="*/ 0 w 902350"/>
                <a:gd name="connsiteY0" fmla="*/ 451175 h 902350"/>
                <a:gd name="connsiteX1" fmla="*/ 451175 w 902350"/>
                <a:gd name="connsiteY1" fmla="*/ 0 h 902350"/>
                <a:gd name="connsiteX2" fmla="*/ 902350 w 902350"/>
                <a:gd name="connsiteY2" fmla="*/ 451175 h 902350"/>
                <a:gd name="connsiteX3" fmla="*/ 451175 w 902350"/>
                <a:gd name="connsiteY3" fmla="*/ 902350 h 902350"/>
                <a:gd name="connsiteX4" fmla="*/ 0 w 902350"/>
                <a:gd name="connsiteY4" fmla="*/ 451175 h 90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350" h="902350">
                  <a:moveTo>
                    <a:pt x="0" y="451175"/>
                  </a:moveTo>
                  <a:cubicBezTo>
                    <a:pt x="0" y="201998"/>
                    <a:pt x="201998" y="0"/>
                    <a:pt x="451175" y="0"/>
                  </a:cubicBezTo>
                  <a:cubicBezTo>
                    <a:pt x="700352" y="0"/>
                    <a:pt x="902350" y="201998"/>
                    <a:pt x="902350" y="451175"/>
                  </a:cubicBezTo>
                  <a:cubicBezTo>
                    <a:pt x="902350" y="700352"/>
                    <a:pt x="700352" y="902350"/>
                    <a:pt x="451175" y="902350"/>
                  </a:cubicBezTo>
                  <a:cubicBezTo>
                    <a:pt x="201998" y="902350"/>
                    <a:pt x="0" y="700352"/>
                    <a:pt x="0" y="451175"/>
                  </a:cubicBezTo>
                  <a:close/>
                </a:path>
              </a:pathLst>
            </a:custGeom>
            <a:solidFill>
              <a:srgbClr val="0C000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866" tIns="177866" rIns="177866" bIns="177866" numCol="1" spcCol="1270" anchor="ctr" anchorCtr="0">
              <a:noAutofit/>
            </a:bodyPr>
            <a:lstStyle/>
            <a:p>
              <a:pPr marL="0" lvl="0" indent="0" algn="ctr" defTabSz="16002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kern="1200" dirty="0"/>
                <a:t>45</a:t>
              </a:r>
              <a:endParaRPr lang="zh-CN" altLang="en-US" sz="800" kern="1200" dirty="0"/>
            </a:p>
          </p:txBody>
        </p:sp>
        <p:sp>
          <p:nvSpPr>
            <p:cNvPr id="103" name="!!a96x">
              <a:extLst>
                <a:ext uri="{FF2B5EF4-FFF2-40B4-BE49-F238E27FC236}">
                  <a16:creationId xmlns:a16="http://schemas.microsoft.com/office/drawing/2014/main" id="{78BC6BAD-D873-EA19-A8C9-B203DA3CED5A}"/>
                </a:ext>
              </a:extLst>
            </p:cNvPr>
            <p:cNvSpPr/>
            <p:nvPr/>
          </p:nvSpPr>
          <p:spPr>
            <a:xfrm rot="14123077">
              <a:off x="5933999" y="3302303"/>
              <a:ext cx="324001" cy="216000"/>
            </a:xfrm>
            <a:custGeom>
              <a:avLst/>
              <a:gdLst>
                <a:gd name="connsiteX0" fmla="*/ 0 w 324000"/>
                <a:gd name="connsiteY0" fmla="*/ 43200 h 216000"/>
                <a:gd name="connsiteX1" fmla="*/ 216000 w 324000"/>
                <a:gd name="connsiteY1" fmla="*/ 43200 h 216000"/>
                <a:gd name="connsiteX2" fmla="*/ 216000 w 324000"/>
                <a:gd name="connsiteY2" fmla="*/ 0 h 216000"/>
                <a:gd name="connsiteX3" fmla="*/ 324000 w 324000"/>
                <a:gd name="connsiteY3" fmla="*/ 108000 h 216000"/>
                <a:gd name="connsiteX4" fmla="*/ 216000 w 324000"/>
                <a:gd name="connsiteY4" fmla="*/ 216000 h 216000"/>
                <a:gd name="connsiteX5" fmla="*/ 216000 w 324000"/>
                <a:gd name="connsiteY5" fmla="*/ 172800 h 216000"/>
                <a:gd name="connsiteX6" fmla="*/ 0 w 324000"/>
                <a:gd name="connsiteY6" fmla="*/ 172800 h 216000"/>
                <a:gd name="connsiteX7" fmla="*/ 0 w 324000"/>
                <a:gd name="connsiteY7" fmla="*/ 4320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000" h="216000">
                  <a:moveTo>
                    <a:pt x="324000" y="172800"/>
                  </a:moveTo>
                  <a:lnTo>
                    <a:pt x="108000" y="172800"/>
                  </a:lnTo>
                  <a:lnTo>
                    <a:pt x="108000" y="216000"/>
                  </a:lnTo>
                  <a:lnTo>
                    <a:pt x="0" y="108000"/>
                  </a:lnTo>
                  <a:lnTo>
                    <a:pt x="108000" y="0"/>
                  </a:lnTo>
                  <a:lnTo>
                    <a:pt x="108000" y="43200"/>
                  </a:lnTo>
                  <a:lnTo>
                    <a:pt x="324000" y="43200"/>
                  </a:lnTo>
                  <a:lnTo>
                    <a:pt x="324000" y="172800"/>
                  </a:lnTo>
                  <a:close/>
                </a:path>
              </a:pathLst>
            </a:custGeom>
            <a:solidFill>
              <a:srgbClr val="0C000C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800" tIns="43200" rIns="0" bIns="43199" numCol="1" spcCol="1270" anchor="ctr" anchorCtr="0">
              <a:noAutofit/>
            </a:bodyPr>
            <a:lstStyle/>
            <a:p>
              <a:pPr marL="0" lvl="0" indent="0" algn="ctr" defTabSz="355600"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800" kern="1200"/>
            </a:p>
          </p:txBody>
        </p:sp>
        <p:sp>
          <p:nvSpPr>
            <p:cNvPr id="104" name="!!s97x">
              <a:extLst>
                <a:ext uri="{FF2B5EF4-FFF2-40B4-BE49-F238E27FC236}">
                  <a16:creationId xmlns:a16="http://schemas.microsoft.com/office/drawing/2014/main" id="{89C8848C-8C97-ABEF-2CFB-A141DF790C21}"/>
                </a:ext>
              </a:extLst>
            </p:cNvPr>
            <p:cNvSpPr/>
            <p:nvPr/>
          </p:nvSpPr>
          <p:spPr>
            <a:xfrm>
              <a:off x="5644824" y="2959128"/>
              <a:ext cx="902350" cy="902350"/>
            </a:xfrm>
            <a:custGeom>
              <a:avLst/>
              <a:gdLst>
                <a:gd name="connsiteX0" fmla="*/ 0 w 902350"/>
                <a:gd name="connsiteY0" fmla="*/ 451175 h 902350"/>
                <a:gd name="connsiteX1" fmla="*/ 451175 w 902350"/>
                <a:gd name="connsiteY1" fmla="*/ 0 h 902350"/>
                <a:gd name="connsiteX2" fmla="*/ 902350 w 902350"/>
                <a:gd name="connsiteY2" fmla="*/ 451175 h 902350"/>
                <a:gd name="connsiteX3" fmla="*/ 451175 w 902350"/>
                <a:gd name="connsiteY3" fmla="*/ 902350 h 902350"/>
                <a:gd name="connsiteX4" fmla="*/ 0 w 902350"/>
                <a:gd name="connsiteY4" fmla="*/ 451175 h 90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350" h="902350">
                  <a:moveTo>
                    <a:pt x="0" y="451175"/>
                  </a:moveTo>
                  <a:cubicBezTo>
                    <a:pt x="0" y="201998"/>
                    <a:pt x="201998" y="0"/>
                    <a:pt x="451175" y="0"/>
                  </a:cubicBezTo>
                  <a:cubicBezTo>
                    <a:pt x="700352" y="0"/>
                    <a:pt x="902350" y="201998"/>
                    <a:pt x="902350" y="451175"/>
                  </a:cubicBezTo>
                  <a:cubicBezTo>
                    <a:pt x="902350" y="700352"/>
                    <a:pt x="700352" y="902350"/>
                    <a:pt x="451175" y="902350"/>
                  </a:cubicBezTo>
                  <a:cubicBezTo>
                    <a:pt x="201998" y="902350"/>
                    <a:pt x="0" y="700352"/>
                    <a:pt x="0" y="451175"/>
                  </a:cubicBezTo>
                  <a:close/>
                </a:path>
              </a:pathLst>
            </a:custGeom>
            <a:solidFill>
              <a:srgbClr val="0C000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866" tIns="177866" rIns="177866" bIns="177866" numCol="1" spcCol="1270" anchor="ctr" anchorCtr="0">
              <a:noAutofit/>
            </a:bodyPr>
            <a:lstStyle/>
            <a:p>
              <a:pPr marL="0" lvl="0" indent="0" algn="ctr" defTabSz="16002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kern="1200" dirty="0"/>
                <a:t>46</a:t>
              </a:r>
              <a:endParaRPr lang="zh-CN" altLang="en-US" sz="800" kern="1200" dirty="0"/>
            </a:p>
          </p:txBody>
        </p:sp>
        <p:sp>
          <p:nvSpPr>
            <p:cNvPr id="105" name="!!a97x">
              <a:extLst>
                <a:ext uri="{FF2B5EF4-FFF2-40B4-BE49-F238E27FC236}">
                  <a16:creationId xmlns:a16="http://schemas.microsoft.com/office/drawing/2014/main" id="{289F50A9-F978-641C-6330-B94DA13EB019}"/>
                </a:ext>
              </a:extLst>
            </p:cNvPr>
            <p:cNvSpPr/>
            <p:nvPr/>
          </p:nvSpPr>
          <p:spPr>
            <a:xfrm rot="15784615">
              <a:off x="5933999" y="3302303"/>
              <a:ext cx="324000" cy="216001"/>
            </a:xfrm>
            <a:custGeom>
              <a:avLst/>
              <a:gdLst>
                <a:gd name="connsiteX0" fmla="*/ 0 w 324000"/>
                <a:gd name="connsiteY0" fmla="*/ 43200 h 216000"/>
                <a:gd name="connsiteX1" fmla="*/ 216000 w 324000"/>
                <a:gd name="connsiteY1" fmla="*/ 43200 h 216000"/>
                <a:gd name="connsiteX2" fmla="*/ 216000 w 324000"/>
                <a:gd name="connsiteY2" fmla="*/ 0 h 216000"/>
                <a:gd name="connsiteX3" fmla="*/ 324000 w 324000"/>
                <a:gd name="connsiteY3" fmla="*/ 108000 h 216000"/>
                <a:gd name="connsiteX4" fmla="*/ 216000 w 324000"/>
                <a:gd name="connsiteY4" fmla="*/ 216000 h 216000"/>
                <a:gd name="connsiteX5" fmla="*/ 216000 w 324000"/>
                <a:gd name="connsiteY5" fmla="*/ 172800 h 216000"/>
                <a:gd name="connsiteX6" fmla="*/ 0 w 324000"/>
                <a:gd name="connsiteY6" fmla="*/ 172800 h 216000"/>
                <a:gd name="connsiteX7" fmla="*/ 0 w 324000"/>
                <a:gd name="connsiteY7" fmla="*/ 4320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000" h="216000">
                  <a:moveTo>
                    <a:pt x="324000" y="172800"/>
                  </a:moveTo>
                  <a:lnTo>
                    <a:pt x="108000" y="172800"/>
                  </a:lnTo>
                  <a:lnTo>
                    <a:pt x="108000" y="216000"/>
                  </a:lnTo>
                  <a:lnTo>
                    <a:pt x="0" y="108000"/>
                  </a:lnTo>
                  <a:lnTo>
                    <a:pt x="108000" y="0"/>
                  </a:lnTo>
                  <a:lnTo>
                    <a:pt x="108000" y="43200"/>
                  </a:lnTo>
                  <a:lnTo>
                    <a:pt x="324000" y="43200"/>
                  </a:lnTo>
                  <a:lnTo>
                    <a:pt x="324000" y="172800"/>
                  </a:lnTo>
                  <a:close/>
                </a:path>
              </a:pathLst>
            </a:custGeom>
            <a:solidFill>
              <a:srgbClr val="0C000C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801" tIns="43200" rIns="-2" bIns="43200" numCol="1" spcCol="1270" anchor="ctr" anchorCtr="0">
              <a:noAutofit/>
            </a:bodyPr>
            <a:lstStyle/>
            <a:p>
              <a:pPr marL="0" lvl="0" indent="0" algn="ctr" defTabSz="355600"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800" kern="1200"/>
            </a:p>
          </p:txBody>
        </p:sp>
        <p:sp>
          <p:nvSpPr>
            <p:cNvPr id="106" name="!!s98x">
              <a:extLst>
                <a:ext uri="{FF2B5EF4-FFF2-40B4-BE49-F238E27FC236}">
                  <a16:creationId xmlns:a16="http://schemas.microsoft.com/office/drawing/2014/main" id="{E5727C66-4FB0-AD79-0203-2D0AE851DFD0}"/>
                </a:ext>
              </a:extLst>
            </p:cNvPr>
            <p:cNvSpPr/>
            <p:nvPr/>
          </p:nvSpPr>
          <p:spPr>
            <a:xfrm>
              <a:off x="5644824" y="2959128"/>
              <a:ext cx="902350" cy="902350"/>
            </a:xfrm>
            <a:custGeom>
              <a:avLst/>
              <a:gdLst>
                <a:gd name="connsiteX0" fmla="*/ 0 w 902350"/>
                <a:gd name="connsiteY0" fmla="*/ 451175 h 902350"/>
                <a:gd name="connsiteX1" fmla="*/ 451175 w 902350"/>
                <a:gd name="connsiteY1" fmla="*/ 0 h 902350"/>
                <a:gd name="connsiteX2" fmla="*/ 902350 w 902350"/>
                <a:gd name="connsiteY2" fmla="*/ 451175 h 902350"/>
                <a:gd name="connsiteX3" fmla="*/ 451175 w 902350"/>
                <a:gd name="connsiteY3" fmla="*/ 902350 h 902350"/>
                <a:gd name="connsiteX4" fmla="*/ 0 w 902350"/>
                <a:gd name="connsiteY4" fmla="*/ 451175 h 90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350" h="902350">
                  <a:moveTo>
                    <a:pt x="0" y="451175"/>
                  </a:moveTo>
                  <a:cubicBezTo>
                    <a:pt x="0" y="201998"/>
                    <a:pt x="201998" y="0"/>
                    <a:pt x="451175" y="0"/>
                  </a:cubicBezTo>
                  <a:cubicBezTo>
                    <a:pt x="700352" y="0"/>
                    <a:pt x="902350" y="201998"/>
                    <a:pt x="902350" y="451175"/>
                  </a:cubicBezTo>
                  <a:cubicBezTo>
                    <a:pt x="902350" y="700352"/>
                    <a:pt x="700352" y="902350"/>
                    <a:pt x="451175" y="902350"/>
                  </a:cubicBezTo>
                  <a:cubicBezTo>
                    <a:pt x="201998" y="902350"/>
                    <a:pt x="0" y="700352"/>
                    <a:pt x="0" y="451175"/>
                  </a:cubicBezTo>
                  <a:close/>
                </a:path>
              </a:pathLst>
            </a:custGeom>
            <a:solidFill>
              <a:srgbClr val="0C000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866" tIns="177866" rIns="177866" bIns="177866" numCol="1" spcCol="1270" anchor="ctr" anchorCtr="0">
              <a:noAutofit/>
            </a:bodyPr>
            <a:lstStyle/>
            <a:p>
              <a:pPr marL="0" lvl="0" indent="0" algn="ctr" defTabSz="16002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kern="1200" dirty="0"/>
                <a:t>47</a:t>
              </a:r>
              <a:endParaRPr lang="zh-CN" altLang="en-US" sz="800" kern="1200" dirty="0"/>
            </a:p>
          </p:txBody>
        </p:sp>
        <p:sp>
          <p:nvSpPr>
            <p:cNvPr id="107" name="!!a98x">
              <a:extLst>
                <a:ext uri="{FF2B5EF4-FFF2-40B4-BE49-F238E27FC236}">
                  <a16:creationId xmlns:a16="http://schemas.microsoft.com/office/drawing/2014/main" id="{91625B3C-CA5F-706D-20AB-4A90B351A27B}"/>
                </a:ext>
              </a:extLst>
            </p:cNvPr>
            <p:cNvSpPr/>
            <p:nvPr/>
          </p:nvSpPr>
          <p:spPr>
            <a:xfrm rot="6646154">
              <a:off x="5933999" y="3302303"/>
              <a:ext cx="324000" cy="216000"/>
            </a:xfrm>
            <a:custGeom>
              <a:avLst/>
              <a:gdLst>
                <a:gd name="connsiteX0" fmla="*/ 0 w 324000"/>
                <a:gd name="connsiteY0" fmla="*/ 43200 h 216000"/>
                <a:gd name="connsiteX1" fmla="*/ 216000 w 324000"/>
                <a:gd name="connsiteY1" fmla="*/ 43200 h 216000"/>
                <a:gd name="connsiteX2" fmla="*/ 216000 w 324000"/>
                <a:gd name="connsiteY2" fmla="*/ 0 h 216000"/>
                <a:gd name="connsiteX3" fmla="*/ 324000 w 324000"/>
                <a:gd name="connsiteY3" fmla="*/ 108000 h 216000"/>
                <a:gd name="connsiteX4" fmla="*/ 216000 w 324000"/>
                <a:gd name="connsiteY4" fmla="*/ 216000 h 216000"/>
                <a:gd name="connsiteX5" fmla="*/ 216000 w 324000"/>
                <a:gd name="connsiteY5" fmla="*/ 172800 h 216000"/>
                <a:gd name="connsiteX6" fmla="*/ 0 w 324000"/>
                <a:gd name="connsiteY6" fmla="*/ 172800 h 216000"/>
                <a:gd name="connsiteX7" fmla="*/ 0 w 324000"/>
                <a:gd name="connsiteY7" fmla="*/ 4320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000" h="216000">
                  <a:moveTo>
                    <a:pt x="0" y="43200"/>
                  </a:moveTo>
                  <a:lnTo>
                    <a:pt x="216000" y="43200"/>
                  </a:lnTo>
                  <a:lnTo>
                    <a:pt x="216000" y="0"/>
                  </a:lnTo>
                  <a:lnTo>
                    <a:pt x="324000" y="108000"/>
                  </a:lnTo>
                  <a:lnTo>
                    <a:pt x="216000" y="216000"/>
                  </a:lnTo>
                  <a:lnTo>
                    <a:pt x="216000" y="172800"/>
                  </a:lnTo>
                  <a:lnTo>
                    <a:pt x="0" y="172800"/>
                  </a:lnTo>
                  <a:lnTo>
                    <a:pt x="0" y="43200"/>
                  </a:lnTo>
                  <a:close/>
                </a:path>
              </a:pathLst>
            </a:custGeom>
            <a:solidFill>
              <a:srgbClr val="0C000C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43200" rIns="64800" bIns="43199" numCol="1" spcCol="1270" anchor="ctr" anchorCtr="0">
              <a:noAutofit/>
            </a:bodyPr>
            <a:lstStyle/>
            <a:p>
              <a:pPr marL="0" lvl="0" indent="0" algn="ctr" defTabSz="355600"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800" kern="1200"/>
            </a:p>
          </p:txBody>
        </p:sp>
        <p:sp>
          <p:nvSpPr>
            <p:cNvPr id="108" name="!!s99x">
              <a:extLst>
                <a:ext uri="{FF2B5EF4-FFF2-40B4-BE49-F238E27FC236}">
                  <a16:creationId xmlns:a16="http://schemas.microsoft.com/office/drawing/2014/main" id="{B5A6DA57-F568-4B75-10E5-9DD49DE92C81}"/>
                </a:ext>
              </a:extLst>
            </p:cNvPr>
            <p:cNvSpPr/>
            <p:nvPr/>
          </p:nvSpPr>
          <p:spPr>
            <a:xfrm>
              <a:off x="5644824" y="2959128"/>
              <a:ext cx="902350" cy="902350"/>
            </a:xfrm>
            <a:custGeom>
              <a:avLst/>
              <a:gdLst>
                <a:gd name="connsiteX0" fmla="*/ 0 w 902350"/>
                <a:gd name="connsiteY0" fmla="*/ 451175 h 902350"/>
                <a:gd name="connsiteX1" fmla="*/ 451175 w 902350"/>
                <a:gd name="connsiteY1" fmla="*/ 0 h 902350"/>
                <a:gd name="connsiteX2" fmla="*/ 902350 w 902350"/>
                <a:gd name="connsiteY2" fmla="*/ 451175 h 902350"/>
                <a:gd name="connsiteX3" fmla="*/ 451175 w 902350"/>
                <a:gd name="connsiteY3" fmla="*/ 902350 h 902350"/>
                <a:gd name="connsiteX4" fmla="*/ 0 w 902350"/>
                <a:gd name="connsiteY4" fmla="*/ 451175 h 90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350" h="902350">
                  <a:moveTo>
                    <a:pt x="0" y="451175"/>
                  </a:moveTo>
                  <a:cubicBezTo>
                    <a:pt x="0" y="201998"/>
                    <a:pt x="201998" y="0"/>
                    <a:pt x="451175" y="0"/>
                  </a:cubicBezTo>
                  <a:cubicBezTo>
                    <a:pt x="700352" y="0"/>
                    <a:pt x="902350" y="201998"/>
                    <a:pt x="902350" y="451175"/>
                  </a:cubicBezTo>
                  <a:cubicBezTo>
                    <a:pt x="902350" y="700352"/>
                    <a:pt x="700352" y="902350"/>
                    <a:pt x="451175" y="902350"/>
                  </a:cubicBezTo>
                  <a:cubicBezTo>
                    <a:pt x="201998" y="902350"/>
                    <a:pt x="0" y="700352"/>
                    <a:pt x="0" y="451175"/>
                  </a:cubicBezTo>
                  <a:close/>
                </a:path>
              </a:pathLst>
            </a:custGeom>
            <a:solidFill>
              <a:srgbClr val="0C000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866" tIns="177866" rIns="177866" bIns="177866" numCol="1" spcCol="1270" anchor="ctr" anchorCtr="0">
              <a:noAutofit/>
            </a:bodyPr>
            <a:lstStyle/>
            <a:p>
              <a:pPr marL="0" lvl="0" indent="0" algn="ctr" defTabSz="16002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kern="1200" dirty="0"/>
                <a:t>48</a:t>
              </a:r>
              <a:endParaRPr lang="zh-CN" altLang="en-US" sz="800" kern="1200" dirty="0"/>
            </a:p>
          </p:txBody>
        </p:sp>
        <p:sp>
          <p:nvSpPr>
            <p:cNvPr id="109" name="!!a99x">
              <a:extLst>
                <a:ext uri="{FF2B5EF4-FFF2-40B4-BE49-F238E27FC236}">
                  <a16:creationId xmlns:a16="http://schemas.microsoft.com/office/drawing/2014/main" id="{14336EF0-7CBE-1D89-3247-AAE35E93543F}"/>
                </a:ext>
              </a:extLst>
            </p:cNvPr>
            <p:cNvSpPr/>
            <p:nvPr/>
          </p:nvSpPr>
          <p:spPr>
            <a:xfrm rot="8307692">
              <a:off x="5933999" y="3302303"/>
              <a:ext cx="324000" cy="216000"/>
            </a:xfrm>
            <a:custGeom>
              <a:avLst/>
              <a:gdLst>
                <a:gd name="connsiteX0" fmla="*/ 0 w 324000"/>
                <a:gd name="connsiteY0" fmla="*/ 43200 h 216000"/>
                <a:gd name="connsiteX1" fmla="*/ 216000 w 324000"/>
                <a:gd name="connsiteY1" fmla="*/ 43200 h 216000"/>
                <a:gd name="connsiteX2" fmla="*/ 216000 w 324000"/>
                <a:gd name="connsiteY2" fmla="*/ 0 h 216000"/>
                <a:gd name="connsiteX3" fmla="*/ 324000 w 324000"/>
                <a:gd name="connsiteY3" fmla="*/ 108000 h 216000"/>
                <a:gd name="connsiteX4" fmla="*/ 216000 w 324000"/>
                <a:gd name="connsiteY4" fmla="*/ 216000 h 216000"/>
                <a:gd name="connsiteX5" fmla="*/ 216000 w 324000"/>
                <a:gd name="connsiteY5" fmla="*/ 172800 h 216000"/>
                <a:gd name="connsiteX6" fmla="*/ 0 w 324000"/>
                <a:gd name="connsiteY6" fmla="*/ 172800 h 216000"/>
                <a:gd name="connsiteX7" fmla="*/ 0 w 324000"/>
                <a:gd name="connsiteY7" fmla="*/ 4320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000" h="216000">
                  <a:moveTo>
                    <a:pt x="0" y="43200"/>
                  </a:moveTo>
                  <a:lnTo>
                    <a:pt x="216000" y="43200"/>
                  </a:lnTo>
                  <a:lnTo>
                    <a:pt x="216000" y="0"/>
                  </a:lnTo>
                  <a:lnTo>
                    <a:pt x="324000" y="108000"/>
                  </a:lnTo>
                  <a:lnTo>
                    <a:pt x="216000" y="216000"/>
                  </a:lnTo>
                  <a:lnTo>
                    <a:pt x="216000" y="172800"/>
                  </a:lnTo>
                  <a:lnTo>
                    <a:pt x="0" y="172800"/>
                  </a:lnTo>
                  <a:lnTo>
                    <a:pt x="0" y="43200"/>
                  </a:lnTo>
                  <a:close/>
                </a:path>
              </a:pathLst>
            </a:custGeom>
            <a:solidFill>
              <a:srgbClr val="0C000C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43199" rIns="64800" bIns="43200" numCol="1" spcCol="1270" anchor="ctr" anchorCtr="0">
              <a:noAutofit/>
            </a:bodyPr>
            <a:lstStyle/>
            <a:p>
              <a:pPr marL="0" lvl="0" indent="0" algn="ctr" defTabSz="355600"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800" kern="1200"/>
            </a:p>
          </p:txBody>
        </p:sp>
        <p:sp>
          <p:nvSpPr>
            <p:cNvPr id="110" name="!!s0x">
              <a:extLst>
                <a:ext uri="{FF2B5EF4-FFF2-40B4-BE49-F238E27FC236}">
                  <a16:creationId xmlns:a16="http://schemas.microsoft.com/office/drawing/2014/main" id="{267BAE9E-BBBA-C6B9-2383-CE091F4966BE}"/>
                </a:ext>
              </a:extLst>
            </p:cNvPr>
            <p:cNvSpPr/>
            <p:nvPr/>
          </p:nvSpPr>
          <p:spPr>
            <a:xfrm>
              <a:off x="5644824" y="2959128"/>
              <a:ext cx="902350" cy="902350"/>
            </a:xfrm>
            <a:custGeom>
              <a:avLst/>
              <a:gdLst>
                <a:gd name="connsiteX0" fmla="*/ 0 w 902350"/>
                <a:gd name="connsiteY0" fmla="*/ 451175 h 902350"/>
                <a:gd name="connsiteX1" fmla="*/ 451175 w 902350"/>
                <a:gd name="connsiteY1" fmla="*/ 0 h 902350"/>
                <a:gd name="connsiteX2" fmla="*/ 902350 w 902350"/>
                <a:gd name="connsiteY2" fmla="*/ 451175 h 902350"/>
                <a:gd name="connsiteX3" fmla="*/ 451175 w 902350"/>
                <a:gd name="connsiteY3" fmla="*/ 902350 h 902350"/>
                <a:gd name="connsiteX4" fmla="*/ 0 w 902350"/>
                <a:gd name="connsiteY4" fmla="*/ 451175 h 90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350" h="902350">
                  <a:moveTo>
                    <a:pt x="0" y="451175"/>
                  </a:moveTo>
                  <a:cubicBezTo>
                    <a:pt x="0" y="201998"/>
                    <a:pt x="201998" y="0"/>
                    <a:pt x="451175" y="0"/>
                  </a:cubicBezTo>
                  <a:cubicBezTo>
                    <a:pt x="700352" y="0"/>
                    <a:pt x="902350" y="201998"/>
                    <a:pt x="902350" y="451175"/>
                  </a:cubicBezTo>
                  <a:cubicBezTo>
                    <a:pt x="902350" y="700352"/>
                    <a:pt x="700352" y="902350"/>
                    <a:pt x="451175" y="902350"/>
                  </a:cubicBezTo>
                  <a:cubicBezTo>
                    <a:pt x="201998" y="902350"/>
                    <a:pt x="0" y="700352"/>
                    <a:pt x="0" y="451175"/>
                  </a:cubicBezTo>
                  <a:close/>
                </a:path>
              </a:pathLst>
            </a:custGeom>
            <a:solidFill>
              <a:srgbClr val="0C000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866" tIns="177866" rIns="177866" bIns="177866" numCol="1" spcCol="1270" anchor="ctr" anchorCtr="0">
              <a:noAutofit/>
            </a:bodyPr>
            <a:lstStyle/>
            <a:p>
              <a:pPr marL="0" lvl="0" indent="0" algn="ctr" defTabSz="16002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kern="1200" dirty="0"/>
                <a:t>49</a:t>
              </a:r>
              <a:endParaRPr lang="zh-CN" altLang="en-US" sz="800" kern="1200" dirty="0"/>
            </a:p>
          </p:txBody>
        </p:sp>
        <p:sp>
          <p:nvSpPr>
            <p:cNvPr id="111" name="!!a0x">
              <a:extLst>
                <a:ext uri="{FF2B5EF4-FFF2-40B4-BE49-F238E27FC236}">
                  <a16:creationId xmlns:a16="http://schemas.microsoft.com/office/drawing/2014/main" id="{8F15375F-7F76-D1C4-BF0D-9868C495E52D}"/>
                </a:ext>
              </a:extLst>
            </p:cNvPr>
            <p:cNvSpPr/>
            <p:nvPr/>
          </p:nvSpPr>
          <p:spPr>
            <a:xfrm rot="9969231">
              <a:off x="5933999" y="3302303"/>
              <a:ext cx="324000" cy="216000"/>
            </a:xfrm>
            <a:custGeom>
              <a:avLst/>
              <a:gdLst>
                <a:gd name="connsiteX0" fmla="*/ 0 w 324000"/>
                <a:gd name="connsiteY0" fmla="*/ 43200 h 216000"/>
                <a:gd name="connsiteX1" fmla="*/ 216000 w 324000"/>
                <a:gd name="connsiteY1" fmla="*/ 43200 h 216000"/>
                <a:gd name="connsiteX2" fmla="*/ 216000 w 324000"/>
                <a:gd name="connsiteY2" fmla="*/ 0 h 216000"/>
                <a:gd name="connsiteX3" fmla="*/ 324000 w 324000"/>
                <a:gd name="connsiteY3" fmla="*/ 108000 h 216000"/>
                <a:gd name="connsiteX4" fmla="*/ 216000 w 324000"/>
                <a:gd name="connsiteY4" fmla="*/ 216000 h 216000"/>
                <a:gd name="connsiteX5" fmla="*/ 216000 w 324000"/>
                <a:gd name="connsiteY5" fmla="*/ 172800 h 216000"/>
                <a:gd name="connsiteX6" fmla="*/ 0 w 324000"/>
                <a:gd name="connsiteY6" fmla="*/ 172800 h 216000"/>
                <a:gd name="connsiteX7" fmla="*/ 0 w 324000"/>
                <a:gd name="connsiteY7" fmla="*/ 4320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000" h="216000">
                  <a:moveTo>
                    <a:pt x="0" y="43200"/>
                  </a:moveTo>
                  <a:lnTo>
                    <a:pt x="216000" y="43200"/>
                  </a:lnTo>
                  <a:lnTo>
                    <a:pt x="216000" y="0"/>
                  </a:lnTo>
                  <a:lnTo>
                    <a:pt x="324000" y="108000"/>
                  </a:lnTo>
                  <a:lnTo>
                    <a:pt x="216000" y="216000"/>
                  </a:lnTo>
                  <a:lnTo>
                    <a:pt x="216000" y="172800"/>
                  </a:lnTo>
                  <a:lnTo>
                    <a:pt x="0" y="172800"/>
                  </a:lnTo>
                  <a:lnTo>
                    <a:pt x="0" y="43200"/>
                  </a:lnTo>
                  <a:close/>
                </a:path>
              </a:pathLst>
            </a:custGeom>
            <a:solidFill>
              <a:srgbClr val="0C000C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43200" rIns="64800" bIns="43199" numCol="1" spcCol="1270" anchor="ctr" anchorCtr="0">
              <a:noAutofit/>
            </a:bodyPr>
            <a:lstStyle/>
            <a:p>
              <a:pPr marL="0" lvl="0" indent="0" algn="ctr" defTabSz="355600"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800" kern="1200"/>
            </a:p>
          </p:txBody>
        </p:sp>
        <p:sp>
          <p:nvSpPr>
            <p:cNvPr id="113" name="!!s1'x">
              <a:extLst>
                <a:ext uri="{FF2B5EF4-FFF2-40B4-BE49-F238E27FC236}">
                  <a16:creationId xmlns:a16="http://schemas.microsoft.com/office/drawing/2014/main" id="{08915915-C655-805F-8AA2-43D5FFBFF8B9}"/>
                </a:ext>
              </a:extLst>
            </p:cNvPr>
            <p:cNvSpPr/>
            <p:nvPr/>
          </p:nvSpPr>
          <p:spPr>
            <a:xfrm>
              <a:off x="5644824" y="2959128"/>
              <a:ext cx="902350" cy="902350"/>
            </a:xfrm>
            <a:custGeom>
              <a:avLst/>
              <a:gdLst>
                <a:gd name="connsiteX0" fmla="*/ 0 w 902350"/>
                <a:gd name="connsiteY0" fmla="*/ 451175 h 902350"/>
                <a:gd name="connsiteX1" fmla="*/ 451175 w 902350"/>
                <a:gd name="connsiteY1" fmla="*/ 0 h 902350"/>
                <a:gd name="connsiteX2" fmla="*/ 902350 w 902350"/>
                <a:gd name="connsiteY2" fmla="*/ 451175 h 902350"/>
                <a:gd name="connsiteX3" fmla="*/ 451175 w 902350"/>
                <a:gd name="connsiteY3" fmla="*/ 902350 h 902350"/>
                <a:gd name="connsiteX4" fmla="*/ 0 w 902350"/>
                <a:gd name="connsiteY4" fmla="*/ 451175 h 90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350" h="902350">
                  <a:moveTo>
                    <a:pt x="0" y="451175"/>
                  </a:moveTo>
                  <a:cubicBezTo>
                    <a:pt x="0" y="201998"/>
                    <a:pt x="201998" y="0"/>
                    <a:pt x="451175" y="0"/>
                  </a:cubicBezTo>
                  <a:cubicBezTo>
                    <a:pt x="700352" y="0"/>
                    <a:pt x="902350" y="201998"/>
                    <a:pt x="902350" y="451175"/>
                  </a:cubicBezTo>
                  <a:cubicBezTo>
                    <a:pt x="902350" y="700352"/>
                    <a:pt x="700352" y="902350"/>
                    <a:pt x="451175" y="902350"/>
                  </a:cubicBezTo>
                  <a:cubicBezTo>
                    <a:pt x="201998" y="902350"/>
                    <a:pt x="0" y="700352"/>
                    <a:pt x="0" y="451175"/>
                  </a:cubicBezTo>
                  <a:close/>
                </a:path>
              </a:pathLst>
            </a:custGeom>
            <a:solidFill>
              <a:srgbClr val="0C000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7546" tIns="157546" rIns="157546" bIns="157546" numCol="1" spcCol="1270" anchor="ctr" anchorCtr="0">
              <a:noAutofit/>
            </a:bodyPr>
            <a:lstStyle/>
            <a:p>
              <a:pPr marL="0" lvl="0" indent="0" algn="ctr" defTabSz="8890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kern="1200" dirty="0">
                  <a:latin typeface="LM Roman 10" panose="00000500000000000000" pitchFamily="50" charset="0"/>
                </a:rPr>
                <a:t>??</a:t>
              </a:r>
              <a:endParaRPr lang="zh-CN" altLang="en-US" sz="800" kern="1200" dirty="0">
                <a:latin typeface="LM Roman 10" panose="00000500000000000000" pitchFamily="50" charset="0"/>
              </a:endParaRPr>
            </a:p>
          </p:txBody>
        </p:sp>
        <p:sp>
          <p:nvSpPr>
            <p:cNvPr id="86" name="!!s1x">
              <a:extLst>
                <a:ext uri="{FF2B5EF4-FFF2-40B4-BE49-F238E27FC236}">
                  <a16:creationId xmlns:a16="http://schemas.microsoft.com/office/drawing/2014/main" id="{EDCE4C0B-689D-881D-F612-23FA9079E653}"/>
                </a:ext>
              </a:extLst>
            </p:cNvPr>
            <p:cNvSpPr/>
            <p:nvPr/>
          </p:nvSpPr>
          <p:spPr>
            <a:xfrm>
              <a:off x="5644824" y="2959128"/>
              <a:ext cx="902350" cy="902350"/>
            </a:xfrm>
            <a:custGeom>
              <a:avLst/>
              <a:gdLst>
                <a:gd name="connsiteX0" fmla="*/ 0 w 902350"/>
                <a:gd name="connsiteY0" fmla="*/ 451175 h 902350"/>
                <a:gd name="connsiteX1" fmla="*/ 451175 w 902350"/>
                <a:gd name="connsiteY1" fmla="*/ 0 h 902350"/>
                <a:gd name="connsiteX2" fmla="*/ 902350 w 902350"/>
                <a:gd name="connsiteY2" fmla="*/ 451175 h 902350"/>
                <a:gd name="connsiteX3" fmla="*/ 451175 w 902350"/>
                <a:gd name="connsiteY3" fmla="*/ 902350 h 902350"/>
                <a:gd name="connsiteX4" fmla="*/ 0 w 902350"/>
                <a:gd name="connsiteY4" fmla="*/ 451175 h 90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350" h="902350">
                  <a:moveTo>
                    <a:pt x="0" y="451175"/>
                  </a:moveTo>
                  <a:cubicBezTo>
                    <a:pt x="0" y="201998"/>
                    <a:pt x="201998" y="0"/>
                    <a:pt x="451175" y="0"/>
                  </a:cubicBezTo>
                  <a:cubicBezTo>
                    <a:pt x="700352" y="0"/>
                    <a:pt x="902350" y="201998"/>
                    <a:pt x="902350" y="451175"/>
                  </a:cubicBezTo>
                  <a:cubicBezTo>
                    <a:pt x="902350" y="700352"/>
                    <a:pt x="700352" y="902350"/>
                    <a:pt x="451175" y="902350"/>
                  </a:cubicBezTo>
                  <a:cubicBezTo>
                    <a:pt x="201998" y="902350"/>
                    <a:pt x="0" y="700352"/>
                    <a:pt x="0" y="451175"/>
                  </a:cubicBezTo>
                  <a:close/>
                </a:path>
              </a:pathLst>
            </a:custGeom>
            <a:solidFill>
              <a:srgbClr val="0C000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7546" tIns="157546" rIns="157546" bIns="157546" numCol="1" spcCol="1270" anchor="ctr" anchorCtr="0">
              <a:noAutofit/>
            </a:bodyPr>
            <a:lstStyle/>
            <a:p>
              <a:pPr marL="0" lvl="0" indent="0" algn="ctr" defTabSz="8890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kern="1200" dirty="0">
                  <a:latin typeface="LM Roman 10" panose="00000500000000000000" pitchFamily="50" charset="0"/>
                  <a:ea typeface="Latin Modern Math" panose="02000503000000000000" pitchFamily="50" charset="0"/>
                </a:rPr>
                <a:t>??</a:t>
              </a:r>
              <a:endParaRPr lang="zh-CN" altLang="en-US" sz="800" kern="1200" dirty="0">
                <a:latin typeface="LM Roman 10" panose="00000500000000000000" pitchFamily="50" charset="0"/>
              </a:endParaRPr>
            </a:p>
          </p:txBody>
        </p:sp>
        <p:sp>
          <p:nvSpPr>
            <p:cNvPr id="87" name="!!a1x">
              <a:extLst>
                <a:ext uri="{FF2B5EF4-FFF2-40B4-BE49-F238E27FC236}">
                  <a16:creationId xmlns:a16="http://schemas.microsoft.com/office/drawing/2014/main" id="{E7473CFC-F932-96DF-DC79-3B1EB84BFBD4}"/>
                </a:ext>
              </a:extLst>
            </p:cNvPr>
            <p:cNvSpPr/>
            <p:nvPr/>
          </p:nvSpPr>
          <p:spPr>
            <a:xfrm rot="11630769">
              <a:off x="5933999" y="3302303"/>
              <a:ext cx="324000" cy="216000"/>
            </a:xfrm>
            <a:custGeom>
              <a:avLst/>
              <a:gdLst>
                <a:gd name="connsiteX0" fmla="*/ 0 w 324000"/>
                <a:gd name="connsiteY0" fmla="*/ 43200 h 216000"/>
                <a:gd name="connsiteX1" fmla="*/ 216000 w 324000"/>
                <a:gd name="connsiteY1" fmla="*/ 43200 h 216000"/>
                <a:gd name="connsiteX2" fmla="*/ 216000 w 324000"/>
                <a:gd name="connsiteY2" fmla="*/ 0 h 216000"/>
                <a:gd name="connsiteX3" fmla="*/ 324000 w 324000"/>
                <a:gd name="connsiteY3" fmla="*/ 108000 h 216000"/>
                <a:gd name="connsiteX4" fmla="*/ 216000 w 324000"/>
                <a:gd name="connsiteY4" fmla="*/ 216000 h 216000"/>
                <a:gd name="connsiteX5" fmla="*/ 216000 w 324000"/>
                <a:gd name="connsiteY5" fmla="*/ 172800 h 216000"/>
                <a:gd name="connsiteX6" fmla="*/ 0 w 324000"/>
                <a:gd name="connsiteY6" fmla="*/ 172800 h 216000"/>
                <a:gd name="connsiteX7" fmla="*/ 0 w 324000"/>
                <a:gd name="connsiteY7" fmla="*/ 4320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000" h="216000">
                  <a:moveTo>
                    <a:pt x="0" y="43200"/>
                  </a:moveTo>
                  <a:lnTo>
                    <a:pt x="216000" y="43200"/>
                  </a:lnTo>
                  <a:lnTo>
                    <a:pt x="216000" y="0"/>
                  </a:lnTo>
                  <a:lnTo>
                    <a:pt x="324000" y="108000"/>
                  </a:lnTo>
                  <a:lnTo>
                    <a:pt x="216000" y="216000"/>
                  </a:lnTo>
                  <a:lnTo>
                    <a:pt x="216000" y="172800"/>
                  </a:lnTo>
                  <a:lnTo>
                    <a:pt x="0" y="172800"/>
                  </a:lnTo>
                  <a:lnTo>
                    <a:pt x="0" y="43200"/>
                  </a:lnTo>
                  <a:close/>
                </a:path>
              </a:pathLst>
            </a:custGeom>
            <a:solidFill>
              <a:srgbClr val="0C000C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43199" rIns="64800" bIns="43200" numCol="1" spcCol="1270" anchor="ctr" anchorCtr="0">
              <a:noAutofit/>
            </a:bodyPr>
            <a:lstStyle/>
            <a:p>
              <a:pPr marL="0" lvl="0" indent="0" algn="ctr" defTabSz="355600"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800" kern="1200"/>
            </a:p>
          </p:txBody>
        </p:sp>
        <p:sp>
          <p:nvSpPr>
            <p:cNvPr id="88" name="!!s2x">
              <a:extLst>
                <a:ext uri="{FF2B5EF4-FFF2-40B4-BE49-F238E27FC236}">
                  <a16:creationId xmlns:a16="http://schemas.microsoft.com/office/drawing/2014/main" id="{9621F0B1-B838-B24C-806C-84AB87613FCB}"/>
                </a:ext>
              </a:extLst>
            </p:cNvPr>
            <p:cNvSpPr/>
            <p:nvPr/>
          </p:nvSpPr>
          <p:spPr>
            <a:xfrm>
              <a:off x="5644824" y="2959128"/>
              <a:ext cx="902350" cy="902350"/>
            </a:xfrm>
            <a:custGeom>
              <a:avLst/>
              <a:gdLst>
                <a:gd name="connsiteX0" fmla="*/ 0 w 902350"/>
                <a:gd name="connsiteY0" fmla="*/ 451175 h 902350"/>
                <a:gd name="connsiteX1" fmla="*/ 451175 w 902350"/>
                <a:gd name="connsiteY1" fmla="*/ 0 h 902350"/>
                <a:gd name="connsiteX2" fmla="*/ 902350 w 902350"/>
                <a:gd name="connsiteY2" fmla="*/ 451175 h 902350"/>
                <a:gd name="connsiteX3" fmla="*/ 451175 w 902350"/>
                <a:gd name="connsiteY3" fmla="*/ 902350 h 902350"/>
                <a:gd name="connsiteX4" fmla="*/ 0 w 902350"/>
                <a:gd name="connsiteY4" fmla="*/ 451175 h 90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350" h="902350">
                  <a:moveTo>
                    <a:pt x="0" y="451175"/>
                  </a:moveTo>
                  <a:cubicBezTo>
                    <a:pt x="0" y="201998"/>
                    <a:pt x="201998" y="0"/>
                    <a:pt x="451175" y="0"/>
                  </a:cubicBezTo>
                  <a:cubicBezTo>
                    <a:pt x="700352" y="0"/>
                    <a:pt x="902350" y="201998"/>
                    <a:pt x="902350" y="451175"/>
                  </a:cubicBezTo>
                  <a:cubicBezTo>
                    <a:pt x="902350" y="700352"/>
                    <a:pt x="700352" y="902350"/>
                    <a:pt x="451175" y="902350"/>
                  </a:cubicBezTo>
                  <a:cubicBezTo>
                    <a:pt x="201998" y="902350"/>
                    <a:pt x="0" y="700352"/>
                    <a:pt x="0" y="451175"/>
                  </a:cubicBezTo>
                  <a:close/>
                </a:path>
              </a:pathLst>
            </a:custGeom>
            <a:solidFill>
              <a:srgbClr val="0C000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7546" tIns="157546" rIns="157546" bIns="157546" numCol="1" spcCol="1270" anchor="ctr" anchorCtr="0">
              <a:noAutofit/>
            </a:bodyPr>
            <a:lstStyle/>
            <a:p>
              <a:pPr marL="0" lvl="0" indent="0" algn="ctr" defTabSz="8890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dirty="0"/>
                <a:t>-49</a:t>
              </a:r>
              <a:endParaRPr lang="zh-CN" altLang="en-US" sz="800" kern="1200" dirty="0"/>
            </a:p>
          </p:txBody>
        </p:sp>
        <p:sp>
          <p:nvSpPr>
            <p:cNvPr id="89" name="!!a2x">
              <a:extLst>
                <a:ext uri="{FF2B5EF4-FFF2-40B4-BE49-F238E27FC236}">
                  <a16:creationId xmlns:a16="http://schemas.microsoft.com/office/drawing/2014/main" id="{08952F09-3F32-BCE4-D331-52495967A271}"/>
                </a:ext>
              </a:extLst>
            </p:cNvPr>
            <p:cNvSpPr/>
            <p:nvPr/>
          </p:nvSpPr>
          <p:spPr>
            <a:xfrm rot="13292308">
              <a:off x="5933999" y="3302303"/>
              <a:ext cx="324000" cy="216000"/>
            </a:xfrm>
            <a:custGeom>
              <a:avLst/>
              <a:gdLst>
                <a:gd name="connsiteX0" fmla="*/ 0 w 324000"/>
                <a:gd name="connsiteY0" fmla="*/ 43200 h 216000"/>
                <a:gd name="connsiteX1" fmla="*/ 216000 w 324000"/>
                <a:gd name="connsiteY1" fmla="*/ 43200 h 216000"/>
                <a:gd name="connsiteX2" fmla="*/ 216000 w 324000"/>
                <a:gd name="connsiteY2" fmla="*/ 0 h 216000"/>
                <a:gd name="connsiteX3" fmla="*/ 324000 w 324000"/>
                <a:gd name="connsiteY3" fmla="*/ 108000 h 216000"/>
                <a:gd name="connsiteX4" fmla="*/ 216000 w 324000"/>
                <a:gd name="connsiteY4" fmla="*/ 216000 h 216000"/>
                <a:gd name="connsiteX5" fmla="*/ 216000 w 324000"/>
                <a:gd name="connsiteY5" fmla="*/ 172800 h 216000"/>
                <a:gd name="connsiteX6" fmla="*/ 0 w 324000"/>
                <a:gd name="connsiteY6" fmla="*/ 172800 h 216000"/>
                <a:gd name="connsiteX7" fmla="*/ 0 w 324000"/>
                <a:gd name="connsiteY7" fmla="*/ 4320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000" h="216000">
                  <a:moveTo>
                    <a:pt x="0" y="43200"/>
                  </a:moveTo>
                  <a:lnTo>
                    <a:pt x="216000" y="43200"/>
                  </a:lnTo>
                  <a:lnTo>
                    <a:pt x="216000" y="0"/>
                  </a:lnTo>
                  <a:lnTo>
                    <a:pt x="324000" y="108000"/>
                  </a:lnTo>
                  <a:lnTo>
                    <a:pt x="216000" y="216000"/>
                  </a:lnTo>
                  <a:lnTo>
                    <a:pt x="216000" y="172800"/>
                  </a:lnTo>
                  <a:lnTo>
                    <a:pt x="0" y="172800"/>
                  </a:lnTo>
                  <a:lnTo>
                    <a:pt x="0" y="43200"/>
                  </a:lnTo>
                  <a:close/>
                </a:path>
              </a:pathLst>
            </a:custGeom>
            <a:solidFill>
              <a:srgbClr val="0C000C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43200" rIns="64800" bIns="43199" numCol="1" spcCol="1270" anchor="ctr" anchorCtr="0">
              <a:noAutofit/>
            </a:bodyPr>
            <a:lstStyle/>
            <a:p>
              <a:pPr marL="0" lvl="0" indent="0" algn="ctr" defTabSz="355600"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800" kern="1200"/>
            </a:p>
          </p:txBody>
        </p:sp>
        <p:sp>
          <p:nvSpPr>
            <p:cNvPr id="90" name="!!s3x">
              <a:extLst>
                <a:ext uri="{FF2B5EF4-FFF2-40B4-BE49-F238E27FC236}">
                  <a16:creationId xmlns:a16="http://schemas.microsoft.com/office/drawing/2014/main" id="{F9532607-87A7-87F7-EBFD-6B091B584D16}"/>
                </a:ext>
              </a:extLst>
            </p:cNvPr>
            <p:cNvSpPr/>
            <p:nvPr/>
          </p:nvSpPr>
          <p:spPr>
            <a:xfrm>
              <a:off x="5644824" y="2959128"/>
              <a:ext cx="902350" cy="902350"/>
            </a:xfrm>
            <a:custGeom>
              <a:avLst/>
              <a:gdLst>
                <a:gd name="connsiteX0" fmla="*/ 0 w 902350"/>
                <a:gd name="connsiteY0" fmla="*/ 451175 h 902350"/>
                <a:gd name="connsiteX1" fmla="*/ 451175 w 902350"/>
                <a:gd name="connsiteY1" fmla="*/ 0 h 902350"/>
                <a:gd name="connsiteX2" fmla="*/ 902350 w 902350"/>
                <a:gd name="connsiteY2" fmla="*/ 451175 h 902350"/>
                <a:gd name="connsiteX3" fmla="*/ 451175 w 902350"/>
                <a:gd name="connsiteY3" fmla="*/ 902350 h 902350"/>
                <a:gd name="connsiteX4" fmla="*/ 0 w 902350"/>
                <a:gd name="connsiteY4" fmla="*/ 451175 h 90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350" h="902350">
                  <a:moveTo>
                    <a:pt x="0" y="451175"/>
                  </a:moveTo>
                  <a:cubicBezTo>
                    <a:pt x="0" y="201998"/>
                    <a:pt x="201998" y="0"/>
                    <a:pt x="451175" y="0"/>
                  </a:cubicBezTo>
                  <a:cubicBezTo>
                    <a:pt x="700352" y="0"/>
                    <a:pt x="902350" y="201998"/>
                    <a:pt x="902350" y="451175"/>
                  </a:cubicBezTo>
                  <a:cubicBezTo>
                    <a:pt x="902350" y="700352"/>
                    <a:pt x="700352" y="902350"/>
                    <a:pt x="451175" y="902350"/>
                  </a:cubicBezTo>
                  <a:cubicBezTo>
                    <a:pt x="201998" y="902350"/>
                    <a:pt x="0" y="700352"/>
                    <a:pt x="0" y="451175"/>
                  </a:cubicBezTo>
                  <a:close/>
                </a:path>
              </a:pathLst>
            </a:custGeom>
            <a:solidFill>
              <a:srgbClr val="0C000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7546" tIns="157546" rIns="157546" bIns="157546" numCol="1" spcCol="1270" anchor="ctr" anchorCtr="0">
              <a:noAutofit/>
            </a:bodyPr>
            <a:lstStyle/>
            <a:p>
              <a:pPr marL="0" lvl="0" indent="0" algn="ctr" defTabSz="8890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kern="1200" dirty="0"/>
                <a:t>-48</a:t>
              </a:r>
              <a:endParaRPr lang="zh-CN" altLang="en-US" sz="800" kern="1200" dirty="0"/>
            </a:p>
          </p:txBody>
        </p:sp>
        <p:sp>
          <p:nvSpPr>
            <p:cNvPr id="91" name="!!a3x">
              <a:extLst>
                <a:ext uri="{FF2B5EF4-FFF2-40B4-BE49-F238E27FC236}">
                  <a16:creationId xmlns:a16="http://schemas.microsoft.com/office/drawing/2014/main" id="{A9B61334-A688-747E-A90B-90CC0C8DEDAB}"/>
                </a:ext>
              </a:extLst>
            </p:cNvPr>
            <p:cNvSpPr/>
            <p:nvPr/>
          </p:nvSpPr>
          <p:spPr>
            <a:xfrm rot="14953846">
              <a:off x="5933999" y="3302303"/>
              <a:ext cx="324000" cy="216000"/>
            </a:xfrm>
            <a:custGeom>
              <a:avLst/>
              <a:gdLst>
                <a:gd name="connsiteX0" fmla="*/ 0 w 324000"/>
                <a:gd name="connsiteY0" fmla="*/ 43200 h 216000"/>
                <a:gd name="connsiteX1" fmla="*/ 216000 w 324000"/>
                <a:gd name="connsiteY1" fmla="*/ 43200 h 216000"/>
                <a:gd name="connsiteX2" fmla="*/ 216000 w 324000"/>
                <a:gd name="connsiteY2" fmla="*/ 0 h 216000"/>
                <a:gd name="connsiteX3" fmla="*/ 324000 w 324000"/>
                <a:gd name="connsiteY3" fmla="*/ 108000 h 216000"/>
                <a:gd name="connsiteX4" fmla="*/ 216000 w 324000"/>
                <a:gd name="connsiteY4" fmla="*/ 216000 h 216000"/>
                <a:gd name="connsiteX5" fmla="*/ 216000 w 324000"/>
                <a:gd name="connsiteY5" fmla="*/ 172800 h 216000"/>
                <a:gd name="connsiteX6" fmla="*/ 0 w 324000"/>
                <a:gd name="connsiteY6" fmla="*/ 172800 h 216000"/>
                <a:gd name="connsiteX7" fmla="*/ 0 w 324000"/>
                <a:gd name="connsiteY7" fmla="*/ 4320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000" h="216000">
                  <a:moveTo>
                    <a:pt x="0" y="43200"/>
                  </a:moveTo>
                  <a:lnTo>
                    <a:pt x="216000" y="43200"/>
                  </a:lnTo>
                  <a:lnTo>
                    <a:pt x="216000" y="0"/>
                  </a:lnTo>
                  <a:lnTo>
                    <a:pt x="324000" y="108000"/>
                  </a:lnTo>
                  <a:lnTo>
                    <a:pt x="216000" y="216000"/>
                  </a:lnTo>
                  <a:lnTo>
                    <a:pt x="216000" y="172800"/>
                  </a:lnTo>
                  <a:lnTo>
                    <a:pt x="0" y="172800"/>
                  </a:lnTo>
                  <a:lnTo>
                    <a:pt x="0" y="43200"/>
                  </a:lnTo>
                  <a:close/>
                </a:path>
              </a:pathLst>
            </a:custGeom>
            <a:solidFill>
              <a:srgbClr val="0C000C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43199" rIns="64800" bIns="43200" numCol="1" spcCol="1270" anchor="ctr" anchorCtr="0">
              <a:noAutofit/>
            </a:bodyPr>
            <a:lstStyle/>
            <a:p>
              <a:pPr marL="0" lvl="0" indent="0" algn="ctr" defTabSz="355600"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800" kern="1200"/>
            </a:p>
          </p:txBody>
        </p:sp>
        <p:sp>
          <p:nvSpPr>
            <p:cNvPr id="92" name="!!s3x">
              <a:extLst>
                <a:ext uri="{FF2B5EF4-FFF2-40B4-BE49-F238E27FC236}">
                  <a16:creationId xmlns:a16="http://schemas.microsoft.com/office/drawing/2014/main" id="{8ACDBF0B-593D-5735-EB1B-314BD9539F71}"/>
                </a:ext>
              </a:extLst>
            </p:cNvPr>
            <p:cNvSpPr/>
            <p:nvPr/>
          </p:nvSpPr>
          <p:spPr>
            <a:xfrm>
              <a:off x="5644824" y="2959128"/>
              <a:ext cx="902350" cy="902350"/>
            </a:xfrm>
            <a:custGeom>
              <a:avLst/>
              <a:gdLst>
                <a:gd name="connsiteX0" fmla="*/ 0 w 902350"/>
                <a:gd name="connsiteY0" fmla="*/ 451175 h 902350"/>
                <a:gd name="connsiteX1" fmla="*/ 451175 w 902350"/>
                <a:gd name="connsiteY1" fmla="*/ 0 h 902350"/>
                <a:gd name="connsiteX2" fmla="*/ 902350 w 902350"/>
                <a:gd name="connsiteY2" fmla="*/ 451175 h 902350"/>
                <a:gd name="connsiteX3" fmla="*/ 451175 w 902350"/>
                <a:gd name="connsiteY3" fmla="*/ 902350 h 902350"/>
                <a:gd name="connsiteX4" fmla="*/ 0 w 902350"/>
                <a:gd name="connsiteY4" fmla="*/ 451175 h 90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350" h="902350">
                  <a:moveTo>
                    <a:pt x="0" y="451175"/>
                  </a:moveTo>
                  <a:cubicBezTo>
                    <a:pt x="0" y="201998"/>
                    <a:pt x="201998" y="0"/>
                    <a:pt x="451175" y="0"/>
                  </a:cubicBezTo>
                  <a:cubicBezTo>
                    <a:pt x="700352" y="0"/>
                    <a:pt x="902350" y="201998"/>
                    <a:pt x="902350" y="451175"/>
                  </a:cubicBezTo>
                  <a:cubicBezTo>
                    <a:pt x="902350" y="700352"/>
                    <a:pt x="700352" y="902350"/>
                    <a:pt x="451175" y="902350"/>
                  </a:cubicBezTo>
                  <a:cubicBezTo>
                    <a:pt x="201998" y="902350"/>
                    <a:pt x="0" y="700352"/>
                    <a:pt x="0" y="451175"/>
                  </a:cubicBezTo>
                  <a:close/>
                </a:path>
              </a:pathLst>
            </a:custGeom>
            <a:solidFill>
              <a:srgbClr val="0C000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7546" tIns="157546" rIns="157546" bIns="157546" numCol="1" spcCol="1270" anchor="ctr" anchorCtr="0">
              <a:noAutofit/>
            </a:bodyPr>
            <a:lstStyle/>
            <a:p>
              <a:pPr marL="0" lvl="0" indent="0" algn="ctr" defTabSz="8890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dirty="0"/>
                <a:t>-47</a:t>
              </a:r>
              <a:endParaRPr lang="zh-CN" altLang="en-US" sz="800" kern="1200" dirty="0"/>
            </a:p>
          </p:txBody>
        </p:sp>
        <p:sp>
          <p:nvSpPr>
            <p:cNvPr id="93" name="!!a4x">
              <a:extLst>
                <a:ext uri="{FF2B5EF4-FFF2-40B4-BE49-F238E27FC236}">
                  <a16:creationId xmlns:a16="http://schemas.microsoft.com/office/drawing/2014/main" id="{1A88721D-6E61-F48E-DFED-D073211A03D9}"/>
                </a:ext>
              </a:extLst>
            </p:cNvPr>
            <p:cNvSpPr/>
            <p:nvPr/>
          </p:nvSpPr>
          <p:spPr>
            <a:xfrm rot="5815385">
              <a:off x="5933999" y="3302303"/>
              <a:ext cx="324000" cy="216000"/>
            </a:xfrm>
            <a:custGeom>
              <a:avLst/>
              <a:gdLst>
                <a:gd name="connsiteX0" fmla="*/ 0 w 324000"/>
                <a:gd name="connsiteY0" fmla="*/ 43200 h 216000"/>
                <a:gd name="connsiteX1" fmla="*/ 216000 w 324000"/>
                <a:gd name="connsiteY1" fmla="*/ 43200 h 216000"/>
                <a:gd name="connsiteX2" fmla="*/ 216000 w 324000"/>
                <a:gd name="connsiteY2" fmla="*/ 0 h 216000"/>
                <a:gd name="connsiteX3" fmla="*/ 324000 w 324000"/>
                <a:gd name="connsiteY3" fmla="*/ 108000 h 216000"/>
                <a:gd name="connsiteX4" fmla="*/ 216000 w 324000"/>
                <a:gd name="connsiteY4" fmla="*/ 216000 h 216000"/>
                <a:gd name="connsiteX5" fmla="*/ 216000 w 324000"/>
                <a:gd name="connsiteY5" fmla="*/ 172800 h 216000"/>
                <a:gd name="connsiteX6" fmla="*/ 0 w 324000"/>
                <a:gd name="connsiteY6" fmla="*/ 172800 h 216000"/>
                <a:gd name="connsiteX7" fmla="*/ 0 w 324000"/>
                <a:gd name="connsiteY7" fmla="*/ 4320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000" h="216000">
                  <a:moveTo>
                    <a:pt x="324000" y="172800"/>
                  </a:moveTo>
                  <a:lnTo>
                    <a:pt x="108000" y="172800"/>
                  </a:lnTo>
                  <a:lnTo>
                    <a:pt x="108000" y="216000"/>
                  </a:lnTo>
                  <a:lnTo>
                    <a:pt x="0" y="108000"/>
                  </a:lnTo>
                  <a:lnTo>
                    <a:pt x="108000" y="0"/>
                  </a:lnTo>
                  <a:lnTo>
                    <a:pt x="108000" y="43200"/>
                  </a:lnTo>
                  <a:lnTo>
                    <a:pt x="324000" y="43200"/>
                  </a:lnTo>
                  <a:lnTo>
                    <a:pt x="324000" y="172800"/>
                  </a:lnTo>
                  <a:close/>
                </a:path>
              </a:pathLst>
            </a:custGeom>
            <a:solidFill>
              <a:srgbClr val="0C000C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800" tIns="43199" rIns="-1" bIns="43200" numCol="1" spcCol="1270" anchor="ctr" anchorCtr="0">
              <a:noAutofit/>
            </a:bodyPr>
            <a:lstStyle/>
            <a:p>
              <a:pPr marL="0" lvl="0" indent="0" algn="ctr" defTabSz="355600"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800" kern="1200"/>
            </a:p>
          </p:txBody>
        </p:sp>
        <p:sp>
          <p:nvSpPr>
            <p:cNvPr id="94" name="!!s5x">
              <a:extLst>
                <a:ext uri="{FF2B5EF4-FFF2-40B4-BE49-F238E27FC236}">
                  <a16:creationId xmlns:a16="http://schemas.microsoft.com/office/drawing/2014/main" id="{27577A8A-DAC7-A6B9-27D0-10EE1E992905}"/>
                </a:ext>
              </a:extLst>
            </p:cNvPr>
            <p:cNvSpPr/>
            <p:nvPr/>
          </p:nvSpPr>
          <p:spPr>
            <a:xfrm>
              <a:off x="5644824" y="2959128"/>
              <a:ext cx="902350" cy="902350"/>
            </a:xfrm>
            <a:custGeom>
              <a:avLst/>
              <a:gdLst>
                <a:gd name="connsiteX0" fmla="*/ 0 w 902350"/>
                <a:gd name="connsiteY0" fmla="*/ 451175 h 902350"/>
                <a:gd name="connsiteX1" fmla="*/ 451175 w 902350"/>
                <a:gd name="connsiteY1" fmla="*/ 0 h 902350"/>
                <a:gd name="connsiteX2" fmla="*/ 902350 w 902350"/>
                <a:gd name="connsiteY2" fmla="*/ 451175 h 902350"/>
                <a:gd name="connsiteX3" fmla="*/ 451175 w 902350"/>
                <a:gd name="connsiteY3" fmla="*/ 902350 h 902350"/>
                <a:gd name="connsiteX4" fmla="*/ 0 w 902350"/>
                <a:gd name="connsiteY4" fmla="*/ 451175 h 90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350" h="902350">
                  <a:moveTo>
                    <a:pt x="0" y="451175"/>
                  </a:moveTo>
                  <a:cubicBezTo>
                    <a:pt x="0" y="201998"/>
                    <a:pt x="201998" y="0"/>
                    <a:pt x="451175" y="0"/>
                  </a:cubicBezTo>
                  <a:cubicBezTo>
                    <a:pt x="700352" y="0"/>
                    <a:pt x="902350" y="201998"/>
                    <a:pt x="902350" y="451175"/>
                  </a:cubicBezTo>
                  <a:cubicBezTo>
                    <a:pt x="902350" y="700352"/>
                    <a:pt x="700352" y="902350"/>
                    <a:pt x="451175" y="902350"/>
                  </a:cubicBezTo>
                  <a:cubicBezTo>
                    <a:pt x="201998" y="902350"/>
                    <a:pt x="0" y="700352"/>
                    <a:pt x="0" y="451175"/>
                  </a:cubicBezTo>
                  <a:close/>
                </a:path>
              </a:pathLst>
            </a:custGeom>
            <a:solidFill>
              <a:srgbClr val="0C000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7546" tIns="157546" rIns="157546" bIns="157546" numCol="1" spcCol="1270" anchor="ctr" anchorCtr="0">
              <a:noAutofit/>
            </a:bodyPr>
            <a:lstStyle/>
            <a:p>
              <a:pPr marL="0" lvl="0" indent="0" algn="ctr" defTabSz="8890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dirty="0"/>
                <a:t>-46</a:t>
              </a:r>
              <a:endParaRPr lang="zh-CN" altLang="en-US" sz="800" kern="1200" dirty="0"/>
            </a:p>
          </p:txBody>
        </p:sp>
        <p:sp>
          <p:nvSpPr>
            <p:cNvPr id="95" name="!!a5x">
              <a:extLst>
                <a:ext uri="{FF2B5EF4-FFF2-40B4-BE49-F238E27FC236}">
                  <a16:creationId xmlns:a16="http://schemas.microsoft.com/office/drawing/2014/main" id="{89AB6825-52E3-01D8-F19B-8EB77CC214CF}"/>
                </a:ext>
              </a:extLst>
            </p:cNvPr>
            <p:cNvSpPr/>
            <p:nvPr/>
          </p:nvSpPr>
          <p:spPr>
            <a:xfrm rot="7476923">
              <a:off x="5933999" y="3302303"/>
              <a:ext cx="324001" cy="216001"/>
            </a:xfrm>
            <a:custGeom>
              <a:avLst/>
              <a:gdLst>
                <a:gd name="connsiteX0" fmla="*/ 0 w 324000"/>
                <a:gd name="connsiteY0" fmla="*/ 43200 h 216000"/>
                <a:gd name="connsiteX1" fmla="*/ 216000 w 324000"/>
                <a:gd name="connsiteY1" fmla="*/ 43200 h 216000"/>
                <a:gd name="connsiteX2" fmla="*/ 216000 w 324000"/>
                <a:gd name="connsiteY2" fmla="*/ 0 h 216000"/>
                <a:gd name="connsiteX3" fmla="*/ 324000 w 324000"/>
                <a:gd name="connsiteY3" fmla="*/ 108000 h 216000"/>
                <a:gd name="connsiteX4" fmla="*/ 216000 w 324000"/>
                <a:gd name="connsiteY4" fmla="*/ 216000 h 216000"/>
                <a:gd name="connsiteX5" fmla="*/ 216000 w 324000"/>
                <a:gd name="connsiteY5" fmla="*/ 172800 h 216000"/>
                <a:gd name="connsiteX6" fmla="*/ 0 w 324000"/>
                <a:gd name="connsiteY6" fmla="*/ 172800 h 216000"/>
                <a:gd name="connsiteX7" fmla="*/ 0 w 324000"/>
                <a:gd name="connsiteY7" fmla="*/ 4320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000" h="216000">
                  <a:moveTo>
                    <a:pt x="324000" y="172800"/>
                  </a:moveTo>
                  <a:lnTo>
                    <a:pt x="108000" y="172800"/>
                  </a:lnTo>
                  <a:lnTo>
                    <a:pt x="108000" y="216000"/>
                  </a:lnTo>
                  <a:lnTo>
                    <a:pt x="0" y="108000"/>
                  </a:lnTo>
                  <a:lnTo>
                    <a:pt x="108000" y="0"/>
                  </a:lnTo>
                  <a:lnTo>
                    <a:pt x="108000" y="43200"/>
                  </a:lnTo>
                  <a:lnTo>
                    <a:pt x="324000" y="43200"/>
                  </a:lnTo>
                  <a:lnTo>
                    <a:pt x="324000" y="172800"/>
                  </a:lnTo>
                  <a:close/>
                </a:path>
              </a:pathLst>
            </a:custGeom>
            <a:solidFill>
              <a:srgbClr val="0C000C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99" tIns="43200" rIns="1" bIns="43200" numCol="1" spcCol="1270" anchor="ctr" anchorCtr="0">
              <a:noAutofit/>
            </a:bodyPr>
            <a:lstStyle/>
            <a:p>
              <a:pPr marL="0" lvl="0" indent="0" algn="ctr" defTabSz="355600"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800" kern="1200"/>
            </a:p>
          </p:txBody>
        </p:sp>
        <p:sp>
          <p:nvSpPr>
            <p:cNvPr id="96" name="!!s6x">
              <a:extLst>
                <a:ext uri="{FF2B5EF4-FFF2-40B4-BE49-F238E27FC236}">
                  <a16:creationId xmlns:a16="http://schemas.microsoft.com/office/drawing/2014/main" id="{BFB138E8-37EC-33E4-522E-693507FB02A9}"/>
                </a:ext>
              </a:extLst>
            </p:cNvPr>
            <p:cNvSpPr/>
            <p:nvPr/>
          </p:nvSpPr>
          <p:spPr>
            <a:xfrm>
              <a:off x="5644824" y="2959128"/>
              <a:ext cx="902350" cy="902350"/>
            </a:xfrm>
            <a:custGeom>
              <a:avLst/>
              <a:gdLst>
                <a:gd name="connsiteX0" fmla="*/ 0 w 902350"/>
                <a:gd name="connsiteY0" fmla="*/ 451175 h 902350"/>
                <a:gd name="connsiteX1" fmla="*/ 451175 w 902350"/>
                <a:gd name="connsiteY1" fmla="*/ 0 h 902350"/>
                <a:gd name="connsiteX2" fmla="*/ 902350 w 902350"/>
                <a:gd name="connsiteY2" fmla="*/ 451175 h 902350"/>
                <a:gd name="connsiteX3" fmla="*/ 451175 w 902350"/>
                <a:gd name="connsiteY3" fmla="*/ 902350 h 902350"/>
                <a:gd name="connsiteX4" fmla="*/ 0 w 902350"/>
                <a:gd name="connsiteY4" fmla="*/ 451175 h 90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350" h="902350">
                  <a:moveTo>
                    <a:pt x="0" y="451175"/>
                  </a:moveTo>
                  <a:cubicBezTo>
                    <a:pt x="0" y="201998"/>
                    <a:pt x="201998" y="0"/>
                    <a:pt x="451175" y="0"/>
                  </a:cubicBezTo>
                  <a:cubicBezTo>
                    <a:pt x="700352" y="0"/>
                    <a:pt x="902350" y="201998"/>
                    <a:pt x="902350" y="451175"/>
                  </a:cubicBezTo>
                  <a:cubicBezTo>
                    <a:pt x="902350" y="700352"/>
                    <a:pt x="700352" y="902350"/>
                    <a:pt x="451175" y="902350"/>
                  </a:cubicBezTo>
                  <a:cubicBezTo>
                    <a:pt x="201998" y="902350"/>
                    <a:pt x="0" y="700352"/>
                    <a:pt x="0" y="451175"/>
                  </a:cubicBezTo>
                  <a:close/>
                </a:path>
              </a:pathLst>
            </a:custGeom>
            <a:solidFill>
              <a:srgbClr val="0C000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866" tIns="177866" rIns="177866" bIns="177866" numCol="1" spcCol="1270" anchor="ctr" anchorCtr="0">
              <a:noAutofit/>
            </a:bodyPr>
            <a:lstStyle/>
            <a:p>
              <a:pPr marL="0" lvl="0" indent="0" algn="ctr" defTabSz="16002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dirty="0"/>
                <a:t>-45</a:t>
              </a:r>
              <a:endParaRPr lang="zh-CN" altLang="en-US" sz="800" kern="1200" dirty="0"/>
            </a:p>
          </p:txBody>
        </p:sp>
        <p:sp>
          <p:nvSpPr>
            <p:cNvPr id="97" name="!!a6x">
              <a:extLst>
                <a:ext uri="{FF2B5EF4-FFF2-40B4-BE49-F238E27FC236}">
                  <a16:creationId xmlns:a16="http://schemas.microsoft.com/office/drawing/2014/main" id="{B9E50BD1-4048-0E23-F5CF-D0E61D82FE5C}"/>
                </a:ext>
              </a:extLst>
            </p:cNvPr>
            <p:cNvSpPr/>
            <p:nvPr/>
          </p:nvSpPr>
          <p:spPr>
            <a:xfrm rot="9138462">
              <a:off x="5933999" y="3302303"/>
              <a:ext cx="324001" cy="216001"/>
            </a:xfrm>
            <a:custGeom>
              <a:avLst/>
              <a:gdLst>
                <a:gd name="connsiteX0" fmla="*/ 0 w 324000"/>
                <a:gd name="connsiteY0" fmla="*/ 43200 h 216000"/>
                <a:gd name="connsiteX1" fmla="*/ 216000 w 324000"/>
                <a:gd name="connsiteY1" fmla="*/ 43200 h 216000"/>
                <a:gd name="connsiteX2" fmla="*/ 216000 w 324000"/>
                <a:gd name="connsiteY2" fmla="*/ 0 h 216000"/>
                <a:gd name="connsiteX3" fmla="*/ 324000 w 324000"/>
                <a:gd name="connsiteY3" fmla="*/ 108000 h 216000"/>
                <a:gd name="connsiteX4" fmla="*/ 216000 w 324000"/>
                <a:gd name="connsiteY4" fmla="*/ 216000 h 216000"/>
                <a:gd name="connsiteX5" fmla="*/ 216000 w 324000"/>
                <a:gd name="connsiteY5" fmla="*/ 172800 h 216000"/>
                <a:gd name="connsiteX6" fmla="*/ 0 w 324000"/>
                <a:gd name="connsiteY6" fmla="*/ 172800 h 216000"/>
                <a:gd name="connsiteX7" fmla="*/ 0 w 324000"/>
                <a:gd name="connsiteY7" fmla="*/ 4320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000" h="216000">
                  <a:moveTo>
                    <a:pt x="324000" y="172800"/>
                  </a:moveTo>
                  <a:lnTo>
                    <a:pt x="108000" y="172800"/>
                  </a:lnTo>
                  <a:lnTo>
                    <a:pt x="108000" y="216000"/>
                  </a:lnTo>
                  <a:lnTo>
                    <a:pt x="0" y="108000"/>
                  </a:lnTo>
                  <a:lnTo>
                    <a:pt x="108000" y="0"/>
                  </a:lnTo>
                  <a:lnTo>
                    <a:pt x="108000" y="43200"/>
                  </a:lnTo>
                  <a:lnTo>
                    <a:pt x="324000" y="43200"/>
                  </a:lnTo>
                  <a:lnTo>
                    <a:pt x="324000" y="172800"/>
                  </a:lnTo>
                  <a:close/>
                </a:path>
              </a:pathLst>
            </a:custGeom>
            <a:solidFill>
              <a:srgbClr val="0C000C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99" tIns="43201" rIns="1" bIns="43199" numCol="1" spcCol="1270" anchor="ctr" anchorCtr="0">
              <a:noAutofit/>
            </a:bodyPr>
            <a:lstStyle/>
            <a:p>
              <a:pPr marL="0" lvl="0" indent="0" algn="ctr" defTabSz="355600"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8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31975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9F0EABC-109A-D564-D6A7-FE3E7CB6E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!!s0">
            <a:extLst>
              <a:ext uri="{FF2B5EF4-FFF2-40B4-BE49-F238E27FC236}">
                <a16:creationId xmlns:a16="http://schemas.microsoft.com/office/drawing/2014/main" id="{61EF1456-8C53-5E87-6FE3-5BDAAB51918F}"/>
              </a:ext>
            </a:extLst>
          </p:cNvPr>
          <p:cNvSpPr/>
          <p:nvPr/>
        </p:nvSpPr>
        <p:spPr>
          <a:xfrm>
            <a:off x="5271734" y="-39199736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/>
              <a:t>0</a:t>
            </a:r>
            <a:endParaRPr lang="zh-CN" altLang="en-US" sz="3200" kern="1200" dirty="0"/>
          </a:p>
        </p:txBody>
      </p:sp>
      <p:sp>
        <p:nvSpPr>
          <p:cNvPr id="207" name="!!a0">
            <a:extLst>
              <a:ext uri="{FF2B5EF4-FFF2-40B4-BE49-F238E27FC236}">
                <a16:creationId xmlns:a16="http://schemas.microsoft.com/office/drawing/2014/main" id="{FB1212E9-ED33-BBC9-D7A5-CD85E3FCA826}"/>
              </a:ext>
            </a:extLst>
          </p:cNvPr>
          <p:cNvSpPr/>
          <p:nvPr/>
        </p:nvSpPr>
        <p:spPr>
          <a:xfrm rot="108000">
            <a:off x="6276831" y="-38878642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9" rIns="20278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 dirty="0"/>
          </a:p>
        </p:txBody>
      </p:sp>
      <p:sp>
        <p:nvSpPr>
          <p:cNvPr id="208" name="!!s1">
            <a:extLst>
              <a:ext uri="{FF2B5EF4-FFF2-40B4-BE49-F238E27FC236}">
                <a16:creationId xmlns:a16="http://schemas.microsoft.com/office/drawing/2014/main" id="{3A48BD8A-2075-D73B-C7AC-7F694ABB528C}"/>
              </a:ext>
            </a:extLst>
          </p:cNvPr>
          <p:cNvSpPr/>
          <p:nvPr/>
        </p:nvSpPr>
        <p:spPr>
          <a:xfrm>
            <a:off x="6630657" y="-39157034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1</a:t>
            </a:r>
            <a:endParaRPr lang="zh-CN" altLang="zh-CN" sz="3200" kern="1200" dirty="0"/>
          </a:p>
        </p:txBody>
      </p:sp>
      <p:sp>
        <p:nvSpPr>
          <p:cNvPr id="209" name="!!a1">
            <a:extLst>
              <a:ext uri="{FF2B5EF4-FFF2-40B4-BE49-F238E27FC236}">
                <a16:creationId xmlns:a16="http://schemas.microsoft.com/office/drawing/2014/main" id="{1C89A4DA-6C0D-2D0A-061B-493B9F50F94F}"/>
              </a:ext>
            </a:extLst>
          </p:cNvPr>
          <p:cNvSpPr/>
          <p:nvPr/>
        </p:nvSpPr>
        <p:spPr>
          <a:xfrm rot="324000">
            <a:off x="7633109" y="-38793742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9" rIns="20278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10" name="!!s2">
            <a:extLst>
              <a:ext uri="{FF2B5EF4-FFF2-40B4-BE49-F238E27FC236}">
                <a16:creationId xmlns:a16="http://schemas.microsoft.com/office/drawing/2014/main" id="{F5D37FF0-D326-8C07-87B9-6E590630CA36}"/>
              </a:ext>
            </a:extLst>
          </p:cNvPr>
          <p:cNvSpPr/>
          <p:nvPr/>
        </p:nvSpPr>
        <p:spPr>
          <a:xfrm>
            <a:off x="7984227" y="-39029086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2</a:t>
            </a:r>
            <a:endParaRPr lang="zh-CN" altLang="zh-CN" sz="3200" kern="1200" dirty="0"/>
          </a:p>
        </p:txBody>
      </p:sp>
      <p:sp>
        <p:nvSpPr>
          <p:cNvPr id="211" name="!!a2">
            <a:extLst>
              <a:ext uri="{FF2B5EF4-FFF2-40B4-BE49-F238E27FC236}">
                <a16:creationId xmlns:a16="http://schemas.microsoft.com/office/drawing/2014/main" id="{9C716683-53DC-C08F-5218-F41926F48FA9}"/>
              </a:ext>
            </a:extLst>
          </p:cNvPr>
          <p:cNvSpPr/>
          <p:nvPr/>
        </p:nvSpPr>
        <p:spPr>
          <a:xfrm rot="540000">
            <a:off x="8981373" y="-38623842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9" rIns="20278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12" name="!!s3">
            <a:extLst>
              <a:ext uri="{FF2B5EF4-FFF2-40B4-BE49-F238E27FC236}">
                <a16:creationId xmlns:a16="http://schemas.microsoft.com/office/drawing/2014/main" id="{4C356D5C-8F04-B4F6-F379-9658428A7F22}"/>
              </a:ext>
            </a:extLst>
          </p:cNvPr>
          <p:cNvSpPr/>
          <p:nvPr/>
        </p:nvSpPr>
        <p:spPr>
          <a:xfrm>
            <a:off x="9327090" y="-38816402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3</a:t>
            </a:r>
            <a:endParaRPr lang="zh-CN" altLang="zh-CN" sz="3200" kern="1200" dirty="0"/>
          </a:p>
        </p:txBody>
      </p:sp>
      <p:sp>
        <p:nvSpPr>
          <p:cNvPr id="213" name="!!a3">
            <a:extLst>
              <a:ext uri="{FF2B5EF4-FFF2-40B4-BE49-F238E27FC236}">
                <a16:creationId xmlns:a16="http://schemas.microsoft.com/office/drawing/2014/main" id="{6C66ED8A-63C5-9F1D-1B54-AF58742CCE1D}"/>
              </a:ext>
            </a:extLst>
          </p:cNvPr>
          <p:cNvSpPr/>
          <p:nvPr/>
        </p:nvSpPr>
        <p:spPr>
          <a:xfrm rot="756000">
            <a:off x="10316310" y="-38369625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8" rIns="20279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14" name="!!s4">
            <a:extLst>
              <a:ext uri="{FF2B5EF4-FFF2-40B4-BE49-F238E27FC236}">
                <a16:creationId xmlns:a16="http://schemas.microsoft.com/office/drawing/2014/main" id="{6A5A537F-CA16-FEA3-DB11-0037EFCC0C27}"/>
              </a:ext>
            </a:extLst>
          </p:cNvPr>
          <p:cNvSpPr/>
          <p:nvPr/>
        </p:nvSpPr>
        <p:spPr>
          <a:xfrm>
            <a:off x="10653936" y="-38519812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</a:t>
            </a:r>
            <a:endParaRPr lang="zh-CN" altLang="zh-CN" sz="3200" kern="1200" dirty="0"/>
          </a:p>
        </p:txBody>
      </p:sp>
      <p:sp>
        <p:nvSpPr>
          <p:cNvPr id="215" name="!!a4">
            <a:extLst>
              <a:ext uri="{FF2B5EF4-FFF2-40B4-BE49-F238E27FC236}">
                <a16:creationId xmlns:a16="http://schemas.microsoft.com/office/drawing/2014/main" id="{5475B49C-A853-F10C-0F23-E9F60C283EAE}"/>
              </a:ext>
            </a:extLst>
          </p:cNvPr>
          <p:cNvSpPr/>
          <p:nvPr/>
        </p:nvSpPr>
        <p:spPr>
          <a:xfrm rot="972000">
            <a:off x="11632644" y="-38032095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8" rIns="20278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16" name="!!s5">
            <a:extLst>
              <a:ext uri="{FF2B5EF4-FFF2-40B4-BE49-F238E27FC236}">
                <a16:creationId xmlns:a16="http://schemas.microsoft.com/office/drawing/2014/main" id="{BA2B722A-5D65-D44A-E245-6D5CAB0C3701}"/>
              </a:ext>
            </a:extLst>
          </p:cNvPr>
          <p:cNvSpPr/>
          <p:nvPr/>
        </p:nvSpPr>
        <p:spPr>
          <a:xfrm>
            <a:off x="11959557" y="-38140497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5</a:t>
            </a:r>
            <a:endParaRPr lang="zh-CN" altLang="zh-CN" sz="3200" kern="1200" dirty="0"/>
          </a:p>
        </p:txBody>
      </p:sp>
      <p:sp>
        <p:nvSpPr>
          <p:cNvPr id="217" name="!!a5">
            <a:extLst>
              <a:ext uri="{FF2B5EF4-FFF2-40B4-BE49-F238E27FC236}">
                <a16:creationId xmlns:a16="http://schemas.microsoft.com/office/drawing/2014/main" id="{73DD25FD-09FC-1830-CDB0-83F9ED2DA195}"/>
              </a:ext>
            </a:extLst>
          </p:cNvPr>
          <p:cNvSpPr/>
          <p:nvPr/>
        </p:nvSpPr>
        <p:spPr>
          <a:xfrm rot="1188000">
            <a:off x="12925194" y="-37612570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8" rIns="20279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18" name="!!s6">
            <a:extLst>
              <a:ext uri="{FF2B5EF4-FFF2-40B4-BE49-F238E27FC236}">
                <a16:creationId xmlns:a16="http://schemas.microsoft.com/office/drawing/2014/main" id="{E1E961F4-16A6-4CEA-1F99-EF277BE6579D}"/>
              </a:ext>
            </a:extLst>
          </p:cNvPr>
          <p:cNvSpPr/>
          <p:nvPr/>
        </p:nvSpPr>
        <p:spPr>
          <a:xfrm>
            <a:off x="13238772" y="-37679948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6</a:t>
            </a:r>
            <a:endParaRPr lang="zh-CN" altLang="zh-CN" sz="3200" kern="1200" dirty="0"/>
          </a:p>
        </p:txBody>
      </p:sp>
      <p:sp>
        <p:nvSpPr>
          <p:cNvPr id="219" name="!!a6">
            <a:extLst>
              <a:ext uri="{FF2B5EF4-FFF2-40B4-BE49-F238E27FC236}">
                <a16:creationId xmlns:a16="http://schemas.microsoft.com/office/drawing/2014/main" id="{7B9FC24C-3F5E-78B0-4A84-3A70C479E63A}"/>
              </a:ext>
            </a:extLst>
          </p:cNvPr>
          <p:cNvSpPr/>
          <p:nvPr/>
        </p:nvSpPr>
        <p:spPr>
          <a:xfrm rot="1404000">
            <a:off x="14188849" y="-37112713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8" rIns="20278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6D2DFB85-C518-DF7D-01ED-8FBCD620DC38}"/>
              </a:ext>
            </a:extLst>
          </p:cNvPr>
          <p:cNvSpPr/>
          <p:nvPr/>
        </p:nvSpPr>
        <p:spPr>
          <a:xfrm>
            <a:off x="14486555" y="-37139981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7</a:t>
            </a:r>
            <a:endParaRPr lang="zh-CN" altLang="zh-CN" sz="3200" kern="1200" dirty="0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D0FD9150-8D67-889C-39C8-7E3EAB288998}"/>
              </a:ext>
            </a:extLst>
          </p:cNvPr>
          <p:cNvSpPr/>
          <p:nvPr/>
        </p:nvSpPr>
        <p:spPr>
          <a:xfrm rot="1620000">
            <a:off x="15418629" y="-36534500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8" rIns="20278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B825B33E-945B-447B-D1BF-FCE83463DE4A}"/>
              </a:ext>
            </a:extLst>
          </p:cNvPr>
          <p:cNvSpPr/>
          <p:nvPr/>
        </p:nvSpPr>
        <p:spPr>
          <a:xfrm>
            <a:off x="15697960" y="-36522736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8</a:t>
            </a:r>
            <a:endParaRPr lang="zh-CN" altLang="zh-CN" sz="3200" kern="1200" dirty="0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94CF108B-686B-646A-6214-F8E7F11F63F2}"/>
              </a:ext>
            </a:extLst>
          </p:cNvPr>
          <p:cNvSpPr/>
          <p:nvPr/>
        </p:nvSpPr>
        <p:spPr>
          <a:xfrm rot="1836000">
            <a:off x="16609672" y="-35880201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9" rIns="20278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352D5F60-9C2F-C7F5-1022-52CCBB985D08}"/>
              </a:ext>
            </a:extLst>
          </p:cNvPr>
          <p:cNvSpPr/>
          <p:nvPr/>
        </p:nvSpPr>
        <p:spPr>
          <a:xfrm>
            <a:off x="16868224" y="-35830650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9</a:t>
            </a:r>
            <a:endParaRPr lang="zh-CN" altLang="zh-CN" sz="3200" kern="1200" dirty="0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11B40867-B0E7-5FD3-E461-8F406944DDE5}"/>
              </a:ext>
            </a:extLst>
          </p:cNvPr>
          <p:cNvSpPr/>
          <p:nvPr/>
        </p:nvSpPr>
        <p:spPr>
          <a:xfrm rot="2052000">
            <a:off x="17757284" y="-35152412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9" rIns="20278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4CEE1E14-4E65-17F6-E10F-C1AF68D7C1B8}"/>
              </a:ext>
            </a:extLst>
          </p:cNvPr>
          <p:cNvSpPr/>
          <p:nvPr/>
        </p:nvSpPr>
        <p:spPr>
          <a:xfrm>
            <a:off x="17992726" y="-35066440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10</a:t>
            </a:r>
            <a:endParaRPr lang="zh-CN" altLang="zh-CN" sz="3200" kern="1200" dirty="0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EEF3319A-481D-CE61-7F2A-B21706DF63F0}"/>
              </a:ext>
            </a:extLst>
          </p:cNvPr>
          <p:cNvSpPr/>
          <p:nvPr/>
        </p:nvSpPr>
        <p:spPr>
          <a:xfrm rot="2268000">
            <a:off x="18856931" y="-34353999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8" rIns="20278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EA5E9987-3B99-7C9B-DB6F-21EF0A5914CD}"/>
              </a:ext>
            </a:extLst>
          </p:cNvPr>
          <p:cNvSpPr/>
          <p:nvPr/>
        </p:nvSpPr>
        <p:spPr>
          <a:xfrm>
            <a:off x="19067011" y="-34233133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11</a:t>
            </a:r>
            <a:endParaRPr lang="zh-CN" altLang="zh-CN" sz="3200" kern="1200" dirty="0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45997607-F5D8-8B9B-7685-5DD8AC405012}"/>
              </a:ext>
            </a:extLst>
          </p:cNvPr>
          <p:cNvSpPr/>
          <p:nvPr/>
        </p:nvSpPr>
        <p:spPr>
          <a:xfrm rot="2484000">
            <a:off x="19904274" y="-33488118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8" rIns="20278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95A7D98F-74DA-59EB-4207-C022FBD19F47}"/>
              </a:ext>
            </a:extLst>
          </p:cNvPr>
          <p:cNvSpPr/>
          <p:nvPr/>
        </p:nvSpPr>
        <p:spPr>
          <a:xfrm>
            <a:off x="20086866" y="-33334013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12</a:t>
            </a:r>
            <a:endParaRPr lang="zh-CN" altLang="zh-CN" sz="3200" kern="1200" dirty="0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F11E24CB-A16C-81FC-9F7B-62BC51212CB0}"/>
              </a:ext>
            </a:extLst>
          </p:cNvPr>
          <p:cNvSpPr/>
          <p:nvPr/>
        </p:nvSpPr>
        <p:spPr>
          <a:xfrm rot="2700000">
            <a:off x="20895177" y="-32558181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8" rIns="20278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663CE498-1DED-6A04-5298-AC9FF661D925}"/>
              </a:ext>
            </a:extLst>
          </p:cNvPr>
          <p:cNvSpPr/>
          <p:nvPr/>
        </p:nvSpPr>
        <p:spPr>
          <a:xfrm>
            <a:off x="21048245" y="-32372634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13</a:t>
            </a:r>
            <a:endParaRPr lang="zh-CN" altLang="zh-CN" sz="3200" kern="1200" dirty="0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9A502B38-B095-F09A-9D93-C891492B37FE}"/>
              </a:ext>
            </a:extLst>
          </p:cNvPr>
          <p:cNvSpPr/>
          <p:nvPr/>
        </p:nvSpPr>
        <p:spPr>
          <a:xfrm rot="2916000">
            <a:off x="21825739" y="-31567856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8" rIns="20279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B9CE83CE-FAAA-8363-1C85-A6494EE0B0BB}"/>
              </a:ext>
            </a:extLst>
          </p:cNvPr>
          <p:cNvSpPr/>
          <p:nvPr/>
        </p:nvSpPr>
        <p:spPr>
          <a:xfrm>
            <a:off x="21947362" y="-31352782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14</a:t>
            </a:r>
            <a:endParaRPr lang="zh-CN" altLang="zh-CN" sz="3200" kern="1200" dirty="0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FE2DF7F-961D-21C5-6EF9-EA9A5240FABC}"/>
              </a:ext>
            </a:extLst>
          </p:cNvPr>
          <p:cNvSpPr/>
          <p:nvPr/>
        </p:nvSpPr>
        <p:spPr>
          <a:xfrm rot="3132000">
            <a:off x="22692287" y="-30521064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8" rIns="20278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EC2B5646-4F4B-1E7D-3871-7D583FF32DFC}"/>
              </a:ext>
            </a:extLst>
          </p:cNvPr>
          <p:cNvSpPr/>
          <p:nvPr/>
        </p:nvSpPr>
        <p:spPr>
          <a:xfrm>
            <a:off x="22780671" y="-30278491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15</a:t>
            </a:r>
            <a:endParaRPr lang="zh-CN" altLang="zh-CN" sz="3200" kern="1200" dirty="0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12187135-C1AE-C8CF-70F2-85E92091DA40}"/>
              </a:ext>
            </a:extLst>
          </p:cNvPr>
          <p:cNvSpPr/>
          <p:nvPr/>
        </p:nvSpPr>
        <p:spPr>
          <a:xfrm rot="3348000">
            <a:off x="23491388" y="-29421919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8" rIns="20278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C0E0808F-C68A-348C-391F-484D19FE83A4}"/>
              </a:ext>
            </a:extLst>
          </p:cNvPr>
          <p:cNvSpPr/>
          <p:nvPr/>
        </p:nvSpPr>
        <p:spPr>
          <a:xfrm>
            <a:off x="23544879" y="-29153993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16</a:t>
            </a:r>
            <a:endParaRPr lang="zh-CN" altLang="zh-CN" sz="3200" kern="1200" dirty="0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0E1F3234-D33A-D98E-B1F5-A26ABD664FC3}"/>
              </a:ext>
            </a:extLst>
          </p:cNvPr>
          <p:cNvSpPr/>
          <p:nvPr/>
        </p:nvSpPr>
        <p:spPr>
          <a:xfrm rot="3564000">
            <a:off x="24219899" y="-28274769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8" rIns="20278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9827D449-C8B2-E177-DC7A-FD8ED94581D4}"/>
              </a:ext>
            </a:extLst>
          </p:cNvPr>
          <p:cNvSpPr/>
          <p:nvPr/>
        </p:nvSpPr>
        <p:spPr>
          <a:xfrm>
            <a:off x="24236968" y="-27983729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17</a:t>
            </a:r>
            <a:endParaRPr lang="zh-CN" altLang="zh-CN" sz="3200" kern="1200" dirty="0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48F93794-95C0-A2E3-801A-D2D4E4E792A9}"/>
              </a:ext>
            </a:extLst>
          </p:cNvPr>
          <p:cNvSpPr/>
          <p:nvPr/>
        </p:nvSpPr>
        <p:spPr>
          <a:xfrm rot="3780000">
            <a:off x="24874939" y="-27084136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8" rIns="20278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BCFB30B3-0204-D71A-E3D0-11A61E238DF5}"/>
              </a:ext>
            </a:extLst>
          </p:cNvPr>
          <p:cNvSpPr/>
          <p:nvPr/>
        </p:nvSpPr>
        <p:spPr>
          <a:xfrm>
            <a:off x="24854212" y="-26772321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18</a:t>
            </a:r>
            <a:endParaRPr lang="zh-CN" altLang="zh-CN" sz="3200" kern="1200" dirty="0"/>
          </a:p>
        </p:txBody>
      </p:sp>
      <p:sp>
        <p:nvSpPr>
          <p:cNvPr id="243" name="Freeform: Shape 242">
            <a:extLst>
              <a:ext uri="{FF2B5EF4-FFF2-40B4-BE49-F238E27FC236}">
                <a16:creationId xmlns:a16="http://schemas.microsoft.com/office/drawing/2014/main" id="{4280519B-2113-9A71-0C9E-F04FA78A7E9D}"/>
              </a:ext>
            </a:extLst>
          </p:cNvPr>
          <p:cNvSpPr/>
          <p:nvPr/>
        </p:nvSpPr>
        <p:spPr>
          <a:xfrm rot="3996000">
            <a:off x="25453932" y="-25854725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7" rIns="20279" bIns="17170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FE8808E1-C06C-2462-A7FB-DC01CA6078E2}"/>
              </a:ext>
            </a:extLst>
          </p:cNvPr>
          <p:cNvSpPr/>
          <p:nvPr/>
        </p:nvSpPr>
        <p:spPr>
          <a:xfrm>
            <a:off x="25394171" y="-25524546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19</a:t>
            </a:r>
            <a:endParaRPr lang="zh-CN" altLang="zh-CN" sz="3200" kern="1200" dirty="0"/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D4312F1D-DA71-68F3-E0A6-E5DF6C01A54B}"/>
              </a:ext>
            </a:extLst>
          </p:cNvPr>
          <p:cNvSpPr/>
          <p:nvPr/>
        </p:nvSpPr>
        <p:spPr>
          <a:xfrm rot="4212000">
            <a:off x="25954585" y="-24591383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8" rIns="20278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514FBB2F-6A41-652A-1CC6-D90FF301AFF6}"/>
              </a:ext>
            </a:extLst>
          </p:cNvPr>
          <p:cNvSpPr/>
          <p:nvPr/>
        </p:nvSpPr>
        <p:spPr>
          <a:xfrm>
            <a:off x="25854720" y="-24245326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20</a:t>
            </a:r>
            <a:endParaRPr lang="zh-CN" altLang="zh-CN" sz="3200" kern="1200" dirty="0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CD84329A-16DF-45D7-C050-52AE1ACF442C}"/>
              </a:ext>
            </a:extLst>
          </p:cNvPr>
          <p:cNvSpPr/>
          <p:nvPr/>
        </p:nvSpPr>
        <p:spPr>
          <a:xfrm rot="4428000">
            <a:off x="26374924" y="-23299099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7" rIns="20278" bIns="17170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67FC94C2-AE85-7535-1986-8BAA7BA0CFD5}"/>
              </a:ext>
            </a:extLst>
          </p:cNvPr>
          <p:cNvSpPr/>
          <p:nvPr/>
        </p:nvSpPr>
        <p:spPr>
          <a:xfrm>
            <a:off x="26234035" y="-22939710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21</a:t>
            </a:r>
            <a:endParaRPr lang="zh-CN" altLang="zh-CN" sz="3200" kern="1200" dirty="0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973D332C-CC3D-5018-3107-9ED5DDE347B9}"/>
              </a:ext>
            </a:extLst>
          </p:cNvPr>
          <p:cNvSpPr/>
          <p:nvPr/>
        </p:nvSpPr>
        <p:spPr>
          <a:xfrm rot="4644000">
            <a:off x="26713291" y="-21982969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7" rIns="20278" bIns="17170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ED0E937D-06D2-1A08-747D-4BB6AC736900}"/>
              </a:ext>
            </a:extLst>
          </p:cNvPr>
          <p:cNvSpPr/>
          <p:nvPr/>
        </p:nvSpPr>
        <p:spPr>
          <a:xfrm>
            <a:off x="26530626" y="-21612856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22</a:t>
            </a:r>
            <a:endParaRPr lang="zh-CN" altLang="zh-CN" sz="3200" kern="1200" dirty="0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44F32419-550C-69A6-7207-03E04B15B6FC}"/>
              </a:ext>
            </a:extLst>
          </p:cNvPr>
          <p:cNvSpPr/>
          <p:nvPr/>
        </p:nvSpPr>
        <p:spPr>
          <a:xfrm rot="4860000">
            <a:off x="26968346" y="-20648195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8" rIns="20279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750AA9CC-DBC6-6931-66C1-E30B818AA19F}"/>
              </a:ext>
            </a:extLst>
          </p:cNvPr>
          <p:cNvSpPr/>
          <p:nvPr/>
        </p:nvSpPr>
        <p:spPr>
          <a:xfrm>
            <a:off x="26743312" y="-20269995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23</a:t>
            </a:r>
            <a:endParaRPr lang="zh-CN" altLang="zh-CN" sz="3200" kern="1200" dirty="0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AF0D8602-4C9A-4364-F6AE-89E869E12393}"/>
              </a:ext>
            </a:extLst>
          </p:cNvPr>
          <p:cNvSpPr/>
          <p:nvPr/>
        </p:nvSpPr>
        <p:spPr>
          <a:xfrm rot="5076000">
            <a:off x="27139091" y="-19300036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8" rIns="20279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45D646D2-5B6B-2483-F09E-B9CB4593F4AC}"/>
              </a:ext>
            </a:extLst>
          </p:cNvPr>
          <p:cNvSpPr/>
          <p:nvPr/>
        </p:nvSpPr>
        <p:spPr>
          <a:xfrm>
            <a:off x="26871260" y="-18916431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24</a:t>
            </a:r>
            <a:endParaRPr lang="zh-CN" altLang="zh-CN" sz="3200" kern="1200" dirty="0"/>
          </a:p>
        </p:txBody>
      </p: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28E06E88-E219-8F16-A7E7-C1A78CF1EF00}"/>
              </a:ext>
            </a:extLst>
          </p:cNvPr>
          <p:cNvSpPr/>
          <p:nvPr/>
        </p:nvSpPr>
        <p:spPr>
          <a:xfrm rot="5292000">
            <a:off x="27224846" y="-17943821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8" rIns="20278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E9C4315C-A3A4-54FD-6CE4-E982BF3AC1A5}"/>
              </a:ext>
            </a:extLst>
          </p:cNvPr>
          <p:cNvSpPr/>
          <p:nvPr/>
        </p:nvSpPr>
        <p:spPr>
          <a:xfrm>
            <a:off x="26913970" y="-17557506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25</a:t>
            </a:r>
            <a:endParaRPr lang="zh-CN" altLang="zh-CN" sz="3200" kern="1200" dirty="0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25C0B44B-6D53-8CA2-08C0-1FB773425615}"/>
              </a:ext>
            </a:extLst>
          </p:cNvPr>
          <p:cNvSpPr/>
          <p:nvPr/>
        </p:nvSpPr>
        <p:spPr>
          <a:xfrm rot="16308000">
            <a:off x="27225275" y="-16584890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17169" rIns="1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5F925DFF-3D74-82EE-68A3-DC89645C5253}"/>
              </a:ext>
            </a:extLst>
          </p:cNvPr>
          <p:cNvSpPr/>
          <p:nvPr/>
        </p:nvSpPr>
        <p:spPr>
          <a:xfrm>
            <a:off x="26871260" y="-16198583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26</a:t>
            </a:r>
            <a:endParaRPr lang="zh-CN" altLang="zh-CN" sz="3200" kern="1200" dirty="0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F140DDD0-5E28-766F-DFF7-7FE7FD984099}"/>
              </a:ext>
            </a:extLst>
          </p:cNvPr>
          <p:cNvSpPr/>
          <p:nvPr/>
        </p:nvSpPr>
        <p:spPr>
          <a:xfrm rot="16524000">
            <a:off x="27140373" y="-15228618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69" rIns="0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558D5031-C9ED-E138-C4C8-61EA252C6E82}"/>
              </a:ext>
            </a:extLst>
          </p:cNvPr>
          <p:cNvSpPr/>
          <p:nvPr/>
        </p:nvSpPr>
        <p:spPr>
          <a:xfrm>
            <a:off x="26743312" y="-14845013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27</a:t>
            </a:r>
            <a:endParaRPr lang="zh-CN" altLang="zh-CN" sz="3200" kern="1200" dirty="0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DA886F96-CE3B-17FE-C162-B8959D726EC0}"/>
              </a:ext>
            </a:extLst>
          </p:cNvPr>
          <p:cNvSpPr/>
          <p:nvPr/>
        </p:nvSpPr>
        <p:spPr>
          <a:xfrm rot="16740000">
            <a:off x="26970472" y="-13880351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69" rIns="0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6589AF92-6C83-B2D6-64AF-C1FA978DCAFA}"/>
              </a:ext>
            </a:extLst>
          </p:cNvPr>
          <p:cNvSpPr/>
          <p:nvPr/>
        </p:nvSpPr>
        <p:spPr>
          <a:xfrm>
            <a:off x="26530623" y="-13502152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28</a:t>
            </a:r>
            <a:endParaRPr lang="zh-CN" altLang="zh-CN" sz="3200" kern="1200" dirty="0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534AB400-17B3-3C12-7D10-E076D9FFECCD}"/>
              </a:ext>
            </a:extLst>
          </p:cNvPr>
          <p:cNvSpPr/>
          <p:nvPr/>
        </p:nvSpPr>
        <p:spPr>
          <a:xfrm rot="16956000">
            <a:off x="26716256" y="-12545417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17168" rIns="1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5CF4DCE3-7751-0745-4EBE-CA481417A5D7}"/>
              </a:ext>
            </a:extLst>
          </p:cNvPr>
          <p:cNvSpPr/>
          <p:nvPr/>
        </p:nvSpPr>
        <p:spPr>
          <a:xfrm>
            <a:off x="26234033" y="-12175304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29</a:t>
            </a:r>
            <a:endParaRPr lang="zh-CN" altLang="zh-CN" sz="3200" kern="1200" dirty="0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A0C6163B-C791-10DC-F6BD-50B0BAEFDA5C}"/>
              </a:ext>
            </a:extLst>
          </p:cNvPr>
          <p:cNvSpPr/>
          <p:nvPr/>
        </p:nvSpPr>
        <p:spPr>
          <a:xfrm rot="17172000">
            <a:off x="26378712" y="-11229075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68" rIns="0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349098B6-4FFF-1887-4BAE-14C4F872A1C8}"/>
              </a:ext>
            </a:extLst>
          </p:cNvPr>
          <p:cNvSpPr/>
          <p:nvPr/>
        </p:nvSpPr>
        <p:spPr>
          <a:xfrm>
            <a:off x="25854717" y="-10869683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30</a:t>
            </a:r>
            <a:endParaRPr lang="zh-CN" altLang="zh-CN" sz="3200" kern="1200" dirty="0"/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E0940840-0E5B-DE5D-2950-91A881D18DF2}"/>
              </a:ext>
            </a:extLst>
          </p:cNvPr>
          <p:cNvSpPr/>
          <p:nvPr/>
        </p:nvSpPr>
        <p:spPr>
          <a:xfrm rot="17388000">
            <a:off x="25959195" y="-9936528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69" rIns="0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F5036F67-814B-D3EB-90FA-AD52C8A310BC}"/>
              </a:ext>
            </a:extLst>
          </p:cNvPr>
          <p:cNvSpPr/>
          <p:nvPr/>
        </p:nvSpPr>
        <p:spPr>
          <a:xfrm>
            <a:off x="25394168" y="-9590471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31</a:t>
            </a:r>
            <a:endParaRPr lang="zh-CN" altLang="zh-CN" sz="3200" kern="1200" dirty="0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2D570D1A-301E-0C4E-5049-F9F0652A63B2}"/>
              </a:ext>
            </a:extLst>
          </p:cNvPr>
          <p:cNvSpPr/>
          <p:nvPr/>
        </p:nvSpPr>
        <p:spPr>
          <a:xfrm rot="17604000">
            <a:off x="25459341" y="-8672876"/>
            <a:ext cx="240656" cy="305619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68" rIns="0" bIns="17170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56EA29D2-847E-3915-45FD-2D24A8619B50}"/>
              </a:ext>
            </a:extLst>
          </p:cNvPr>
          <p:cNvSpPr/>
          <p:nvPr/>
        </p:nvSpPr>
        <p:spPr>
          <a:xfrm>
            <a:off x="24854210" y="-8342688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32</a:t>
            </a:r>
            <a:endParaRPr lang="zh-CN" altLang="zh-CN" sz="3200" kern="1200" dirty="0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01028CBE-8CDE-D540-DECA-781560C5567F}"/>
              </a:ext>
            </a:extLst>
          </p:cNvPr>
          <p:cNvSpPr/>
          <p:nvPr/>
        </p:nvSpPr>
        <p:spPr>
          <a:xfrm rot="17820000">
            <a:off x="24881125" y="-7443098"/>
            <a:ext cx="240656" cy="305619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69" rIns="1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5AB188B1-D415-74B8-4DDC-375871555BF5}"/>
              </a:ext>
            </a:extLst>
          </p:cNvPr>
          <p:cNvSpPr/>
          <p:nvPr/>
        </p:nvSpPr>
        <p:spPr>
          <a:xfrm>
            <a:off x="24236965" y="-7131280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33</a:t>
            </a:r>
            <a:endParaRPr lang="zh-CN" altLang="zh-CN" sz="3200" kern="1200" dirty="0"/>
          </a:p>
        </p:txBody>
      </p:sp>
      <p:sp>
        <p:nvSpPr>
          <p:cNvPr id="273" name="Freeform: Shape 272">
            <a:extLst>
              <a:ext uri="{FF2B5EF4-FFF2-40B4-BE49-F238E27FC236}">
                <a16:creationId xmlns:a16="http://schemas.microsoft.com/office/drawing/2014/main" id="{B4B328C3-80CA-BB09-91AF-75961E7D720B}"/>
              </a:ext>
            </a:extLst>
          </p:cNvPr>
          <p:cNvSpPr/>
          <p:nvPr/>
        </p:nvSpPr>
        <p:spPr>
          <a:xfrm rot="18036000">
            <a:off x="24226826" y="-6252053"/>
            <a:ext cx="240656" cy="305619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69" rIns="1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206326E9-B3AB-D957-48D2-9D057A5FD636}"/>
              </a:ext>
            </a:extLst>
          </p:cNvPr>
          <p:cNvSpPr/>
          <p:nvPr/>
        </p:nvSpPr>
        <p:spPr>
          <a:xfrm>
            <a:off x="23544871" y="-5961013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34</a:t>
            </a:r>
            <a:endParaRPr lang="zh-CN" altLang="zh-CN" sz="3200" kern="1200" dirty="0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526A9F11-B82A-56D1-610A-C4C3CF7CA3A0}"/>
              </a:ext>
            </a:extLst>
          </p:cNvPr>
          <p:cNvSpPr/>
          <p:nvPr/>
        </p:nvSpPr>
        <p:spPr>
          <a:xfrm rot="18252000">
            <a:off x="23499037" y="-5104441"/>
            <a:ext cx="240656" cy="305619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69" rIns="1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86009ABA-447A-C12F-AAD8-1177422A1724}"/>
              </a:ext>
            </a:extLst>
          </p:cNvPr>
          <p:cNvSpPr/>
          <p:nvPr/>
        </p:nvSpPr>
        <p:spPr>
          <a:xfrm>
            <a:off x="22780663" y="-4836514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35</a:t>
            </a:r>
            <a:endParaRPr lang="zh-CN" altLang="zh-CN" sz="3200" kern="1200" dirty="0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47F003CC-BA4D-6920-C828-277B9725D122}"/>
              </a:ext>
            </a:extLst>
          </p:cNvPr>
          <p:cNvSpPr/>
          <p:nvPr/>
        </p:nvSpPr>
        <p:spPr>
          <a:xfrm rot="18468000">
            <a:off x="22700632" y="-4004796"/>
            <a:ext cx="240656" cy="305619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69" rIns="1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A77D62AA-3FDB-4214-3365-1510F00BAB69}"/>
              </a:ext>
            </a:extLst>
          </p:cNvPr>
          <p:cNvSpPr/>
          <p:nvPr/>
        </p:nvSpPr>
        <p:spPr>
          <a:xfrm>
            <a:off x="21947357" y="-3762229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36</a:t>
            </a:r>
            <a:endParaRPr lang="zh-CN" altLang="zh-CN" sz="3200" kern="1200" dirty="0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C8CC4E1A-2527-EA96-4554-F31343B1886A}"/>
              </a:ext>
            </a:extLst>
          </p:cNvPr>
          <p:cNvSpPr/>
          <p:nvPr/>
        </p:nvSpPr>
        <p:spPr>
          <a:xfrm rot="18684000">
            <a:off x="21834746" y="-2957456"/>
            <a:ext cx="240656" cy="305619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69" rIns="0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3969FB46-C6C0-8835-3C0A-6345612E38B0}"/>
              </a:ext>
            </a:extLst>
          </p:cNvPr>
          <p:cNvSpPr/>
          <p:nvPr/>
        </p:nvSpPr>
        <p:spPr>
          <a:xfrm>
            <a:off x="21048239" y="-2742374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37</a:t>
            </a:r>
            <a:endParaRPr lang="zh-CN" altLang="zh-CN" sz="3200" kern="1200" dirty="0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12BF1BBA-6287-3595-C1ED-C6F64C41ADF1}"/>
              </a:ext>
            </a:extLst>
          </p:cNvPr>
          <p:cNvSpPr/>
          <p:nvPr/>
        </p:nvSpPr>
        <p:spPr>
          <a:xfrm rot="18900000">
            <a:off x="20904806" y="-1966547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69" rIns="1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82" name="Freeform: Shape 281">
            <a:extLst>
              <a:ext uri="{FF2B5EF4-FFF2-40B4-BE49-F238E27FC236}">
                <a16:creationId xmlns:a16="http://schemas.microsoft.com/office/drawing/2014/main" id="{054C3D93-ED7D-4753-7C9F-723D37758925}"/>
              </a:ext>
            </a:extLst>
          </p:cNvPr>
          <p:cNvSpPr/>
          <p:nvPr/>
        </p:nvSpPr>
        <p:spPr>
          <a:xfrm>
            <a:off x="20086863" y="-1780993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38</a:t>
            </a:r>
            <a:endParaRPr lang="zh-CN" altLang="zh-CN" sz="3200" kern="1200" dirty="0"/>
          </a:p>
        </p:txBody>
      </p:sp>
      <p:sp>
        <p:nvSpPr>
          <p:cNvPr id="283" name="Freeform: Shape 282">
            <a:extLst>
              <a:ext uri="{FF2B5EF4-FFF2-40B4-BE49-F238E27FC236}">
                <a16:creationId xmlns:a16="http://schemas.microsoft.com/office/drawing/2014/main" id="{E69813C3-AEE0-20FA-1265-0BDC355557E8}"/>
              </a:ext>
            </a:extLst>
          </p:cNvPr>
          <p:cNvSpPr/>
          <p:nvPr/>
        </p:nvSpPr>
        <p:spPr>
          <a:xfrm rot="19116000">
            <a:off x="19914484" y="-1035986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69" rIns="1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0DB181D8-A412-C398-0A39-36FAFCEABF62}"/>
              </a:ext>
            </a:extLst>
          </p:cNvPr>
          <p:cNvSpPr/>
          <p:nvPr/>
        </p:nvSpPr>
        <p:spPr>
          <a:xfrm>
            <a:off x="19067008" y="-881878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39</a:t>
            </a:r>
            <a:endParaRPr lang="zh-CN" altLang="zh-CN" sz="3200" kern="1200" dirty="0"/>
          </a:p>
        </p:txBody>
      </p:sp>
      <p:sp>
        <p:nvSpPr>
          <p:cNvPr id="285" name="Freeform: Shape 284">
            <a:extLst>
              <a:ext uri="{FF2B5EF4-FFF2-40B4-BE49-F238E27FC236}">
                <a16:creationId xmlns:a16="http://schemas.microsoft.com/office/drawing/2014/main" id="{848EF5E7-ABEC-3948-BDC2-3B8D89B5A787}"/>
              </a:ext>
            </a:extLst>
          </p:cNvPr>
          <p:cNvSpPr/>
          <p:nvPr/>
        </p:nvSpPr>
        <p:spPr>
          <a:xfrm rot="19332000">
            <a:off x="18867681" y="-169448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69" rIns="1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E3C1D791-0BCB-1F51-5D7B-2976DCA7C260}"/>
              </a:ext>
            </a:extLst>
          </p:cNvPr>
          <p:cNvSpPr/>
          <p:nvPr/>
        </p:nvSpPr>
        <p:spPr>
          <a:xfrm>
            <a:off x="17992718" y="-48571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40</a:t>
            </a:r>
            <a:endParaRPr lang="zh-CN" altLang="zh-CN" sz="3200" kern="1200" dirty="0"/>
          </a:p>
        </p:txBody>
      </p: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8ACB716E-D5C5-99E9-1ECF-51A06480E955}"/>
              </a:ext>
            </a:extLst>
          </p:cNvPr>
          <p:cNvSpPr/>
          <p:nvPr/>
        </p:nvSpPr>
        <p:spPr>
          <a:xfrm rot="19548000">
            <a:off x="17768545" y="629661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70" rIns="1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D6CAFC1C-7396-8888-3733-FD5A604C3A16}"/>
              </a:ext>
            </a:extLst>
          </p:cNvPr>
          <p:cNvSpPr/>
          <p:nvPr/>
        </p:nvSpPr>
        <p:spPr>
          <a:xfrm>
            <a:off x="16868219" y="715639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41</a:t>
            </a:r>
            <a:endParaRPr lang="zh-CN" altLang="zh-CN" sz="3200" kern="1200" dirty="0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B64EB7F1-6687-82FC-D5FE-8FF0E6495CB4}"/>
              </a:ext>
            </a:extLst>
          </p:cNvPr>
          <p:cNvSpPr/>
          <p:nvPr/>
        </p:nvSpPr>
        <p:spPr>
          <a:xfrm rot="19764000">
            <a:off x="16621391" y="1358177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70" rIns="1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90" name="Freeform: Shape 289">
            <a:extLst>
              <a:ext uri="{FF2B5EF4-FFF2-40B4-BE49-F238E27FC236}">
                <a16:creationId xmlns:a16="http://schemas.microsoft.com/office/drawing/2014/main" id="{A17C5DA7-EE6F-6645-CBA3-EFE691AECEF1}"/>
              </a:ext>
            </a:extLst>
          </p:cNvPr>
          <p:cNvSpPr/>
          <p:nvPr/>
        </p:nvSpPr>
        <p:spPr>
          <a:xfrm>
            <a:off x="15697952" y="1407728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42</a:t>
            </a:r>
            <a:endParaRPr lang="zh-CN" altLang="zh-CN" sz="3200" kern="1200" dirty="0"/>
          </a:p>
        </p:txBody>
      </p:sp>
      <p:sp>
        <p:nvSpPr>
          <p:cNvPr id="291" name="Freeform: Shape 290">
            <a:extLst>
              <a:ext uri="{FF2B5EF4-FFF2-40B4-BE49-F238E27FC236}">
                <a16:creationId xmlns:a16="http://schemas.microsoft.com/office/drawing/2014/main" id="{2C3B21A7-775A-EFD9-82B7-0BCEB5C6368C}"/>
              </a:ext>
            </a:extLst>
          </p:cNvPr>
          <p:cNvSpPr/>
          <p:nvPr/>
        </p:nvSpPr>
        <p:spPr>
          <a:xfrm rot="19980000">
            <a:off x="15430756" y="2013215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69" rIns="1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CFC41714-18FE-0FF5-6BFE-2C29DC0CC9BD}"/>
              </a:ext>
            </a:extLst>
          </p:cNvPr>
          <p:cNvSpPr/>
          <p:nvPr/>
        </p:nvSpPr>
        <p:spPr>
          <a:xfrm>
            <a:off x="14486547" y="2024972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43</a:t>
            </a:r>
            <a:endParaRPr lang="zh-CN" altLang="zh-CN" sz="3200" kern="1200" dirty="0"/>
          </a:p>
        </p:txBody>
      </p:sp>
      <p:sp>
        <p:nvSpPr>
          <p:cNvPr id="293" name="Freeform: Shape 292">
            <a:extLst>
              <a:ext uri="{FF2B5EF4-FFF2-40B4-BE49-F238E27FC236}">
                <a16:creationId xmlns:a16="http://schemas.microsoft.com/office/drawing/2014/main" id="{6ED71BE8-F40E-5E9C-1C4E-B1392FEDD90D}"/>
              </a:ext>
            </a:extLst>
          </p:cNvPr>
          <p:cNvSpPr/>
          <p:nvPr/>
        </p:nvSpPr>
        <p:spPr>
          <a:xfrm rot="20196000">
            <a:off x="14201353" y="2592202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69" rIns="1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94" name="Freeform: Shape 293">
            <a:extLst>
              <a:ext uri="{FF2B5EF4-FFF2-40B4-BE49-F238E27FC236}">
                <a16:creationId xmlns:a16="http://schemas.microsoft.com/office/drawing/2014/main" id="{5C09899C-C6EC-9CB4-B230-5C5FD28D741C}"/>
              </a:ext>
            </a:extLst>
          </p:cNvPr>
          <p:cNvSpPr/>
          <p:nvPr/>
        </p:nvSpPr>
        <p:spPr>
          <a:xfrm>
            <a:off x="13238769" y="2564934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44</a:t>
            </a:r>
            <a:endParaRPr lang="zh-CN" altLang="zh-CN" sz="3200" kern="1200" dirty="0"/>
          </a:p>
        </p:txBody>
      </p:sp>
      <p:sp>
        <p:nvSpPr>
          <p:cNvPr id="295" name="!!a44">
            <a:extLst>
              <a:ext uri="{FF2B5EF4-FFF2-40B4-BE49-F238E27FC236}">
                <a16:creationId xmlns:a16="http://schemas.microsoft.com/office/drawing/2014/main" id="{9FD032DB-B57B-434F-EAF0-3CB60BF036DD}"/>
              </a:ext>
            </a:extLst>
          </p:cNvPr>
          <p:cNvSpPr/>
          <p:nvPr/>
        </p:nvSpPr>
        <p:spPr>
          <a:xfrm rot="20412000">
            <a:off x="12938008" y="3092852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69" rIns="0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96" name="!!s45">
            <a:extLst>
              <a:ext uri="{FF2B5EF4-FFF2-40B4-BE49-F238E27FC236}">
                <a16:creationId xmlns:a16="http://schemas.microsoft.com/office/drawing/2014/main" id="{476C31FE-15ED-B89E-67ED-A26C20479846}"/>
              </a:ext>
            </a:extLst>
          </p:cNvPr>
          <p:cNvSpPr/>
          <p:nvPr/>
        </p:nvSpPr>
        <p:spPr>
          <a:xfrm>
            <a:off x="11959552" y="3025480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45</a:t>
            </a:r>
            <a:endParaRPr lang="zh-CN" altLang="zh-CN" sz="3200" kern="1200" dirty="0"/>
          </a:p>
        </p:txBody>
      </p:sp>
      <p:sp>
        <p:nvSpPr>
          <p:cNvPr id="297" name="!!a45">
            <a:extLst>
              <a:ext uri="{FF2B5EF4-FFF2-40B4-BE49-F238E27FC236}">
                <a16:creationId xmlns:a16="http://schemas.microsoft.com/office/drawing/2014/main" id="{86A7D9FD-F813-B55E-7CB6-D1BCFD288226}"/>
              </a:ext>
            </a:extLst>
          </p:cNvPr>
          <p:cNvSpPr/>
          <p:nvPr/>
        </p:nvSpPr>
        <p:spPr>
          <a:xfrm rot="20628000">
            <a:off x="11645722" y="3513197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69" rIns="1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298" name="!!s46">
            <a:extLst>
              <a:ext uri="{FF2B5EF4-FFF2-40B4-BE49-F238E27FC236}">
                <a16:creationId xmlns:a16="http://schemas.microsoft.com/office/drawing/2014/main" id="{345215BD-79C8-D2BE-8DDE-8CB1D479C2D0}"/>
              </a:ext>
            </a:extLst>
          </p:cNvPr>
          <p:cNvSpPr/>
          <p:nvPr/>
        </p:nvSpPr>
        <p:spPr>
          <a:xfrm>
            <a:off x="10653933" y="3404795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46</a:t>
            </a:r>
            <a:endParaRPr lang="zh-CN" altLang="zh-CN" sz="3200" kern="1200" dirty="0"/>
          </a:p>
        </p:txBody>
      </p:sp>
      <p:sp>
        <p:nvSpPr>
          <p:cNvPr id="299" name="!!a46">
            <a:extLst>
              <a:ext uri="{FF2B5EF4-FFF2-40B4-BE49-F238E27FC236}">
                <a16:creationId xmlns:a16="http://schemas.microsoft.com/office/drawing/2014/main" id="{19E3E51F-7D7E-65EB-1883-0C0EEE0E4D1B}"/>
              </a:ext>
            </a:extLst>
          </p:cNvPr>
          <p:cNvSpPr/>
          <p:nvPr/>
        </p:nvSpPr>
        <p:spPr>
          <a:xfrm rot="20844000">
            <a:off x="10329602" y="3851564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69" rIns="0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00" name="!!s47">
            <a:extLst>
              <a:ext uri="{FF2B5EF4-FFF2-40B4-BE49-F238E27FC236}">
                <a16:creationId xmlns:a16="http://schemas.microsoft.com/office/drawing/2014/main" id="{B49D4DAE-BB01-7B50-F618-A1EBBD6DC7DB}"/>
              </a:ext>
            </a:extLst>
          </p:cNvPr>
          <p:cNvSpPr/>
          <p:nvPr/>
        </p:nvSpPr>
        <p:spPr>
          <a:xfrm>
            <a:off x="9327085" y="3701386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47</a:t>
            </a:r>
            <a:endParaRPr lang="zh-CN" altLang="zh-CN" sz="3200" kern="1200" dirty="0"/>
          </a:p>
        </p:txBody>
      </p:sp>
      <p:sp>
        <p:nvSpPr>
          <p:cNvPr id="301" name="!!a47">
            <a:extLst>
              <a:ext uri="{FF2B5EF4-FFF2-40B4-BE49-F238E27FC236}">
                <a16:creationId xmlns:a16="http://schemas.microsoft.com/office/drawing/2014/main" id="{345A5CE7-18E9-4124-F71F-8FBC8956AED6}"/>
              </a:ext>
            </a:extLst>
          </p:cNvPr>
          <p:cNvSpPr/>
          <p:nvPr/>
        </p:nvSpPr>
        <p:spPr>
          <a:xfrm rot="21060000">
            <a:off x="8994823" y="4106622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70" rIns="1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02" name="!!s48">
            <a:extLst>
              <a:ext uri="{FF2B5EF4-FFF2-40B4-BE49-F238E27FC236}">
                <a16:creationId xmlns:a16="http://schemas.microsoft.com/office/drawing/2014/main" id="{6EE19156-B64B-9C2C-D885-9CC31229DD20}"/>
              </a:ext>
            </a:extLst>
          </p:cNvPr>
          <p:cNvSpPr/>
          <p:nvPr/>
        </p:nvSpPr>
        <p:spPr>
          <a:xfrm>
            <a:off x="7984222" y="3914072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48</a:t>
            </a:r>
            <a:endParaRPr lang="zh-CN" altLang="zh-CN" sz="3200" kern="1200" dirty="0"/>
          </a:p>
        </p:txBody>
      </p:sp>
      <p:sp>
        <p:nvSpPr>
          <p:cNvPr id="303" name="!!a48">
            <a:extLst>
              <a:ext uri="{FF2B5EF4-FFF2-40B4-BE49-F238E27FC236}">
                <a16:creationId xmlns:a16="http://schemas.microsoft.com/office/drawing/2014/main" id="{E64B54CD-885F-D67E-3510-438D67443056}"/>
              </a:ext>
            </a:extLst>
          </p:cNvPr>
          <p:cNvSpPr/>
          <p:nvPr/>
        </p:nvSpPr>
        <p:spPr>
          <a:xfrm rot="21276000">
            <a:off x="7646664" y="4277361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70" rIns="1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04" name="!!s49">
            <a:extLst>
              <a:ext uri="{FF2B5EF4-FFF2-40B4-BE49-F238E27FC236}">
                <a16:creationId xmlns:a16="http://schemas.microsoft.com/office/drawing/2014/main" id="{D6D27D7E-C45D-E4CD-0320-9C1763F8BAA4}"/>
              </a:ext>
            </a:extLst>
          </p:cNvPr>
          <p:cNvSpPr/>
          <p:nvPr/>
        </p:nvSpPr>
        <p:spPr>
          <a:xfrm>
            <a:off x="6630651" y="4042020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49</a:t>
            </a:r>
            <a:endParaRPr lang="zh-CN" altLang="zh-CN" sz="3200" kern="1200" dirty="0"/>
          </a:p>
        </p:txBody>
      </p:sp>
      <p:sp>
        <p:nvSpPr>
          <p:cNvPr id="305" name="!!a49">
            <a:extLst>
              <a:ext uri="{FF2B5EF4-FFF2-40B4-BE49-F238E27FC236}">
                <a16:creationId xmlns:a16="http://schemas.microsoft.com/office/drawing/2014/main" id="{6C478815-E8E7-A9F3-DB3B-53A59C0369E9}"/>
              </a:ext>
            </a:extLst>
          </p:cNvPr>
          <p:cNvSpPr/>
          <p:nvPr/>
        </p:nvSpPr>
        <p:spPr>
          <a:xfrm rot="21492000">
            <a:off x="6290438" y="4363116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70" rIns="1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06" name="!!s50">
            <a:extLst>
              <a:ext uri="{FF2B5EF4-FFF2-40B4-BE49-F238E27FC236}">
                <a16:creationId xmlns:a16="http://schemas.microsoft.com/office/drawing/2014/main" id="{031979AC-08A1-502A-5202-03642811F1AB}"/>
              </a:ext>
            </a:extLst>
          </p:cNvPr>
          <p:cNvSpPr/>
          <p:nvPr/>
        </p:nvSpPr>
        <p:spPr>
          <a:xfrm>
            <a:off x="5271729" y="4084730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-50</a:t>
            </a:r>
            <a:endParaRPr lang="zh-CN" altLang="zh-CN" sz="3200" kern="1200" dirty="0"/>
          </a:p>
        </p:txBody>
      </p:sp>
      <p:sp>
        <p:nvSpPr>
          <p:cNvPr id="307" name="!!a1x">
            <a:extLst>
              <a:ext uri="{FF2B5EF4-FFF2-40B4-BE49-F238E27FC236}">
                <a16:creationId xmlns:a16="http://schemas.microsoft.com/office/drawing/2014/main" id="{712DA3EF-6A90-2642-C2B3-076D3A2F3C90}"/>
              </a:ext>
            </a:extLst>
          </p:cNvPr>
          <p:cNvSpPr/>
          <p:nvPr/>
        </p:nvSpPr>
        <p:spPr>
          <a:xfrm rot="108000">
            <a:off x="4931516" y="4363543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69" rIns="0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08" name="!!s2x">
            <a:extLst>
              <a:ext uri="{FF2B5EF4-FFF2-40B4-BE49-F238E27FC236}">
                <a16:creationId xmlns:a16="http://schemas.microsoft.com/office/drawing/2014/main" id="{4F4C2574-926F-F216-F665-5BFCB3B6584B}"/>
              </a:ext>
            </a:extLst>
          </p:cNvPr>
          <p:cNvSpPr/>
          <p:nvPr/>
        </p:nvSpPr>
        <p:spPr>
          <a:xfrm>
            <a:off x="3912804" y="4042020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-49</a:t>
            </a:r>
            <a:endParaRPr lang="zh-CN" altLang="zh-CN" sz="3200" kern="1200" dirty="0"/>
          </a:p>
        </p:txBody>
      </p:sp>
      <p:sp>
        <p:nvSpPr>
          <p:cNvPr id="309" name="!!a2x">
            <a:extLst>
              <a:ext uri="{FF2B5EF4-FFF2-40B4-BE49-F238E27FC236}">
                <a16:creationId xmlns:a16="http://schemas.microsoft.com/office/drawing/2014/main" id="{7AB74445-A8B3-0451-FD52-AD0EAF42AE8E}"/>
              </a:ext>
            </a:extLst>
          </p:cNvPr>
          <p:cNvSpPr/>
          <p:nvPr/>
        </p:nvSpPr>
        <p:spPr>
          <a:xfrm rot="324000">
            <a:off x="3575249" y="4278637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69" rIns="0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10" name="!!s3x">
            <a:extLst>
              <a:ext uri="{FF2B5EF4-FFF2-40B4-BE49-F238E27FC236}">
                <a16:creationId xmlns:a16="http://schemas.microsoft.com/office/drawing/2014/main" id="{E7846082-B559-ED58-5E90-5874DC15B470}"/>
              </a:ext>
            </a:extLst>
          </p:cNvPr>
          <p:cNvSpPr/>
          <p:nvPr/>
        </p:nvSpPr>
        <p:spPr>
          <a:xfrm>
            <a:off x="2559245" y="3914072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-48</a:t>
            </a:r>
            <a:endParaRPr lang="zh-CN" altLang="zh-CN" sz="3200" kern="1200" dirty="0"/>
          </a:p>
        </p:txBody>
      </p:sp>
      <p:sp>
        <p:nvSpPr>
          <p:cNvPr id="311" name="!!a3x">
            <a:extLst>
              <a:ext uri="{FF2B5EF4-FFF2-40B4-BE49-F238E27FC236}">
                <a16:creationId xmlns:a16="http://schemas.microsoft.com/office/drawing/2014/main" id="{BEC38F0F-084E-50E5-841D-74DE1908DC66}"/>
              </a:ext>
            </a:extLst>
          </p:cNvPr>
          <p:cNvSpPr/>
          <p:nvPr/>
        </p:nvSpPr>
        <p:spPr>
          <a:xfrm rot="540000">
            <a:off x="2226982" y="4108751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69" rIns="1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12" name="!!s4x">
            <a:extLst>
              <a:ext uri="{FF2B5EF4-FFF2-40B4-BE49-F238E27FC236}">
                <a16:creationId xmlns:a16="http://schemas.microsoft.com/office/drawing/2014/main" id="{8D673BF5-B75C-BDFE-D5FB-889A2D96232E}"/>
              </a:ext>
            </a:extLst>
          </p:cNvPr>
          <p:cNvSpPr/>
          <p:nvPr/>
        </p:nvSpPr>
        <p:spPr>
          <a:xfrm>
            <a:off x="1216381" y="3701386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-47</a:t>
            </a:r>
            <a:endParaRPr lang="zh-CN" altLang="zh-CN" sz="3200" kern="1200" dirty="0"/>
          </a:p>
        </p:txBody>
      </p:sp>
      <p:sp>
        <p:nvSpPr>
          <p:cNvPr id="313" name="!!a4x">
            <a:extLst>
              <a:ext uri="{FF2B5EF4-FFF2-40B4-BE49-F238E27FC236}">
                <a16:creationId xmlns:a16="http://schemas.microsoft.com/office/drawing/2014/main" id="{E1ABC27E-896B-0EF1-20B4-A50DDFBB5476}"/>
              </a:ext>
            </a:extLst>
          </p:cNvPr>
          <p:cNvSpPr/>
          <p:nvPr/>
        </p:nvSpPr>
        <p:spPr>
          <a:xfrm rot="756000">
            <a:off x="892042" y="3854529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70" rIns="0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14" name="!!s5x">
            <a:extLst>
              <a:ext uri="{FF2B5EF4-FFF2-40B4-BE49-F238E27FC236}">
                <a16:creationId xmlns:a16="http://schemas.microsoft.com/office/drawing/2014/main" id="{7D994BC2-6C3E-3120-9ED3-6FF3FFA4BFEA}"/>
              </a:ext>
            </a:extLst>
          </p:cNvPr>
          <p:cNvSpPr/>
          <p:nvPr/>
        </p:nvSpPr>
        <p:spPr>
          <a:xfrm>
            <a:off x="-110472" y="3404795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-46</a:t>
            </a:r>
            <a:endParaRPr lang="zh-CN" altLang="zh-CN" sz="3200" kern="1200" dirty="0"/>
          </a:p>
        </p:txBody>
      </p:sp>
      <p:sp>
        <p:nvSpPr>
          <p:cNvPr id="315" name="!!a5x">
            <a:extLst>
              <a:ext uri="{FF2B5EF4-FFF2-40B4-BE49-F238E27FC236}">
                <a16:creationId xmlns:a16="http://schemas.microsoft.com/office/drawing/2014/main" id="{708E4C05-3F89-2496-971B-F2D1F05DFD13}"/>
              </a:ext>
            </a:extLst>
          </p:cNvPr>
          <p:cNvSpPr/>
          <p:nvPr/>
        </p:nvSpPr>
        <p:spPr>
          <a:xfrm rot="972000">
            <a:off x="-424297" y="3516993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8" tIns="17170" rIns="1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16" name="!!s6x">
            <a:extLst>
              <a:ext uri="{FF2B5EF4-FFF2-40B4-BE49-F238E27FC236}">
                <a16:creationId xmlns:a16="http://schemas.microsoft.com/office/drawing/2014/main" id="{CA49DDF2-D463-15D3-0E28-A1859B257097}"/>
              </a:ext>
            </a:extLst>
          </p:cNvPr>
          <p:cNvSpPr/>
          <p:nvPr/>
        </p:nvSpPr>
        <p:spPr>
          <a:xfrm>
            <a:off x="-1416086" y="3025480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-45</a:t>
            </a:r>
            <a:endParaRPr lang="zh-CN" altLang="zh-CN" sz="3200" kern="1200" dirty="0"/>
          </a:p>
        </p:txBody>
      </p:sp>
      <p:sp>
        <p:nvSpPr>
          <p:cNvPr id="317" name="!!a6x">
            <a:extLst>
              <a:ext uri="{FF2B5EF4-FFF2-40B4-BE49-F238E27FC236}">
                <a16:creationId xmlns:a16="http://schemas.microsoft.com/office/drawing/2014/main" id="{B60B8FF0-C7AB-99D5-CBFF-BCEB5A9655C9}"/>
              </a:ext>
            </a:extLst>
          </p:cNvPr>
          <p:cNvSpPr/>
          <p:nvPr/>
        </p:nvSpPr>
        <p:spPr>
          <a:xfrm rot="1188000">
            <a:off x="-1716844" y="3097466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70" rIns="0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>
              <a:solidFill>
                <a:srgbClr val="0C000C"/>
              </a:solidFill>
            </a:endParaRPr>
          </a:p>
        </p:txBody>
      </p:sp>
      <p:sp>
        <p:nvSpPr>
          <p:cNvPr id="318" name="Freeform: Shape 317">
            <a:extLst>
              <a:ext uri="{FF2B5EF4-FFF2-40B4-BE49-F238E27FC236}">
                <a16:creationId xmlns:a16="http://schemas.microsoft.com/office/drawing/2014/main" id="{D704575F-3C26-2C7F-29A9-A6520217E2ED}"/>
              </a:ext>
            </a:extLst>
          </p:cNvPr>
          <p:cNvSpPr/>
          <p:nvPr/>
        </p:nvSpPr>
        <p:spPr>
          <a:xfrm>
            <a:off x="-2695306" y="2564931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-44</a:t>
            </a:r>
            <a:endParaRPr lang="zh-CN" altLang="zh-CN" sz="3200" kern="1200" dirty="0"/>
          </a:p>
        </p:txBody>
      </p:sp>
      <p:sp>
        <p:nvSpPr>
          <p:cNvPr id="319" name="Freeform: Shape 318">
            <a:extLst>
              <a:ext uri="{FF2B5EF4-FFF2-40B4-BE49-F238E27FC236}">
                <a16:creationId xmlns:a16="http://schemas.microsoft.com/office/drawing/2014/main" id="{89B205DC-CC27-06FF-522B-6C2F6214C5B2}"/>
              </a:ext>
            </a:extLst>
          </p:cNvPr>
          <p:cNvSpPr/>
          <p:nvPr/>
        </p:nvSpPr>
        <p:spPr>
          <a:xfrm rot="1404000">
            <a:off x="-2980502" y="2597608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70" rIns="0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20" name="Freeform: Shape 319">
            <a:extLst>
              <a:ext uri="{FF2B5EF4-FFF2-40B4-BE49-F238E27FC236}">
                <a16:creationId xmlns:a16="http://schemas.microsoft.com/office/drawing/2014/main" id="{08C2E885-A7B7-FAD5-26C4-09DDC974E253}"/>
              </a:ext>
            </a:extLst>
          </p:cNvPr>
          <p:cNvSpPr/>
          <p:nvPr/>
        </p:nvSpPr>
        <p:spPr>
          <a:xfrm>
            <a:off x="-3943081" y="2024970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-43</a:t>
            </a:r>
            <a:endParaRPr lang="zh-CN" altLang="zh-CN" sz="3200" kern="1200" dirty="0"/>
          </a:p>
        </p:txBody>
      </p:sp>
      <p:sp>
        <p:nvSpPr>
          <p:cNvPr id="321" name="Freeform: Shape 320">
            <a:extLst>
              <a:ext uri="{FF2B5EF4-FFF2-40B4-BE49-F238E27FC236}">
                <a16:creationId xmlns:a16="http://schemas.microsoft.com/office/drawing/2014/main" id="{B63E4D0B-924C-3606-ED6F-A07C6ED6E395}"/>
              </a:ext>
            </a:extLst>
          </p:cNvPr>
          <p:cNvSpPr/>
          <p:nvPr/>
        </p:nvSpPr>
        <p:spPr>
          <a:xfrm rot="1620000">
            <a:off x="-4210271" y="2019392"/>
            <a:ext cx="240650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69" rIns="-1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22" name="Freeform: Shape 321">
            <a:extLst>
              <a:ext uri="{FF2B5EF4-FFF2-40B4-BE49-F238E27FC236}">
                <a16:creationId xmlns:a16="http://schemas.microsoft.com/office/drawing/2014/main" id="{9FFE94C8-447E-2A69-F693-1D6543EC64BD}"/>
              </a:ext>
            </a:extLst>
          </p:cNvPr>
          <p:cNvSpPr/>
          <p:nvPr/>
        </p:nvSpPr>
        <p:spPr>
          <a:xfrm>
            <a:off x="-5154491" y="1407723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-42</a:t>
            </a:r>
            <a:endParaRPr lang="zh-CN" altLang="zh-CN" sz="3200" kern="1200" dirty="0"/>
          </a:p>
        </p:txBody>
      </p:sp>
      <p:sp>
        <p:nvSpPr>
          <p:cNvPr id="323" name="Freeform: Shape 322">
            <a:extLst>
              <a:ext uri="{FF2B5EF4-FFF2-40B4-BE49-F238E27FC236}">
                <a16:creationId xmlns:a16="http://schemas.microsoft.com/office/drawing/2014/main" id="{E022C93C-933A-30C0-BE59-98FDE982A1EE}"/>
              </a:ext>
            </a:extLst>
          </p:cNvPr>
          <p:cNvSpPr/>
          <p:nvPr/>
        </p:nvSpPr>
        <p:spPr>
          <a:xfrm rot="1836000">
            <a:off x="-5401319" y="1365096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69" rIns="0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24" name="Freeform: Shape 323">
            <a:extLst>
              <a:ext uri="{FF2B5EF4-FFF2-40B4-BE49-F238E27FC236}">
                <a16:creationId xmlns:a16="http://schemas.microsoft.com/office/drawing/2014/main" id="{F80B23BB-A86F-2963-6BA6-6FB6634458EF}"/>
              </a:ext>
            </a:extLst>
          </p:cNvPr>
          <p:cNvSpPr/>
          <p:nvPr/>
        </p:nvSpPr>
        <p:spPr>
          <a:xfrm>
            <a:off x="-6324753" y="715628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-41</a:t>
            </a:r>
            <a:endParaRPr lang="zh-CN" altLang="zh-CN" sz="3200" kern="1200" dirty="0"/>
          </a:p>
        </p:txBody>
      </p:sp>
      <p:sp>
        <p:nvSpPr>
          <p:cNvPr id="325" name="Freeform: Shape 324">
            <a:extLst>
              <a:ext uri="{FF2B5EF4-FFF2-40B4-BE49-F238E27FC236}">
                <a16:creationId xmlns:a16="http://schemas.microsoft.com/office/drawing/2014/main" id="{3D07AB52-3155-A24D-2DC1-C7A15A747502}"/>
              </a:ext>
            </a:extLst>
          </p:cNvPr>
          <p:cNvSpPr/>
          <p:nvPr/>
        </p:nvSpPr>
        <p:spPr>
          <a:xfrm rot="2052000">
            <a:off x="-6548929" y="637308"/>
            <a:ext cx="240658" cy="305622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69" rIns="0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26" name="Freeform: Shape 325">
            <a:extLst>
              <a:ext uri="{FF2B5EF4-FFF2-40B4-BE49-F238E27FC236}">
                <a16:creationId xmlns:a16="http://schemas.microsoft.com/office/drawing/2014/main" id="{FA62E2C6-6122-6BC2-B0C3-768C0864365F}"/>
              </a:ext>
            </a:extLst>
          </p:cNvPr>
          <p:cNvSpPr/>
          <p:nvPr/>
        </p:nvSpPr>
        <p:spPr>
          <a:xfrm>
            <a:off x="-7449251" y="-48582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-40</a:t>
            </a:r>
            <a:endParaRPr lang="zh-CN" altLang="zh-CN" sz="3200" kern="1200" dirty="0"/>
          </a:p>
        </p:txBody>
      </p:sp>
      <p:sp>
        <p:nvSpPr>
          <p:cNvPr id="327" name="Freeform: Shape 326">
            <a:extLst>
              <a:ext uri="{FF2B5EF4-FFF2-40B4-BE49-F238E27FC236}">
                <a16:creationId xmlns:a16="http://schemas.microsoft.com/office/drawing/2014/main" id="{8C09C76E-5BEE-5FB9-4D87-AF422C24EA8E}"/>
              </a:ext>
            </a:extLst>
          </p:cNvPr>
          <p:cNvSpPr/>
          <p:nvPr/>
        </p:nvSpPr>
        <p:spPr>
          <a:xfrm rot="2268000">
            <a:off x="-7648570" y="-161106"/>
            <a:ext cx="240658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69" rIns="0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DF6213BC-64DC-557D-EE67-F01D22F2758E}"/>
              </a:ext>
            </a:extLst>
          </p:cNvPr>
          <p:cNvSpPr/>
          <p:nvPr/>
        </p:nvSpPr>
        <p:spPr>
          <a:xfrm>
            <a:off x="-8523542" y="-881889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-39</a:t>
            </a:r>
            <a:endParaRPr lang="zh-CN" altLang="zh-CN" sz="3200" kern="1200" dirty="0"/>
          </a:p>
        </p:txBody>
      </p:sp>
      <p:sp>
        <p:nvSpPr>
          <p:cNvPr id="329" name="Freeform: Shape 328">
            <a:extLst>
              <a:ext uri="{FF2B5EF4-FFF2-40B4-BE49-F238E27FC236}">
                <a16:creationId xmlns:a16="http://schemas.microsoft.com/office/drawing/2014/main" id="{E3C49F32-994E-CEC5-EFBF-A82B27F733B2}"/>
              </a:ext>
            </a:extLst>
          </p:cNvPr>
          <p:cNvSpPr/>
          <p:nvPr/>
        </p:nvSpPr>
        <p:spPr>
          <a:xfrm rot="2484000">
            <a:off x="-8695919" y="-1026984"/>
            <a:ext cx="240658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69" rIns="0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30" name="Freeform: Shape 329">
            <a:extLst>
              <a:ext uri="{FF2B5EF4-FFF2-40B4-BE49-F238E27FC236}">
                <a16:creationId xmlns:a16="http://schemas.microsoft.com/office/drawing/2014/main" id="{24AA1AAB-0DE6-012E-F37F-02F097E92F08}"/>
              </a:ext>
            </a:extLst>
          </p:cNvPr>
          <p:cNvSpPr/>
          <p:nvPr/>
        </p:nvSpPr>
        <p:spPr>
          <a:xfrm>
            <a:off x="-9543392" y="-1781009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-38</a:t>
            </a:r>
            <a:endParaRPr lang="zh-CN" altLang="zh-CN" sz="3200" kern="1200" dirty="0"/>
          </a:p>
        </p:txBody>
      </p:sp>
      <p:sp>
        <p:nvSpPr>
          <p:cNvPr id="331" name="Freeform: Shape 330">
            <a:extLst>
              <a:ext uri="{FF2B5EF4-FFF2-40B4-BE49-F238E27FC236}">
                <a16:creationId xmlns:a16="http://schemas.microsoft.com/office/drawing/2014/main" id="{66344CE1-D150-F9F1-D672-2DFE9C37C666}"/>
              </a:ext>
            </a:extLst>
          </p:cNvPr>
          <p:cNvSpPr/>
          <p:nvPr/>
        </p:nvSpPr>
        <p:spPr>
          <a:xfrm rot="2700000">
            <a:off x="-9686828" y="-1956926"/>
            <a:ext cx="240656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69" rIns="0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32" name="Freeform: Shape 331">
            <a:extLst>
              <a:ext uri="{FF2B5EF4-FFF2-40B4-BE49-F238E27FC236}">
                <a16:creationId xmlns:a16="http://schemas.microsoft.com/office/drawing/2014/main" id="{E03537E0-95F1-02F3-D904-A3FE80FD0968}"/>
              </a:ext>
            </a:extLst>
          </p:cNvPr>
          <p:cNvSpPr/>
          <p:nvPr/>
        </p:nvSpPr>
        <p:spPr>
          <a:xfrm>
            <a:off x="-10504773" y="-2742385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-37</a:t>
            </a:r>
            <a:endParaRPr lang="zh-CN" altLang="zh-CN" sz="3200" kern="1200" dirty="0"/>
          </a:p>
        </p:txBody>
      </p:sp>
      <p:sp>
        <p:nvSpPr>
          <p:cNvPr id="333" name="Freeform: Shape 332">
            <a:extLst>
              <a:ext uri="{FF2B5EF4-FFF2-40B4-BE49-F238E27FC236}">
                <a16:creationId xmlns:a16="http://schemas.microsoft.com/office/drawing/2014/main" id="{A1657B40-433A-D09A-2185-60384689F4F7}"/>
              </a:ext>
            </a:extLst>
          </p:cNvPr>
          <p:cNvSpPr/>
          <p:nvPr/>
        </p:nvSpPr>
        <p:spPr>
          <a:xfrm rot="2916000">
            <a:off x="-10617392" y="-2947243"/>
            <a:ext cx="240656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69" rIns="0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34" name="Freeform: Shape 333">
            <a:extLst>
              <a:ext uri="{FF2B5EF4-FFF2-40B4-BE49-F238E27FC236}">
                <a16:creationId xmlns:a16="http://schemas.microsoft.com/office/drawing/2014/main" id="{371FF551-12EB-0E52-CEC3-60577EB15FC0}"/>
              </a:ext>
            </a:extLst>
          </p:cNvPr>
          <p:cNvSpPr/>
          <p:nvPr/>
        </p:nvSpPr>
        <p:spPr>
          <a:xfrm>
            <a:off x="-11403890" y="-3762240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-36</a:t>
            </a:r>
            <a:endParaRPr lang="zh-CN" altLang="zh-CN" sz="3200" kern="1200" dirty="0"/>
          </a:p>
        </p:txBody>
      </p:sp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C7F1E18C-770C-98DD-942B-0DB98CD20920}"/>
              </a:ext>
            </a:extLst>
          </p:cNvPr>
          <p:cNvSpPr/>
          <p:nvPr/>
        </p:nvSpPr>
        <p:spPr>
          <a:xfrm rot="3132000">
            <a:off x="-11483927" y="-3994046"/>
            <a:ext cx="240656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69" rIns="0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36" name="Freeform: Shape 335">
            <a:extLst>
              <a:ext uri="{FF2B5EF4-FFF2-40B4-BE49-F238E27FC236}">
                <a16:creationId xmlns:a16="http://schemas.microsoft.com/office/drawing/2014/main" id="{DA23B3BF-B4A1-681F-2DAB-ACE614CA37D4}"/>
              </a:ext>
            </a:extLst>
          </p:cNvPr>
          <p:cNvSpPr/>
          <p:nvPr/>
        </p:nvSpPr>
        <p:spPr>
          <a:xfrm>
            <a:off x="-12237197" y="-4836528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-35</a:t>
            </a:r>
            <a:endParaRPr lang="zh-CN" altLang="zh-CN" sz="3200" kern="1200" dirty="0"/>
          </a:p>
        </p:txBody>
      </p:sp>
      <p:sp>
        <p:nvSpPr>
          <p:cNvPr id="337" name="Freeform: Shape 336">
            <a:extLst>
              <a:ext uri="{FF2B5EF4-FFF2-40B4-BE49-F238E27FC236}">
                <a16:creationId xmlns:a16="http://schemas.microsoft.com/office/drawing/2014/main" id="{BC3849F3-DD9F-7690-C53F-C92C242CC0C4}"/>
              </a:ext>
            </a:extLst>
          </p:cNvPr>
          <p:cNvSpPr/>
          <p:nvPr/>
        </p:nvSpPr>
        <p:spPr>
          <a:xfrm rot="3348000">
            <a:off x="-12283036" y="-5093188"/>
            <a:ext cx="240656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68" rIns="0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4FD5B61D-0611-45A2-D1DF-ECD073D138DB}"/>
              </a:ext>
            </a:extLst>
          </p:cNvPr>
          <p:cNvSpPr/>
          <p:nvPr/>
        </p:nvSpPr>
        <p:spPr>
          <a:xfrm>
            <a:off x="-13001413" y="-5961026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-34</a:t>
            </a:r>
            <a:endParaRPr lang="zh-CN" altLang="zh-CN" sz="3200" kern="1200" dirty="0"/>
          </a:p>
        </p:txBody>
      </p:sp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3452C133-0756-76BC-F60E-D441CCA4BDCA}"/>
              </a:ext>
            </a:extLst>
          </p:cNvPr>
          <p:cNvSpPr/>
          <p:nvPr/>
        </p:nvSpPr>
        <p:spPr>
          <a:xfrm rot="3564000">
            <a:off x="-13011544" y="-6240341"/>
            <a:ext cx="240656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68" rIns="0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40" name="Freeform: Shape 339">
            <a:extLst>
              <a:ext uri="{FF2B5EF4-FFF2-40B4-BE49-F238E27FC236}">
                <a16:creationId xmlns:a16="http://schemas.microsoft.com/office/drawing/2014/main" id="{7730F63C-63F3-0326-B163-C2C2BE72A2E8}"/>
              </a:ext>
            </a:extLst>
          </p:cNvPr>
          <p:cNvSpPr/>
          <p:nvPr/>
        </p:nvSpPr>
        <p:spPr>
          <a:xfrm>
            <a:off x="-13693496" y="-7131291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-33</a:t>
            </a:r>
            <a:endParaRPr lang="zh-CN" altLang="zh-CN" sz="3200" kern="1200" dirty="0"/>
          </a:p>
        </p:txBody>
      </p:sp>
      <p:sp>
        <p:nvSpPr>
          <p:cNvPr id="341" name="Freeform: Shape 340">
            <a:extLst>
              <a:ext uri="{FF2B5EF4-FFF2-40B4-BE49-F238E27FC236}">
                <a16:creationId xmlns:a16="http://schemas.microsoft.com/office/drawing/2014/main" id="{9C336D36-DBDA-F7A4-7602-C08C9A459362}"/>
              </a:ext>
            </a:extLst>
          </p:cNvPr>
          <p:cNvSpPr/>
          <p:nvPr/>
        </p:nvSpPr>
        <p:spPr>
          <a:xfrm rot="3780000">
            <a:off x="-13666587" y="-7430968"/>
            <a:ext cx="240656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68" rIns="0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42" name="Freeform: Shape 341">
            <a:extLst>
              <a:ext uri="{FF2B5EF4-FFF2-40B4-BE49-F238E27FC236}">
                <a16:creationId xmlns:a16="http://schemas.microsoft.com/office/drawing/2014/main" id="{BEE8AF14-8628-4CFB-9225-C0B655A15E97}"/>
              </a:ext>
            </a:extLst>
          </p:cNvPr>
          <p:cNvSpPr/>
          <p:nvPr/>
        </p:nvSpPr>
        <p:spPr>
          <a:xfrm>
            <a:off x="-14310738" y="-8342698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-32</a:t>
            </a:r>
            <a:endParaRPr lang="zh-CN" altLang="zh-CN" sz="3200" kern="1200" dirty="0"/>
          </a:p>
        </p:txBody>
      </p:sp>
      <p:sp>
        <p:nvSpPr>
          <p:cNvPr id="343" name="Freeform: Shape 342">
            <a:extLst>
              <a:ext uri="{FF2B5EF4-FFF2-40B4-BE49-F238E27FC236}">
                <a16:creationId xmlns:a16="http://schemas.microsoft.com/office/drawing/2014/main" id="{52E1965B-FAE4-C014-443F-FD88A261F47A}"/>
              </a:ext>
            </a:extLst>
          </p:cNvPr>
          <p:cNvSpPr/>
          <p:nvPr/>
        </p:nvSpPr>
        <p:spPr>
          <a:xfrm rot="3996000">
            <a:off x="-14245577" y="-8660379"/>
            <a:ext cx="240656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80" tIns="17169" rIns="-1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44" name="Freeform: Shape 343">
            <a:extLst>
              <a:ext uri="{FF2B5EF4-FFF2-40B4-BE49-F238E27FC236}">
                <a16:creationId xmlns:a16="http://schemas.microsoft.com/office/drawing/2014/main" id="{C5E2F326-100B-991F-BCA0-05BAD1EC5784}"/>
              </a:ext>
            </a:extLst>
          </p:cNvPr>
          <p:cNvSpPr/>
          <p:nvPr/>
        </p:nvSpPr>
        <p:spPr>
          <a:xfrm>
            <a:off x="-14850705" y="-9590482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-31</a:t>
            </a:r>
            <a:endParaRPr lang="zh-CN" altLang="zh-CN" sz="3200" kern="1200" dirty="0"/>
          </a:p>
        </p:txBody>
      </p:sp>
      <p:sp>
        <p:nvSpPr>
          <p:cNvPr id="345" name="Freeform: Shape 344">
            <a:extLst>
              <a:ext uri="{FF2B5EF4-FFF2-40B4-BE49-F238E27FC236}">
                <a16:creationId xmlns:a16="http://schemas.microsoft.com/office/drawing/2014/main" id="{590AE464-050F-1BD6-ADE5-859B8BDE9C79}"/>
              </a:ext>
            </a:extLst>
          </p:cNvPr>
          <p:cNvSpPr/>
          <p:nvPr/>
        </p:nvSpPr>
        <p:spPr>
          <a:xfrm rot="4212000">
            <a:off x="-14746227" y="-9923730"/>
            <a:ext cx="240656" cy="305619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70" rIns="0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46" name="Freeform: Shape 345">
            <a:extLst>
              <a:ext uri="{FF2B5EF4-FFF2-40B4-BE49-F238E27FC236}">
                <a16:creationId xmlns:a16="http://schemas.microsoft.com/office/drawing/2014/main" id="{6CB4A736-4F1D-4158-B74A-0523BB99DDAC}"/>
              </a:ext>
            </a:extLst>
          </p:cNvPr>
          <p:cNvSpPr/>
          <p:nvPr/>
        </p:nvSpPr>
        <p:spPr>
          <a:xfrm>
            <a:off x="-15311254" y="-10869699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-30</a:t>
            </a:r>
            <a:endParaRPr lang="zh-CN" altLang="zh-CN" sz="3200" kern="1200" dirty="0"/>
          </a:p>
        </p:txBody>
      </p:sp>
      <p:sp>
        <p:nvSpPr>
          <p:cNvPr id="347" name="Freeform: Shape 346">
            <a:extLst>
              <a:ext uri="{FF2B5EF4-FFF2-40B4-BE49-F238E27FC236}">
                <a16:creationId xmlns:a16="http://schemas.microsoft.com/office/drawing/2014/main" id="{1EC8C0CF-37AB-37D9-4678-73D9B8D09735}"/>
              </a:ext>
            </a:extLst>
          </p:cNvPr>
          <p:cNvSpPr/>
          <p:nvPr/>
        </p:nvSpPr>
        <p:spPr>
          <a:xfrm rot="4428000">
            <a:off x="-15166566" y="-11216011"/>
            <a:ext cx="240656" cy="305619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70" rIns="0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48" name="Freeform: Shape 347">
            <a:extLst>
              <a:ext uri="{FF2B5EF4-FFF2-40B4-BE49-F238E27FC236}">
                <a16:creationId xmlns:a16="http://schemas.microsoft.com/office/drawing/2014/main" id="{9D8B26A7-D4CB-0D9E-1805-F4E20C1A4875}"/>
              </a:ext>
            </a:extLst>
          </p:cNvPr>
          <p:cNvSpPr/>
          <p:nvPr/>
        </p:nvSpPr>
        <p:spPr>
          <a:xfrm>
            <a:off x="-15690569" y="-12175318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-29</a:t>
            </a:r>
            <a:endParaRPr lang="zh-CN" altLang="zh-CN" sz="3200" kern="1200" dirty="0"/>
          </a:p>
        </p:txBody>
      </p:sp>
      <p:sp>
        <p:nvSpPr>
          <p:cNvPr id="349" name="Freeform: Shape 348">
            <a:extLst>
              <a:ext uri="{FF2B5EF4-FFF2-40B4-BE49-F238E27FC236}">
                <a16:creationId xmlns:a16="http://schemas.microsoft.com/office/drawing/2014/main" id="{D616188C-1C27-AB26-9266-B44195446B1B}"/>
              </a:ext>
            </a:extLst>
          </p:cNvPr>
          <p:cNvSpPr/>
          <p:nvPr/>
        </p:nvSpPr>
        <p:spPr>
          <a:xfrm rot="4644000">
            <a:off x="-15504930" y="-12532136"/>
            <a:ext cx="240656" cy="305619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70" rIns="0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50" name="Freeform: Shape 349">
            <a:extLst>
              <a:ext uri="{FF2B5EF4-FFF2-40B4-BE49-F238E27FC236}">
                <a16:creationId xmlns:a16="http://schemas.microsoft.com/office/drawing/2014/main" id="{167443D6-D208-521E-2CDE-5B263982713B}"/>
              </a:ext>
            </a:extLst>
          </p:cNvPr>
          <p:cNvSpPr/>
          <p:nvPr/>
        </p:nvSpPr>
        <p:spPr>
          <a:xfrm>
            <a:off x="-15987159" y="-13502160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-28</a:t>
            </a:r>
            <a:endParaRPr lang="zh-CN" altLang="zh-CN" sz="3200" kern="1200" dirty="0"/>
          </a:p>
        </p:txBody>
      </p:sp>
      <p:sp>
        <p:nvSpPr>
          <p:cNvPr id="351" name="Freeform: Shape 350">
            <a:extLst>
              <a:ext uri="{FF2B5EF4-FFF2-40B4-BE49-F238E27FC236}">
                <a16:creationId xmlns:a16="http://schemas.microsoft.com/office/drawing/2014/main" id="{E92AB0B3-B70D-B781-954C-132A979552EC}"/>
              </a:ext>
            </a:extLst>
          </p:cNvPr>
          <p:cNvSpPr/>
          <p:nvPr/>
        </p:nvSpPr>
        <p:spPr>
          <a:xfrm rot="4860000">
            <a:off x="-15759988" y="-13866905"/>
            <a:ext cx="240656" cy="305619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80" tIns="17169" rIns="-1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id="{4C2E424A-9B47-AAFF-62E6-4252CF6479DE}"/>
              </a:ext>
            </a:extLst>
          </p:cNvPr>
          <p:cNvSpPr/>
          <p:nvPr/>
        </p:nvSpPr>
        <p:spPr>
          <a:xfrm>
            <a:off x="-16199846" y="-14845024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-27</a:t>
            </a:r>
            <a:endParaRPr lang="zh-CN" altLang="zh-CN" sz="3200" kern="1200" dirty="0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828C37D3-9891-6216-2B61-A8B2E3AA7A45}"/>
              </a:ext>
            </a:extLst>
          </p:cNvPr>
          <p:cNvSpPr/>
          <p:nvPr/>
        </p:nvSpPr>
        <p:spPr>
          <a:xfrm rot="5076000">
            <a:off x="-15930731" y="-15215066"/>
            <a:ext cx="240656" cy="305619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80" tIns="17169" rIns="-1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21ABC0E2-BF78-1984-CDDD-9A51D10E346C}"/>
              </a:ext>
            </a:extLst>
          </p:cNvPr>
          <p:cNvSpPr/>
          <p:nvPr/>
        </p:nvSpPr>
        <p:spPr>
          <a:xfrm>
            <a:off x="-16327794" y="-16198589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-26</a:t>
            </a:r>
            <a:endParaRPr lang="zh-CN" altLang="zh-CN" sz="3200" kern="1200" dirty="0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7D843A42-DB20-5588-085B-75C9C5224B9B}"/>
              </a:ext>
            </a:extLst>
          </p:cNvPr>
          <p:cNvSpPr/>
          <p:nvPr/>
        </p:nvSpPr>
        <p:spPr>
          <a:xfrm rot="5292000">
            <a:off x="-16016488" y="-16571284"/>
            <a:ext cx="240656" cy="305619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67597" y="68676"/>
                </a:moveTo>
                <a:lnTo>
                  <a:pt x="33798" y="68676"/>
                </a:lnTo>
                <a:lnTo>
                  <a:pt x="33798" y="85845"/>
                </a:lnTo>
                <a:lnTo>
                  <a:pt x="0" y="42922"/>
                </a:lnTo>
                <a:lnTo>
                  <a:pt x="33798" y="0"/>
                </a:lnTo>
                <a:lnTo>
                  <a:pt x="33798" y="17169"/>
                </a:lnTo>
                <a:lnTo>
                  <a:pt x="67597" y="17169"/>
                </a:lnTo>
                <a:lnTo>
                  <a:pt x="67597" y="68676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9" tIns="17169" rIns="0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A4399B97-8E81-158C-CF15-B7F2458B86DC}"/>
              </a:ext>
            </a:extLst>
          </p:cNvPr>
          <p:cNvSpPr/>
          <p:nvPr/>
        </p:nvSpPr>
        <p:spPr>
          <a:xfrm>
            <a:off x="-16370496" y="-17557511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-25</a:t>
            </a:r>
            <a:endParaRPr lang="zh-CN" altLang="zh-CN" sz="3200" kern="1200" dirty="0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E6B19280-C401-3314-9FC3-95CCCE795068}"/>
              </a:ext>
            </a:extLst>
          </p:cNvPr>
          <p:cNvSpPr/>
          <p:nvPr/>
        </p:nvSpPr>
        <p:spPr>
          <a:xfrm rot="16308000">
            <a:off x="-16016915" y="-17930198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8" rIns="20279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58" name="Freeform: Shape 357">
            <a:extLst>
              <a:ext uri="{FF2B5EF4-FFF2-40B4-BE49-F238E27FC236}">
                <a16:creationId xmlns:a16="http://schemas.microsoft.com/office/drawing/2014/main" id="{43AB6DA8-DD53-D2C1-1EF4-ADBC7107A7CC}"/>
              </a:ext>
            </a:extLst>
          </p:cNvPr>
          <p:cNvSpPr/>
          <p:nvPr/>
        </p:nvSpPr>
        <p:spPr>
          <a:xfrm>
            <a:off x="-16327794" y="-18916431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-24</a:t>
            </a:r>
            <a:endParaRPr lang="zh-CN" altLang="zh-CN" sz="3200" kern="1200" dirty="0"/>
          </a:p>
        </p:txBody>
      </p:sp>
      <p:sp>
        <p:nvSpPr>
          <p:cNvPr id="359" name="Freeform: Shape 358">
            <a:extLst>
              <a:ext uri="{FF2B5EF4-FFF2-40B4-BE49-F238E27FC236}">
                <a16:creationId xmlns:a16="http://schemas.microsoft.com/office/drawing/2014/main" id="{ED4FE53A-E978-E426-B527-08DFE2F1E907}"/>
              </a:ext>
            </a:extLst>
          </p:cNvPr>
          <p:cNvSpPr/>
          <p:nvPr/>
        </p:nvSpPr>
        <p:spPr>
          <a:xfrm rot="16524000">
            <a:off x="-15932012" y="-19286481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2" tIns="17168" rIns="20280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60" name="Freeform: Shape 359">
            <a:extLst>
              <a:ext uri="{FF2B5EF4-FFF2-40B4-BE49-F238E27FC236}">
                <a16:creationId xmlns:a16="http://schemas.microsoft.com/office/drawing/2014/main" id="{010F2012-8EB9-C85F-0928-811AEEEB4180}"/>
              </a:ext>
            </a:extLst>
          </p:cNvPr>
          <p:cNvSpPr/>
          <p:nvPr/>
        </p:nvSpPr>
        <p:spPr>
          <a:xfrm>
            <a:off x="-16199846" y="-20269998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-23</a:t>
            </a:r>
            <a:endParaRPr lang="zh-CN" altLang="zh-CN" sz="3200" kern="1200" dirty="0"/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id="{F25CFDFD-ED32-2853-E72C-D56D3CD7AD2E}"/>
              </a:ext>
            </a:extLst>
          </p:cNvPr>
          <p:cNvSpPr/>
          <p:nvPr/>
        </p:nvSpPr>
        <p:spPr>
          <a:xfrm rot="16740000">
            <a:off x="-15762120" y="-20634742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2" tIns="17168" rIns="20280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4995F28D-4C2E-06C5-D987-8452CE7420D6}"/>
              </a:ext>
            </a:extLst>
          </p:cNvPr>
          <p:cNvSpPr/>
          <p:nvPr/>
        </p:nvSpPr>
        <p:spPr>
          <a:xfrm>
            <a:off x="-15987157" y="-21612859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-22</a:t>
            </a:r>
            <a:endParaRPr lang="zh-CN" altLang="zh-CN" sz="3200" kern="1200" dirty="0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0D0AAB0A-E8F3-C700-F9B6-610A073B523D}"/>
              </a:ext>
            </a:extLst>
          </p:cNvPr>
          <p:cNvSpPr/>
          <p:nvPr/>
        </p:nvSpPr>
        <p:spPr>
          <a:xfrm rot="16956000">
            <a:off x="-15507904" y="-21969680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9" rIns="20279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64" name="Freeform: Shape 363">
            <a:extLst>
              <a:ext uri="{FF2B5EF4-FFF2-40B4-BE49-F238E27FC236}">
                <a16:creationId xmlns:a16="http://schemas.microsoft.com/office/drawing/2014/main" id="{FAB7F5F9-1C0F-39A7-F322-4D8D0FA74D46}"/>
              </a:ext>
            </a:extLst>
          </p:cNvPr>
          <p:cNvSpPr/>
          <p:nvPr/>
        </p:nvSpPr>
        <p:spPr>
          <a:xfrm>
            <a:off x="-15690566" y="-22939710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-21</a:t>
            </a:r>
            <a:endParaRPr lang="zh-CN" altLang="zh-CN" sz="3200" kern="1200" dirty="0"/>
          </a:p>
        </p:txBody>
      </p:sp>
      <p:sp>
        <p:nvSpPr>
          <p:cNvPr id="365" name="Freeform: Shape 364">
            <a:extLst>
              <a:ext uri="{FF2B5EF4-FFF2-40B4-BE49-F238E27FC236}">
                <a16:creationId xmlns:a16="http://schemas.microsoft.com/office/drawing/2014/main" id="{E59CE084-1C88-FC72-BCD4-D63657599B60}"/>
              </a:ext>
            </a:extLst>
          </p:cNvPr>
          <p:cNvSpPr/>
          <p:nvPr/>
        </p:nvSpPr>
        <p:spPr>
          <a:xfrm rot="17172000">
            <a:off x="-15170365" y="-23286011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9" rIns="20279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66" name="Freeform: Shape 365">
            <a:extLst>
              <a:ext uri="{FF2B5EF4-FFF2-40B4-BE49-F238E27FC236}">
                <a16:creationId xmlns:a16="http://schemas.microsoft.com/office/drawing/2014/main" id="{9BAFF753-0CC8-CD0B-1760-3EA4734E46AC}"/>
              </a:ext>
            </a:extLst>
          </p:cNvPr>
          <p:cNvSpPr/>
          <p:nvPr/>
        </p:nvSpPr>
        <p:spPr>
          <a:xfrm>
            <a:off x="-15311249" y="-24245323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-20</a:t>
            </a:r>
            <a:endParaRPr lang="zh-CN" altLang="zh-CN" sz="3200" kern="1200" dirty="0"/>
          </a:p>
        </p:txBody>
      </p:sp>
      <p:sp>
        <p:nvSpPr>
          <p:cNvPr id="367" name="Freeform: Shape 366">
            <a:extLst>
              <a:ext uri="{FF2B5EF4-FFF2-40B4-BE49-F238E27FC236}">
                <a16:creationId xmlns:a16="http://schemas.microsoft.com/office/drawing/2014/main" id="{8D5FDF3A-12A7-4EF9-4CB9-B1888BCB6A16}"/>
              </a:ext>
            </a:extLst>
          </p:cNvPr>
          <p:cNvSpPr/>
          <p:nvPr/>
        </p:nvSpPr>
        <p:spPr>
          <a:xfrm rot="17388000">
            <a:off x="-14750840" y="-24578566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9" rIns="20279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68" name="Freeform: Shape 367">
            <a:extLst>
              <a:ext uri="{FF2B5EF4-FFF2-40B4-BE49-F238E27FC236}">
                <a16:creationId xmlns:a16="http://schemas.microsoft.com/office/drawing/2014/main" id="{6AF83468-2EA5-402B-BEC7-42C41E2D8FE0}"/>
              </a:ext>
            </a:extLst>
          </p:cNvPr>
          <p:cNvSpPr/>
          <p:nvPr/>
        </p:nvSpPr>
        <p:spPr>
          <a:xfrm>
            <a:off x="-14850702" y="-25524543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-19</a:t>
            </a:r>
            <a:endParaRPr lang="zh-CN" altLang="zh-CN" sz="3200" kern="1200" dirty="0"/>
          </a:p>
        </p:txBody>
      </p:sp>
      <p:sp>
        <p:nvSpPr>
          <p:cNvPr id="369" name="Freeform: Shape 368">
            <a:extLst>
              <a:ext uri="{FF2B5EF4-FFF2-40B4-BE49-F238E27FC236}">
                <a16:creationId xmlns:a16="http://schemas.microsoft.com/office/drawing/2014/main" id="{4FF7E4EE-D421-9A29-FB0C-D85C222EA0D9}"/>
              </a:ext>
            </a:extLst>
          </p:cNvPr>
          <p:cNvSpPr/>
          <p:nvPr/>
        </p:nvSpPr>
        <p:spPr>
          <a:xfrm rot="17604000">
            <a:off x="-14250980" y="-25842213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2" tIns="17169" rIns="20280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id="{F2CB5877-DFB1-EF7B-AAA5-6C449F1D6DAE}"/>
              </a:ext>
            </a:extLst>
          </p:cNvPr>
          <p:cNvSpPr/>
          <p:nvPr/>
        </p:nvSpPr>
        <p:spPr>
          <a:xfrm>
            <a:off x="-14310735" y="-26772313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-18</a:t>
            </a:r>
            <a:endParaRPr lang="zh-CN" altLang="zh-CN" sz="3200" kern="1200" dirty="0"/>
          </a:p>
        </p:txBody>
      </p:sp>
      <p:sp>
        <p:nvSpPr>
          <p:cNvPr id="371" name="Freeform: Shape 370">
            <a:extLst>
              <a:ext uri="{FF2B5EF4-FFF2-40B4-BE49-F238E27FC236}">
                <a16:creationId xmlns:a16="http://schemas.microsoft.com/office/drawing/2014/main" id="{9676EEA7-D719-6EF1-B6B8-31F8FF3ED090}"/>
              </a:ext>
            </a:extLst>
          </p:cNvPr>
          <p:cNvSpPr/>
          <p:nvPr/>
        </p:nvSpPr>
        <p:spPr>
          <a:xfrm rot="17820000">
            <a:off x="-13672767" y="-27071988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8" rIns="20279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id="{2D81D891-F639-83C4-5534-1F49CA387B9A}"/>
              </a:ext>
            </a:extLst>
          </p:cNvPr>
          <p:cNvSpPr/>
          <p:nvPr/>
        </p:nvSpPr>
        <p:spPr>
          <a:xfrm>
            <a:off x="-13693491" y="-27983718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-17</a:t>
            </a:r>
            <a:endParaRPr lang="zh-CN" altLang="zh-CN" sz="3200" kern="1200" dirty="0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C081FEEC-7565-235E-5547-7030EB82FFF8}"/>
              </a:ext>
            </a:extLst>
          </p:cNvPr>
          <p:cNvSpPr/>
          <p:nvPr/>
        </p:nvSpPr>
        <p:spPr>
          <a:xfrm rot="18036000">
            <a:off x="-13018479" y="-28263035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8" rIns="20279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74" name="Freeform: Shape 373">
            <a:extLst>
              <a:ext uri="{FF2B5EF4-FFF2-40B4-BE49-F238E27FC236}">
                <a16:creationId xmlns:a16="http://schemas.microsoft.com/office/drawing/2014/main" id="{E9469125-6C1D-F6CE-75A2-64E700F33921}"/>
              </a:ext>
            </a:extLst>
          </p:cNvPr>
          <p:cNvSpPr/>
          <p:nvPr/>
        </p:nvSpPr>
        <p:spPr>
          <a:xfrm>
            <a:off x="-13001407" y="-29153985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-16</a:t>
            </a:r>
            <a:endParaRPr lang="zh-CN" altLang="zh-CN" sz="3200" kern="1200" dirty="0"/>
          </a:p>
        </p:txBody>
      </p:sp>
      <p:sp>
        <p:nvSpPr>
          <p:cNvPr id="375" name="Freeform: Shape 374">
            <a:extLst>
              <a:ext uri="{FF2B5EF4-FFF2-40B4-BE49-F238E27FC236}">
                <a16:creationId xmlns:a16="http://schemas.microsoft.com/office/drawing/2014/main" id="{756C7250-01BF-51FE-EA60-3054A89945EB}"/>
              </a:ext>
            </a:extLst>
          </p:cNvPr>
          <p:cNvSpPr/>
          <p:nvPr/>
        </p:nvSpPr>
        <p:spPr>
          <a:xfrm rot="18252000">
            <a:off x="-12290688" y="-29410648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8" rIns="20279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76" name="Freeform: Shape 375">
            <a:extLst>
              <a:ext uri="{FF2B5EF4-FFF2-40B4-BE49-F238E27FC236}">
                <a16:creationId xmlns:a16="http://schemas.microsoft.com/office/drawing/2014/main" id="{9FE7BDE1-4E38-17B0-C263-0DED901E4145}"/>
              </a:ext>
            </a:extLst>
          </p:cNvPr>
          <p:cNvSpPr/>
          <p:nvPr/>
        </p:nvSpPr>
        <p:spPr>
          <a:xfrm>
            <a:off x="-12237197" y="-30278489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-15</a:t>
            </a:r>
            <a:endParaRPr lang="zh-CN" altLang="zh-CN" sz="3200" kern="1200" dirty="0"/>
          </a:p>
        </p:txBody>
      </p:sp>
      <p:sp>
        <p:nvSpPr>
          <p:cNvPr id="377" name="Freeform: Shape 376">
            <a:extLst>
              <a:ext uri="{FF2B5EF4-FFF2-40B4-BE49-F238E27FC236}">
                <a16:creationId xmlns:a16="http://schemas.microsoft.com/office/drawing/2014/main" id="{4071EC85-61EF-EFCD-8575-25F600046D28}"/>
              </a:ext>
            </a:extLst>
          </p:cNvPr>
          <p:cNvSpPr/>
          <p:nvPr/>
        </p:nvSpPr>
        <p:spPr>
          <a:xfrm rot="18468000">
            <a:off x="-11492282" y="-30510298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9" rIns="20279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78" name="Freeform: Shape 377">
            <a:extLst>
              <a:ext uri="{FF2B5EF4-FFF2-40B4-BE49-F238E27FC236}">
                <a16:creationId xmlns:a16="http://schemas.microsoft.com/office/drawing/2014/main" id="{475A5D8C-A199-F28E-7ECA-722BEED8CE4D}"/>
              </a:ext>
            </a:extLst>
          </p:cNvPr>
          <p:cNvSpPr/>
          <p:nvPr/>
        </p:nvSpPr>
        <p:spPr>
          <a:xfrm>
            <a:off x="-11403893" y="-31352782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-14</a:t>
            </a:r>
            <a:endParaRPr lang="zh-CN" altLang="zh-CN" sz="3200" kern="1200" dirty="0"/>
          </a:p>
        </p:txBody>
      </p:sp>
      <p:sp>
        <p:nvSpPr>
          <p:cNvPr id="379" name="Freeform: Shape 378">
            <a:extLst>
              <a:ext uri="{FF2B5EF4-FFF2-40B4-BE49-F238E27FC236}">
                <a16:creationId xmlns:a16="http://schemas.microsoft.com/office/drawing/2014/main" id="{53ADCD00-78EB-2634-1F85-3F1FD00415A2}"/>
              </a:ext>
            </a:extLst>
          </p:cNvPr>
          <p:cNvSpPr/>
          <p:nvPr/>
        </p:nvSpPr>
        <p:spPr>
          <a:xfrm rot="18684000">
            <a:off x="-10626402" y="-31557649"/>
            <a:ext cx="240650" cy="305616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9" rIns="20279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80" name="Freeform: Shape 379">
            <a:extLst>
              <a:ext uri="{FF2B5EF4-FFF2-40B4-BE49-F238E27FC236}">
                <a16:creationId xmlns:a16="http://schemas.microsoft.com/office/drawing/2014/main" id="{D2C0EEB0-1482-C1F2-8A70-BD995E85049E}"/>
              </a:ext>
            </a:extLst>
          </p:cNvPr>
          <p:cNvSpPr/>
          <p:nvPr/>
        </p:nvSpPr>
        <p:spPr>
          <a:xfrm>
            <a:off x="-10504779" y="-32372637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-13</a:t>
            </a:r>
            <a:endParaRPr lang="zh-CN" altLang="zh-CN" sz="3200" kern="1200" dirty="0"/>
          </a:p>
        </p:txBody>
      </p:sp>
      <p:sp>
        <p:nvSpPr>
          <p:cNvPr id="381" name="Freeform: Shape 380">
            <a:extLst>
              <a:ext uri="{FF2B5EF4-FFF2-40B4-BE49-F238E27FC236}">
                <a16:creationId xmlns:a16="http://schemas.microsoft.com/office/drawing/2014/main" id="{2CD83D6E-9C5B-082F-CC15-5E8177A1F000}"/>
              </a:ext>
            </a:extLst>
          </p:cNvPr>
          <p:cNvSpPr/>
          <p:nvPr/>
        </p:nvSpPr>
        <p:spPr>
          <a:xfrm rot="18900000">
            <a:off x="-9696467" y="-32548549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9" rIns="20279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82" name="Freeform: Shape 381">
            <a:extLst>
              <a:ext uri="{FF2B5EF4-FFF2-40B4-BE49-F238E27FC236}">
                <a16:creationId xmlns:a16="http://schemas.microsoft.com/office/drawing/2014/main" id="{4560EB73-203C-E9AF-4989-C0A4375054F4}"/>
              </a:ext>
            </a:extLst>
          </p:cNvPr>
          <p:cNvSpPr/>
          <p:nvPr/>
        </p:nvSpPr>
        <p:spPr>
          <a:xfrm>
            <a:off x="-9543400" y="-33334016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-12</a:t>
            </a:r>
            <a:endParaRPr lang="zh-CN" altLang="zh-CN" sz="3200" kern="1200" dirty="0"/>
          </a:p>
        </p:txBody>
      </p:sp>
      <p:sp>
        <p:nvSpPr>
          <p:cNvPr id="383" name="Freeform: Shape 382">
            <a:extLst>
              <a:ext uri="{FF2B5EF4-FFF2-40B4-BE49-F238E27FC236}">
                <a16:creationId xmlns:a16="http://schemas.microsoft.com/office/drawing/2014/main" id="{E1D7EE86-13A9-AB20-D94D-2AE0ED80092C}"/>
              </a:ext>
            </a:extLst>
          </p:cNvPr>
          <p:cNvSpPr/>
          <p:nvPr/>
        </p:nvSpPr>
        <p:spPr>
          <a:xfrm rot="19116000">
            <a:off x="-8706145" y="-33479111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9" rIns="20279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84" name="Freeform: Shape 383">
            <a:extLst>
              <a:ext uri="{FF2B5EF4-FFF2-40B4-BE49-F238E27FC236}">
                <a16:creationId xmlns:a16="http://schemas.microsoft.com/office/drawing/2014/main" id="{36445E40-13CF-598F-67EC-765BEF11FC83}"/>
              </a:ext>
            </a:extLst>
          </p:cNvPr>
          <p:cNvSpPr/>
          <p:nvPr/>
        </p:nvSpPr>
        <p:spPr>
          <a:xfrm>
            <a:off x="-8523545" y="-34233133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-11</a:t>
            </a:r>
            <a:endParaRPr lang="zh-CN" altLang="zh-CN" sz="3200" kern="1200" dirty="0"/>
          </a:p>
        </p:txBody>
      </p:sp>
      <p:sp>
        <p:nvSpPr>
          <p:cNvPr id="385" name="Freeform: Shape 384">
            <a:extLst>
              <a:ext uri="{FF2B5EF4-FFF2-40B4-BE49-F238E27FC236}">
                <a16:creationId xmlns:a16="http://schemas.microsoft.com/office/drawing/2014/main" id="{295DAE07-9545-CDEC-D6B0-FE907F824B93}"/>
              </a:ext>
            </a:extLst>
          </p:cNvPr>
          <p:cNvSpPr/>
          <p:nvPr/>
        </p:nvSpPr>
        <p:spPr>
          <a:xfrm rot="19332000">
            <a:off x="-7659340" y="-34345657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9" rIns="20279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86" name="Freeform: Shape 385">
            <a:extLst>
              <a:ext uri="{FF2B5EF4-FFF2-40B4-BE49-F238E27FC236}">
                <a16:creationId xmlns:a16="http://schemas.microsoft.com/office/drawing/2014/main" id="{107B8958-C4FE-1E66-8561-851F3F2B276E}"/>
              </a:ext>
            </a:extLst>
          </p:cNvPr>
          <p:cNvSpPr/>
          <p:nvPr/>
        </p:nvSpPr>
        <p:spPr>
          <a:xfrm>
            <a:off x="-7449254" y="-35066440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-10</a:t>
            </a:r>
            <a:endParaRPr lang="zh-CN" altLang="zh-CN" sz="3200" kern="1200" dirty="0"/>
          </a:p>
        </p:txBody>
      </p: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id="{0CD97816-691D-1EE1-C402-EFACD83310FA}"/>
              </a:ext>
            </a:extLst>
          </p:cNvPr>
          <p:cNvSpPr/>
          <p:nvPr/>
        </p:nvSpPr>
        <p:spPr>
          <a:xfrm rot="19548000">
            <a:off x="-6560198" y="-35144757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8" rIns="20279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88" name="Freeform: Shape 387">
            <a:extLst>
              <a:ext uri="{FF2B5EF4-FFF2-40B4-BE49-F238E27FC236}">
                <a16:creationId xmlns:a16="http://schemas.microsoft.com/office/drawing/2014/main" id="{F3DB4D05-D48C-5986-AE42-062970E0C3DB}"/>
              </a:ext>
            </a:extLst>
          </p:cNvPr>
          <p:cNvSpPr/>
          <p:nvPr/>
        </p:nvSpPr>
        <p:spPr>
          <a:xfrm>
            <a:off x="-6324756" y="-35830655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-9</a:t>
            </a:r>
            <a:endParaRPr lang="zh-CN" altLang="zh-CN" sz="3200" kern="1200" dirty="0"/>
          </a:p>
        </p:txBody>
      </p:sp>
      <p:sp>
        <p:nvSpPr>
          <p:cNvPr id="389" name="Freeform: Shape 388">
            <a:extLst>
              <a:ext uri="{FF2B5EF4-FFF2-40B4-BE49-F238E27FC236}">
                <a16:creationId xmlns:a16="http://schemas.microsoft.com/office/drawing/2014/main" id="{12931E96-EFF7-7342-86CC-1BD29EB71B03}"/>
              </a:ext>
            </a:extLst>
          </p:cNvPr>
          <p:cNvSpPr/>
          <p:nvPr/>
        </p:nvSpPr>
        <p:spPr>
          <a:xfrm rot="19764000">
            <a:off x="-5413044" y="-35873274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8" rIns="20279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90" name="Freeform: Shape 389">
            <a:extLst>
              <a:ext uri="{FF2B5EF4-FFF2-40B4-BE49-F238E27FC236}">
                <a16:creationId xmlns:a16="http://schemas.microsoft.com/office/drawing/2014/main" id="{C2C09318-F1EA-107B-7DB7-744FBA4260F5}"/>
              </a:ext>
            </a:extLst>
          </p:cNvPr>
          <p:cNvSpPr/>
          <p:nvPr/>
        </p:nvSpPr>
        <p:spPr>
          <a:xfrm>
            <a:off x="-5154491" y="-36522736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-8</a:t>
            </a:r>
            <a:endParaRPr lang="zh-CN" altLang="zh-CN" sz="3200" kern="1200" dirty="0"/>
          </a:p>
        </p:txBody>
      </p:sp>
      <p:sp>
        <p:nvSpPr>
          <p:cNvPr id="391" name="Freeform: Shape 390">
            <a:extLst>
              <a:ext uri="{FF2B5EF4-FFF2-40B4-BE49-F238E27FC236}">
                <a16:creationId xmlns:a16="http://schemas.microsoft.com/office/drawing/2014/main" id="{2D967AD4-8490-2CB9-70A8-FB1AA7391577}"/>
              </a:ext>
            </a:extLst>
          </p:cNvPr>
          <p:cNvSpPr/>
          <p:nvPr/>
        </p:nvSpPr>
        <p:spPr>
          <a:xfrm rot="19980000">
            <a:off x="-4222415" y="-36528308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8" rIns="20279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92" name="Freeform: Shape 391">
            <a:extLst>
              <a:ext uri="{FF2B5EF4-FFF2-40B4-BE49-F238E27FC236}">
                <a16:creationId xmlns:a16="http://schemas.microsoft.com/office/drawing/2014/main" id="{C71377B8-8188-1933-F310-87E222041DD0}"/>
              </a:ext>
            </a:extLst>
          </p:cNvPr>
          <p:cNvSpPr/>
          <p:nvPr/>
        </p:nvSpPr>
        <p:spPr>
          <a:xfrm>
            <a:off x="-3943084" y="-37139984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-7</a:t>
            </a:r>
            <a:endParaRPr lang="zh-CN" altLang="zh-CN" sz="3200" kern="1200" dirty="0"/>
          </a:p>
        </p:txBody>
      </p:sp>
      <p:sp>
        <p:nvSpPr>
          <p:cNvPr id="393" name="Freeform: Shape 392">
            <a:extLst>
              <a:ext uri="{FF2B5EF4-FFF2-40B4-BE49-F238E27FC236}">
                <a16:creationId xmlns:a16="http://schemas.microsoft.com/office/drawing/2014/main" id="{F0440F35-325D-8F9A-D191-574321745553}"/>
              </a:ext>
            </a:extLst>
          </p:cNvPr>
          <p:cNvSpPr/>
          <p:nvPr/>
        </p:nvSpPr>
        <p:spPr>
          <a:xfrm rot="20196000">
            <a:off x="-2993006" y="-37107301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9" rIns="20279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94" name="Freeform: Shape 393">
            <a:extLst>
              <a:ext uri="{FF2B5EF4-FFF2-40B4-BE49-F238E27FC236}">
                <a16:creationId xmlns:a16="http://schemas.microsoft.com/office/drawing/2014/main" id="{08DCF66B-D076-EC97-0309-796921BBF976}"/>
              </a:ext>
            </a:extLst>
          </p:cNvPr>
          <p:cNvSpPr/>
          <p:nvPr/>
        </p:nvSpPr>
        <p:spPr>
          <a:xfrm>
            <a:off x="-2695316" y="-37679956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-6</a:t>
            </a:r>
            <a:endParaRPr lang="zh-CN" altLang="zh-CN" sz="3200" kern="1200" dirty="0"/>
          </a:p>
        </p:txBody>
      </p:sp>
      <p:sp>
        <p:nvSpPr>
          <p:cNvPr id="395" name="Freeform: Shape 394">
            <a:extLst>
              <a:ext uri="{FF2B5EF4-FFF2-40B4-BE49-F238E27FC236}">
                <a16:creationId xmlns:a16="http://schemas.microsoft.com/office/drawing/2014/main" id="{3124110A-D9B2-1F6C-4484-0F3CE2DAC2EC}"/>
              </a:ext>
            </a:extLst>
          </p:cNvPr>
          <p:cNvSpPr/>
          <p:nvPr/>
        </p:nvSpPr>
        <p:spPr>
          <a:xfrm rot="20412000">
            <a:off x="-1729672" y="-37607959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9" rIns="20279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96" name="Freeform: Shape 395">
            <a:extLst>
              <a:ext uri="{FF2B5EF4-FFF2-40B4-BE49-F238E27FC236}">
                <a16:creationId xmlns:a16="http://schemas.microsoft.com/office/drawing/2014/main" id="{161CA5DF-4FE1-9773-9316-29F377D56ABE}"/>
              </a:ext>
            </a:extLst>
          </p:cNvPr>
          <p:cNvSpPr/>
          <p:nvPr/>
        </p:nvSpPr>
        <p:spPr>
          <a:xfrm>
            <a:off x="-1416094" y="-38140508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-5</a:t>
            </a:r>
            <a:endParaRPr lang="zh-CN" altLang="zh-CN" sz="3200" kern="1200" dirty="0"/>
          </a:p>
        </p:txBody>
      </p:sp>
      <p:sp>
        <p:nvSpPr>
          <p:cNvPr id="397" name="!!a95">
            <a:extLst>
              <a:ext uri="{FF2B5EF4-FFF2-40B4-BE49-F238E27FC236}">
                <a16:creationId xmlns:a16="http://schemas.microsoft.com/office/drawing/2014/main" id="{F0F30105-9192-54E4-23E3-BC2C0BB286D8}"/>
              </a:ext>
            </a:extLst>
          </p:cNvPr>
          <p:cNvSpPr/>
          <p:nvPr/>
        </p:nvSpPr>
        <p:spPr>
          <a:xfrm rot="20628000">
            <a:off x="-437377" y="-38028304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9" rIns="20278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398" name="!!s96">
            <a:extLst>
              <a:ext uri="{FF2B5EF4-FFF2-40B4-BE49-F238E27FC236}">
                <a16:creationId xmlns:a16="http://schemas.microsoft.com/office/drawing/2014/main" id="{F2E4B107-6092-E2FF-B476-6530FCDB39B0}"/>
              </a:ext>
            </a:extLst>
          </p:cNvPr>
          <p:cNvSpPr/>
          <p:nvPr/>
        </p:nvSpPr>
        <p:spPr>
          <a:xfrm>
            <a:off x="-110480" y="-38519823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-4</a:t>
            </a:r>
            <a:endParaRPr lang="zh-CN" altLang="zh-CN" sz="3200" kern="1200" dirty="0"/>
          </a:p>
        </p:txBody>
      </p:sp>
      <p:sp>
        <p:nvSpPr>
          <p:cNvPr id="399" name="!!a96">
            <a:extLst>
              <a:ext uri="{FF2B5EF4-FFF2-40B4-BE49-F238E27FC236}">
                <a16:creationId xmlns:a16="http://schemas.microsoft.com/office/drawing/2014/main" id="{EE9C8ACF-ECA1-F27E-F765-2C43D71A4C76}"/>
              </a:ext>
            </a:extLst>
          </p:cNvPr>
          <p:cNvSpPr/>
          <p:nvPr/>
        </p:nvSpPr>
        <p:spPr>
          <a:xfrm rot="20844000">
            <a:off x="878750" y="-38366671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9" rIns="20279" bIns="17168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400" name="!!s97">
            <a:extLst>
              <a:ext uri="{FF2B5EF4-FFF2-40B4-BE49-F238E27FC236}">
                <a16:creationId xmlns:a16="http://schemas.microsoft.com/office/drawing/2014/main" id="{7D6E0AA0-1753-EAA8-9CC6-E5E668DC9473}"/>
              </a:ext>
            </a:extLst>
          </p:cNvPr>
          <p:cNvSpPr/>
          <p:nvPr/>
        </p:nvSpPr>
        <p:spPr>
          <a:xfrm>
            <a:off x="1216373" y="-38816413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-3</a:t>
            </a:r>
            <a:endParaRPr lang="zh-CN" altLang="zh-CN" sz="3200" kern="1200" dirty="0"/>
          </a:p>
        </p:txBody>
      </p:sp>
      <p:sp>
        <p:nvSpPr>
          <p:cNvPr id="401" name="!!a97">
            <a:extLst>
              <a:ext uri="{FF2B5EF4-FFF2-40B4-BE49-F238E27FC236}">
                <a16:creationId xmlns:a16="http://schemas.microsoft.com/office/drawing/2014/main" id="{D0149D86-9C6E-1F6A-5169-4937E78E4196}"/>
              </a:ext>
            </a:extLst>
          </p:cNvPr>
          <p:cNvSpPr/>
          <p:nvPr/>
        </p:nvSpPr>
        <p:spPr>
          <a:xfrm rot="21060000">
            <a:off x="2213522" y="-38621729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168" rIns="20278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402" name="!!s98">
            <a:extLst>
              <a:ext uri="{FF2B5EF4-FFF2-40B4-BE49-F238E27FC236}">
                <a16:creationId xmlns:a16="http://schemas.microsoft.com/office/drawing/2014/main" id="{D5FE2F75-5E83-0BC3-07E2-51A629A05C79}"/>
              </a:ext>
            </a:extLst>
          </p:cNvPr>
          <p:cNvSpPr/>
          <p:nvPr/>
        </p:nvSpPr>
        <p:spPr>
          <a:xfrm>
            <a:off x="2559245" y="-39029092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-2</a:t>
            </a:r>
            <a:endParaRPr lang="zh-CN" altLang="zh-CN" sz="3200" kern="1200" dirty="0"/>
          </a:p>
        </p:txBody>
      </p:sp>
      <p:sp>
        <p:nvSpPr>
          <p:cNvPr id="403" name="!!a98">
            <a:extLst>
              <a:ext uri="{FF2B5EF4-FFF2-40B4-BE49-F238E27FC236}">
                <a16:creationId xmlns:a16="http://schemas.microsoft.com/office/drawing/2014/main" id="{7E2CB798-E54E-A0AC-0778-40C7B6106885}"/>
              </a:ext>
            </a:extLst>
          </p:cNvPr>
          <p:cNvSpPr/>
          <p:nvPr/>
        </p:nvSpPr>
        <p:spPr>
          <a:xfrm rot="21276000">
            <a:off x="3561699" y="-38792466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8" rIns="20279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  <p:sp>
        <p:nvSpPr>
          <p:cNvPr id="404" name="!!s99">
            <a:extLst>
              <a:ext uri="{FF2B5EF4-FFF2-40B4-BE49-F238E27FC236}">
                <a16:creationId xmlns:a16="http://schemas.microsoft.com/office/drawing/2014/main" id="{271A6AA5-18F1-D466-7876-01154AE2F953}"/>
              </a:ext>
            </a:extLst>
          </p:cNvPr>
          <p:cNvSpPr/>
          <p:nvPr/>
        </p:nvSpPr>
        <p:spPr>
          <a:xfrm>
            <a:off x="3912790" y="-39157047"/>
            <a:ext cx="905534" cy="905534"/>
          </a:xfrm>
          <a:custGeom>
            <a:avLst/>
            <a:gdLst>
              <a:gd name="connsiteX0" fmla="*/ 0 w 254357"/>
              <a:gd name="connsiteY0" fmla="*/ 127179 h 254357"/>
              <a:gd name="connsiteX1" fmla="*/ 127179 w 254357"/>
              <a:gd name="connsiteY1" fmla="*/ 0 h 254357"/>
              <a:gd name="connsiteX2" fmla="*/ 254358 w 254357"/>
              <a:gd name="connsiteY2" fmla="*/ 127179 h 254357"/>
              <a:gd name="connsiteX3" fmla="*/ 127179 w 254357"/>
              <a:gd name="connsiteY3" fmla="*/ 254358 h 254357"/>
              <a:gd name="connsiteX4" fmla="*/ 0 w 254357"/>
              <a:gd name="connsiteY4" fmla="*/ 127179 h 2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7" h="254357">
                <a:moveTo>
                  <a:pt x="0" y="127179"/>
                </a:moveTo>
                <a:cubicBezTo>
                  <a:pt x="0" y="56940"/>
                  <a:pt x="56940" y="0"/>
                  <a:pt x="127179" y="0"/>
                </a:cubicBezTo>
                <a:cubicBezTo>
                  <a:pt x="197418" y="0"/>
                  <a:pt x="254358" y="56940"/>
                  <a:pt x="254358" y="127179"/>
                </a:cubicBezTo>
                <a:cubicBezTo>
                  <a:pt x="254358" y="197418"/>
                  <a:pt x="197418" y="254358"/>
                  <a:pt x="127179" y="254358"/>
                </a:cubicBezTo>
                <a:cubicBezTo>
                  <a:pt x="56940" y="254358"/>
                  <a:pt x="0" y="197418"/>
                  <a:pt x="0" y="127179"/>
                </a:cubicBezTo>
                <a:close/>
              </a:path>
            </a:pathLst>
          </a:custGeom>
          <a:solidFill>
            <a:srgbClr val="0C000C"/>
          </a:solidFill>
          <a:ln w="19050"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80" tIns="48680" rIns="48680" bIns="48680" numCol="1" spcCol="1270" anchor="ctr" anchorCtr="0">
            <a:noAutofit/>
          </a:bodyPr>
          <a:lstStyle/>
          <a:p>
            <a:pPr marL="0" lvl="0" indent="0" algn="ctr" defTabSz="4000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kern="1200" dirty="0"/>
              <a:t>-1</a:t>
            </a:r>
            <a:endParaRPr lang="zh-CN" altLang="zh-CN" sz="3200" kern="1200" dirty="0"/>
          </a:p>
        </p:txBody>
      </p:sp>
      <p:sp>
        <p:nvSpPr>
          <p:cNvPr id="405" name="!!a99">
            <a:extLst>
              <a:ext uri="{FF2B5EF4-FFF2-40B4-BE49-F238E27FC236}">
                <a16:creationId xmlns:a16="http://schemas.microsoft.com/office/drawing/2014/main" id="{E5799DE6-A368-E4AB-984A-707F3EB52BB8}"/>
              </a:ext>
            </a:extLst>
          </p:cNvPr>
          <p:cNvSpPr/>
          <p:nvPr/>
        </p:nvSpPr>
        <p:spPr>
          <a:xfrm rot="21492000">
            <a:off x="4918023" y="-38878240"/>
            <a:ext cx="240650" cy="305614"/>
          </a:xfrm>
          <a:custGeom>
            <a:avLst/>
            <a:gdLst>
              <a:gd name="connsiteX0" fmla="*/ 0 w 67597"/>
              <a:gd name="connsiteY0" fmla="*/ 17169 h 85845"/>
              <a:gd name="connsiteX1" fmla="*/ 33799 w 67597"/>
              <a:gd name="connsiteY1" fmla="*/ 17169 h 85845"/>
              <a:gd name="connsiteX2" fmla="*/ 33799 w 67597"/>
              <a:gd name="connsiteY2" fmla="*/ 0 h 85845"/>
              <a:gd name="connsiteX3" fmla="*/ 67597 w 67597"/>
              <a:gd name="connsiteY3" fmla="*/ 42923 h 85845"/>
              <a:gd name="connsiteX4" fmla="*/ 33799 w 67597"/>
              <a:gd name="connsiteY4" fmla="*/ 85845 h 85845"/>
              <a:gd name="connsiteX5" fmla="*/ 33799 w 67597"/>
              <a:gd name="connsiteY5" fmla="*/ 68676 h 85845"/>
              <a:gd name="connsiteX6" fmla="*/ 0 w 67597"/>
              <a:gd name="connsiteY6" fmla="*/ 68676 h 85845"/>
              <a:gd name="connsiteX7" fmla="*/ 0 w 67597"/>
              <a:gd name="connsiteY7" fmla="*/ 17169 h 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7" h="85845">
                <a:moveTo>
                  <a:pt x="0" y="17169"/>
                </a:moveTo>
                <a:lnTo>
                  <a:pt x="33799" y="17169"/>
                </a:lnTo>
                <a:lnTo>
                  <a:pt x="33799" y="0"/>
                </a:lnTo>
                <a:lnTo>
                  <a:pt x="67597" y="42923"/>
                </a:lnTo>
                <a:lnTo>
                  <a:pt x="33799" y="85845"/>
                </a:lnTo>
                <a:lnTo>
                  <a:pt x="33799" y="68676"/>
                </a:lnTo>
                <a:lnTo>
                  <a:pt x="0" y="68676"/>
                </a:lnTo>
                <a:lnTo>
                  <a:pt x="0" y="17169"/>
                </a:lnTo>
                <a:close/>
              </a:path>
            </a:pathLst>
          </a:custGeom>
          <a:solidFill>
            <a:srgbClr val="0C000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7168" rIns="20279" bIns="17169" numCol="1" spcCol="1270" anchor="ctr" anchorCtr="0">
            <a:noAutofit/>
          </a:bodyPr>
          <a:lstStyle/>
          <a:p>
            <a:pPr marL="0" lvl="0" indent="0" algn="ctr" defTabSz="222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200" kern="1200"/>
          </a:p>
        </p:txBody>
      </p:sp>
    </p:spTree>
    <p:extLst>
      <p:ext uri="{BB962C8B-B14F-4D97-AF65-F5344CB8AC3E}">
        <p14:creationId xmlns:p14="http://schemas.microsoft.com/office/powerpoint/2010/main" val="3298830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F42ED9B-6780-4098-71CE-F9F7769B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0FAD2D4-DE68-A0A4-D743-FE52834E25CE}"/>
              </a:ext>
            </a:extLst>
          </p:cNvPr>
          <p:cNvGrpSpPr/>
          <p:nvPr/>
        </p:nvGrpSpPr>
        <p:grpSpPr>
          <a:xfrm>
            <a:off x="2639616" y="116632"/>
            <a:ext cx="6624736" cy="6624736"/>
            <a:chOff x="-140770" y="-2609650"/>
            <a:chExt cx="12412579" cy="12412579"/>
          </a:xfrm>
        </p:grpSpPr>
        <p:sp>
          <p:nvSpPr>
            <p:cNvPr id="206" name="!!s0">
              <a:extLst>
                <a:ext uri="{FF2B5EF4-FFF2-40B4-BE49-F238E27FC236}">
                  <a16:creationId xmlns:a16="http://schemas.microsoft.com/office/drawing/2014/main" id="{FA143D9D-6A97-25A7-13C3-C17CCB9B0CF6}"/>
                </a:ext>
              </a:extLst>
            </p:cNvPr>
            <p:cNvSpPr/>
            <p:nvPr/>
          </p:nvSpPr>
          <p:spPr>
            <a:xfrm>
              <a:off x="5938341" y="-2609650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/>
                <a:t>0</a:t>
              </a:r>
              <a:endParaRPr lang="zh-CN" altLang="en-US" sz="225" kern="1200" dirty="0"/>
            </a:p>
          </p:txBody>
        </p:sp>
        <p:sp>
          <p:nvSpPr>
            <p:cNvPr id="207" name="!!a0">
              <a:extLst>
                <a:ext uri="{FF2B5EF4-FFF2-40B4-BE49-F238E27FC236}">
                  <a16:creationId xmlns:a16="http://schemas.microsoft.com/office/drawing/2014/main" id="{6599C28A-4BDC-BFE2-7207-28830E1C644E}"/>
                </a:ext>
              </a:extLst>
            </p:cNvPr>
            <p:cNvSpPr/>
            <p:nvPr/>
          </p:nvSpPr>
          <p:spPr>
            <a:xfrm rot="108000">
              <a:off x="6220664" y="-2519457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169" rIns="20278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 dirty="0"/>
            </a:p>
          </p:txBody>
        </p:sp>
        <p:sp>
          <p:nvSpPr>
            <p:cNvPr id="208" name="!!s1">
              <a:extLst>
                <a:ext uri="{FF2B5EF4-FFF2-40B4-BE49-F238E27FC236}">
                  <a16:creationId xmlns:a16="http://schemas.microsoft.com/office/drawing/2014/main" id="{C56B7694-D874-FDEB-FBD0-8B0E0D8D66A8}"/>
                </a:ext>
              </a:extLst>
            </p:cNvPr>
            <p:cNvSpPr/>
            <p:nvPr/>
          </p:nvSpPr>
          <p:spPr>
            <a:xfrm>
              <a:off x="6320051" y="-2597655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1</a:t>
              </a:r>
              <a:endParaRPr lang="zh-CN" altLang="zh-CN" sz="225" kern="1200" dirty="0"/>
            </a:p>
          </p:txBody>
        </p:sp>
        <p:sp>
          <p:nvSpPr>
            <p:cNvPr id="209" name="!!a1">
              <a:extLst>
                <a:ext uri="{FF2B5EF4-FFF2-40B4-BE49-F238E27FC236}">
                  <a16:creationId xmlns:a16="http://schemas.microsoft.com/office/drawing/2014/main" id="{68486388-BB24-0AC5-BF1D-6ABD4FDD4316}"/>
                </a:ext>
              </a:extLst>
            </p:cNvPr>
            <p:cNvSpPr/>
            <p:nvPr/>
          </p:nvSpPr>
          <p:spPr>
            <a:xfrm rot="324000">
              <a:off x="6601629" y="-2495609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169" rIns="20278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10" name="!!s2">
              <a:extLst>
                <a:ext uri="{FF2B5EF4-FFF2-40B4-BE49-F238E27FC236}">
                  <a16:creationId xmlns:a16="http://schemas.microsoft.com/office/drawing/2014/main" id="{CB87B576-40D5-A42F-D678-58CAB7EE0E9C}"/>
                </a:ext>
              </a:extLst>
            </p:cNvPr>
            <p:cNvSpPr/>
            <p:nvPr/>
          </p:nvSpPr>
          <p:spPr>
            <a:xfrm>
              <a:off x="6700256" y="-2561715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2</a:t>
              </a:r>
              <a:endParaRPr lang="zh-CN" altLang="zh-CN" sz="225" kern="1200" dirty="0"/>
            </a:p>
          </p:txBody>
        </p:sp>
        <p:sp>
          <p:nvSpPr>
            <p:cNvPr id="211" name="!!a2">
              <a:extLst>
                <a:ext uri="{FF2B5EF4-FFF2-40B4-BE49-F238E27FC236}">
                  <a16:creationId xmlns:a16="http://schemas.microsoft.com/office/drawing/2014/main" id="{6D8C5453-90F6-933A-83FC-09E70E2BDE88}"/>
                </a:ext>
              </a:extLst>
            </p:cNvPr>
            <p:cNvSpPr/>
            <p:nvPr/>
          </p:nvSpPr>
          <p:spPr>
            <a:xfrm rot="540000">
              <a:off x="6980345" y="-2447887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169" rIns="20278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12" name="!!s3">
              <a:extLst>
                <a:ext uri="{FF2B5EF4-FFF2-40B4-BE49-F238E27FC236}">
                  <a16:creationId xmlns:a16="http://schemas.microsoft.com/office/drawing/2014/main" id="{AB084652-9630-1607-54F1-936E046CD3E2}"/>
                </a:ext>
              </a:extLst>
            </p:cNvPr>
            <p:cNvSpPr/>
            <p:nvPr/>
          </p:nvSpPr>
          <p:spPr>
            <a:xfrm>
              <a:off x="7077453" y="-2501973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3</a:t>
              </a:r>
              <a:endParaRPr lang="zh-CN" altLang="zh-CN" sz="225" kern="1200" dirty="0"/>
            </a:p>
          </p:txBody>
        </p:sp>
        <p:sp>
          <p:nvSpPr>
            <p:cNvPr id="213" name="!!a3">
              <a:extLst>
                <a:ext uri="{FF2B5EF4-FFF2-40B4-BE49-F238E27FC236}">
                  <a16:creationId xmlns:a16="http://schemas.microsoft.com/office/drawing/2014/main" id="{17EEFA53-4098-6C76-76D4-CF11945E57ED}"/>
                </a:ext>
              </a:extLst>
            </p:cNvPr>
            <p:cNvSpPr/>
            <p:nvPr/>
          </p:nvSpPr>
          <p:spPr>
            <a:xfrm rot="756000">
              <a:off x="7355317" y="-2376480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8" rIns="20279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14" name="!!s4">
              <a:extLst>
                <a:ext uri="{FF2B5EF4-FFF2-40B4-BE49-F238E27FC236}">
                  <a16:creationId xmlns:a16="http://schemas.microsoft.com/office/drawing/2014/main" id="{5A6ED2A3-86F8-B8DE-1340-78804901F25E}"/>
                </a:ext>
              </a:extLst>
            </p:cNvPr>
            <p:cNvSpPr/>
            <p:nvPr/>
          </p:nvSpPr>
          <p:spPr>
            <a:xfrm>
              <a:off x="7450154" y="-2418664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4</a:t>
              </a:r>
              <a:endParaRPr lang="zh-CN" altLang="zh-CN" sz="225" kern="1200" dirty="0"/>
            </a:p>
          </p:txBody>
        </p:sp>
        <p:sp>
          <p:nvSpPr>
            <p:cNvPr id="215" name="!!a4">
              <a:extLst>
                <a:ext uri="{FF2B5EF4-FFF2-40B4-BE49-F238E27FC236}">
                  <a16:creationId xmlns:a16="http://schemas.microsoft.com/office/drawing/2014/main" id="{F04B38FB-96E7-A60D-BE34-1B0866EC5F2B}"/>
                </a:ext>
              </a:extLst>
            </p:cNvPr>
            <p:cNvSpPr/>
            <p:nvPr/>
          </p:nvSpPr>
          <p:spPr>
            <a:xfrm rot="972000">
              <a:off x="7725065" y="-2281669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168" rIns="20278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16" name="!!s5">
              <a:extLst>
                <a:ext uri="{FF2B5EF4-FFF2-40B4-BE49-F238E27FC236}">
                  <a16:creationId xmlns:a16="http://schemas.microsoft.com/office/drawing/2014/main" id="{455E217E-8AC7-C702-655B-8CCE85B9A1AD}"/>
                </a:ext>
              </a:extLst>
            </p:cNvPr>
            <p:cNvSpPr/>
            <p:nvPr/>
          </p:nvSpPr>
          <p:spPr>
            <a:xfrm>
              <a:off x="7816890" y="-2312118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5</a:t>
              </a:r>
              <a:endParaRPr lang="zh-CN" altLang="zh-CN" sz="225" kern="1200" dirty="0"/>
            </a:p>
          </p:txBody>
        </p:sp>
        <p:sp>
          <p:nvSpPr>
            <p:cNvPr id="217" name="!!a5">
              <a:extLst>
                <a:ext uri="{FF2B5EF4-FFF2-40B4-BE49-F238E27FC236}">
                  <a16:creationId xmlns:a16="http://schemas.microsoft.com/office/drawing/2014/main" id="{79455E45-3025-6DC6-BAEC-A6EA6163DC55}"/>
                </a:ext>
              </a:extLst>
            </p:cNvPr>
            <p:cNvSpPr/>
            <p:nvPr/>
          </p:nvSpPr>
          <p:spPr>
            <a:xfrm rot="1188000">
              <a:off x="8088130" y="-2163828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8" rIns="20279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18" name="!!s6">
              <a:extLst>
                <a:ext uri="{FF2B5EF4-FFF2-40B4-BE49-F238E27FC236}">
                  <a16:creationId xmlns:a16="http://schemas.microsoft.com/office/drawing/2014/main" id="{D1868C34-6C18-5805-5E16-354B1A7AB3E1}"/>
                </a:ext>
              </a:extLst>
            </p:cNvPr>
            <p:cNvSpPr/>
            <p:nvPr/>
          </p:nvSpPr>
          <p:spPr>
            <a:xfrm>
              <a:off x="8176211" y="-2182754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6</a:t>
              </a:r>
              <a:endParaRPr lang="zh-CN" altLang="zh-CN" sz="225" kern="1200" dirty="0"/>
            </a:p>
          </p:txBody>
        </p:sp>
        <p:sp>
          <p:nvSpPr>
            <p:cNvPr id="219" name="!!a6">
              <a:extLst>
                <a:ext uri="{FF2B5EF4-FFF2-40B4-BE49-F238E27FC236}">
                  <a16:creationId xmlns:a16="http://schemas.microsoft.com/office/drawing/2014/main" id="{27C91653-794C-4679-90C2-06219E3189B4}"/>
                </a:ext>
              </a:extLst>
            </p:cNvPr>
            <p:cNvSpPr/>
            <p:nvPr/>
          </p:nvSpPr>
          <p:spPr>
            <a:xfrm rot="1404000">
              <a:off x="8443080" y="-2023423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168" rIns="20278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2F436914-9865-FF2A-18B2-AC9465D79ECE}"/>
                </a:ext>
              </a:extLst>
            </p:cNvPr>
            <p:cNvSpPr/>
            <p:nvPr/>
          </p:nvSpPr>
          <p:spPr>
            <a:xfrm>
              <a:off x="8526701" y="-2031083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7</a:t>
              </a:r>
              <a:endParaRPr lang="zh-CN" altLang="zh-CN" sz="225" kern="120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916C1B4-81AF-1A42-0FBF-22BCAD08C5CF}"/>
                </a:ext>
              </a:extLst>
            </p:cNvPr>
            <p:cNvSpPr/>
            <p:nvPr/>
          </p:nvSpPr>
          <p:spPr>
            <a:xfrm rot="1620000">
              <a:off x="8788513" y="-1861007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168" rIns="20278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CF00F47-AB55-5F22-6F7E-7BFC8E04E65D}"/>
                </a:ext>
              </a:extLst>
            </p:cNvPr>
            <p:cNvSpPr/>
            <p:nvPr/>
          </p:nvSpPr>
          <p:spPr>
            <a:xfrm>
              <a:off x="8866975" y="-1857705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8</a:t>
              </a:r>
              <a:endParaRPr lang="zh-CN" altLang="zh-CN" sz="225" kern="120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FBAA48E-EF97-C5BC-3BAD-4BF570BFE389}"/>
                </a:ext>
              </a:extLst>
            </p:cNvPr>
            <p:cNvSpPr/>
            <p:nvPr/>
          </p:nvSpPr>
          <p:spPr>
            <a:xfrm rot="1836000">
              <a:off x="9123067" y="-1677222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169" rIns="20278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87F05830-4EBD-9253-E387-4DAA3EE9C0F6}"/>
                </a:ext>
              </a:extLst>
            </p:cNvPr>
            <p:cNvSpPr/>
            <p:nvPr/>
          </p:nvSpPr>
          <p:spPr>
            <a:xfrm>
              <a:off x="9195692" y="-1663303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9</a:t>
              </a:r>
              <a:endParaRPr lang="zh-CN" altLang="zh-CN" sz="225" kern="120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4B05434-0448-5E77-E258-B9C945EE894A}"/>
                </a:ext>
              </a:extLst>
            </p:cNvPr>
            <p:cNvSpPr/>
            <p:nvPr/>
          </p:nvSpPr>
          <p:spPr>
            <a:xfrm rot="2052000">
              <a:off x="9445420" y="-1472793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169" rIns="20278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8BC1C57B-1E57-3F87-D1AF-2DF092430190}"/>
                </a:ext>
              </a:extLst>
            </p:cNvPr>
            <p:cNvSpPr/>
            <p:nvPr/>
          </p:nvSpPr>
          <p:spPr>
            <a:xfrm>
              <a:off x="9511553" y="-1448643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10</a:t>
              </a:r>
              <a:endParaRPr lang="zh-CN" altLang="zh-CN" sz="225" kern="120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2F8E97FA-D289-005A-18E6-76A8BDCB39F5}"/>
                </a:ext>
              </a:extLst>
            </p:cNvPr>
            <p:cNvSpPr/>
            <p:nvPr/>
          </p:nvSpPr>
          <p:spPr>
            <a:xfrm rot="2268000">
              <a:off x="9754301" y="-1248526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168" rIns="20278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05990F2-1C97-B5E8-E4A4-626F20C39829}"/>
                </a:ext>
              </a:extLst>
            </p:cNvPr>
            <p:cNvSpPr/>
            <p:nvPr/>
          </p:nvSpPr>
          <p:spPr>
            <a:xfrm>
              <a:off x="9813312" y="-1214575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11</a:t>
              </a:r>
              <a:endParaRPr lang="zh-CN" altLang="zh-CN" sz="225" kern="1200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A73FD53E-6672-81FB-9C66-35F59266384E}"/>
                </a:ext>
              </a:extLst>
            </p:cNvPr>
            <p:cNvSpPr/>
            <p:nvPr/>
          </p:nvSpPr>
          <p:spPr>
            <a:xfrm rot="2484000">
              <a:off x="10048491" y="-1005307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168" rIns="20278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EF1D6C9-7453-19D4-75B7-445F2FBEC420}"/>
                </a:ext>
              </a:extLst>
            </p:cNvPr>
            <p:cNvSpPr/>
            <p:nvPr/>
          </p:nvSpPr>
          <p:spPr>
            <a:xfrm>
              <a:off x="10099779" y="-962021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12</a:t>
              </a:r>
              <a:endParaRPr lang="zh-CN" altLang="zh-CN" sz="225" kern="120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D155452-05DC-3814-310F-5DC6A9145F90}"/>
                </a:ext>
              </a:extLst>
            </p:cNvPr>
            <p:cNvSpPr/>
            <p:nvPr/>
          </p:nvSpPr>
          <p:spPr>
            <a:xfrm rot="2700000">
              <a:off x="10326828" y="-744096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168" rIns="20278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4C4D8D84-C8F0-7BA2-E0ED-27BAF44FB046}"/>
                </a:ext>
              </a:extLst>
            </p:cNvPr>
            <p:cNvSpPr/>
            <p:nvPr/>
          </p:nvSpPr>
          <p:spPr>
            <a:xfrm>
              <a:off x="10369822" y="-691977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13</a:t>
              </a:r>
              <a:endParaRPr lang="zh-CN" altLang="zh-CN" sz="225" kern="120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74BE00F-19E4-8062-C229-3685CB25E936}"/>
                </a:ext>
              </a:extLst>
            </p:cNvPr>
            <p:cNvSpPr/>
            <p:nvPr/>
          </p:nvSpPr>
          <p:spPr>
            <a:xfrm rot="2916000">
              <a:off x="10588214" y="-465923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8" rIns="20279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19F9D862-3565-6CCF-E827-21116BD1A2C3}"/>
                </a:ext>
              </a:extLst>
            </p:cNvPr>
            <p:cNvSpPr/>
            <p:nvPr/>
          </p:nvSpPr>
          <p:spPr>
            <a:xfrm>
              <a:off x="10622377" y="-405510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14</a:t>
              </a:r>
              <a:endParaRPr lang="zh-CN" altLang="zh-CN" sz="225" kern="120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30D10C63-CF26-F6F3-D24C-6D24C26D9012}"/>
                </a:ext>
              </a:extLst>
            </p:cNvPr>
            <p:cNvSpPr/>
            <p:nvPr/>
          </p:nvSpPr>
          <p:spPr>
            <a:xfrm rot="3132000">
              <a:off x="10831618" y="-171887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168" rIns="20278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E1F6CC6B-6563-94A7-3B64-82686791CAB8}"/>
                </a:ext>
              </a:extLst>
            </p:cNvPr>
            <p:cNvSpPr/>
            <p:nvPr/>
          </p:nvSpPr>
          <p:spPr>
            <a:xfrm>
              <a:off x="10856445" y="-103751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15</a:t>
              </a:r>
              <a:endParaRPr lang="zh-CN" altLang="zh-CN" sz="225" kern="120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5B2F384-46D7-92CE-814B-7A47C984EBE9}"/>
                </a:ext>
              </a:extLst>
            </p:cNvPr>
            <p:cNvSpPr/>
            <p:nvPr/>
          </p:nvSpPr>
          <p:spPr>
            <a:xfrm rot="3348000">
              <a:off x="11056079" y="136853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168" rIns="20278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2CA89-C3CE-7BF3-5C56-609E770F09F7}"/>
                </a:ext>
              </a:extLst>
            </p:cNvPr>
            <p:cNvSpPr/>
            <p:nvPr/>
          </p:nvSpPr>
          <p:spPr>
            <a:xfrm>
              <a:off x="11071104" y="212110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16</a:t>
              </a:r>
              <a:endParaRPr lang="zh-CN" altLang="zh-CN" sz="225" kern="120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50F1113-159B-D4A2-B52D-A9C34506BD9C}"/>
                </a:ext>
              </a:extLst>
            </p:cNvPr>
            <p:cNvSpPr/>
            <p:nvPr/>
          </p:nvSpPr>
          <p:spPr>
            <a:xfrm rot="3564000">
              <a:off x="11260712" y="459078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168" rIns="20278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C13E5E4-A86B-9255-6FB4-210F250B7B3B}"/>
                </a:ext>
              </a:extLst>
            </p:cNvPr>
            <p:cNvSpPr/>
            <p:nvPr/>
          </p:nvSpPr>
          <p:spPr>
            <a:xfrm>
              <a:off x="11265507" y="540827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17</a:t>
              </a:r>
              <a:endParaRPr lang="zh-CN" altLang="zh-CN" sz="225" kern="120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111F82F-CF09-BF93-D353-3BE325572C29}"/>
                </a:ext>
              </a:extLst>
            </p:cNvPr>
            <p:cNvSpPr/>
            <p:nvPr/>
          </p:nvSpPr>
          <p:spPr>
            <a:xfrm rot="3780000">
              <a:off x="11444707" y="793515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168" rIns="20278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2320C26B-5A5D-0CB0-4A26-E02D4F1A8302}"/>
                </a:ext>
              </a:extLst>
            </p:cNvPr>
            <p:cNvSpPr/>
            <p:nvPr/>
          </p:nvSpPr>
          <p:spPr>
            <a:xfrm>
              <a:off x="11438885" y="881101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18</a:t>
              </a:r>
              <a:endParaRPr lang="zh-CN" altLang="zh-CN" sz="225" kern="120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9787C0E-3A0C-AAD9-3795-57909B26E2B9}"/>
                </a:ext>
              </a:extLst>
            </p:cNvPr>
            <p:cNvSpPr/>
            <p:nvPr/>
          </p:nvSpPr>
          <p:spPr>
            <a:xfrm rot="3996000">
              <a:off x="11607341" y="1138846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7" rIns="20279" bIns="1717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790A27B2-6179-BEC3-1D1A-A355DB9B0486}"/>
                </a:ext>
              </a:extLst>
            </p:cNvPr>
            <p:cNvSpPr/>
            <p:nvPr/>
          </p:nvSpPr>
          <p:spPr>
            <a:xfrm>
              <a:off x="11590556" y="1231591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19</a:t>
              </a:r>
              <a:endParaRPr lang="zh-CN" altLang="zh-CN" sz="225" kern="120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30FF6A5-A3EF-BFB1-150A-BAD2A2F9A7CF}"/>
                </a:ext>
              </a:extLst>
            </p:cNvPr>
            <p:cNvSpPr/>
            <p:nvPr/>
          </p:nvSpPr>
          <p:spPr>
            <a:xfrm rot="4212000">
              <a:off x="11747969" y="1493707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168" rIns="20278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D52B039-87D7-BABA-5883-0DB9A6369330}"/>
                </a:ext>
              </a:extLst>
            </p:cNvPr>
            <p:cNvSpPr/>
            <p:nvPr/>
          </p:nvSpPr>
          <p:spPr>
            <a:xfrm>
              <a:off x="11719919" y="1590912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20</a:t>
              </a:r>
              <a:endParaRPr lang="zh-CN" altLang="zh-CN" sz="225" kern="120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2C2251-29FB-B59A-D36F-C0A6B3F0D759}"/>
                </a:ext>
              </a:extLst>
            </p:cNvPr>
            <p:cNvSpPr/>
            <p:nvPr/>
          </p:nvSpPr>
          <p:spPr>
            <a:xfrm rot="4428000">
              <a:off x="11866039" y="1856698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167" rIns="20278" bIns="1717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6EC106B-DCCA-8B73-B778-0138EA12B55B}"/>
                </a:ext>
              </a:extLst>
            </p:cNvPr>
            <p:cNvSpPr/>
            <p:nvPr/>
          </p:nvSpPr>
          <p:spPr>
            <a:xfrm>
              <a:off x="11826466" y="1957647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21</a:t>
              </a:r>
              <a:endParaRPr lang="zh-CN" altLang="zh-CN" sz="225" kern="120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6763570-85EF-9859-86E9-9735D9BAB9FC}"/>
                </a:ext>
              </a:extLst>
            </p:cNvPr>
            <p:cNvSpPr/>
            <p:nvPr/>
          </p:nvSpPr>
          <p:spPr>
            <a:xfrm rot="4644000">
              <a:off x="11961083" y="2226387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167" rIns="20278" bIns="1717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CB3F8F8-004E-20B0-17E0-B12E65D6CE5B}"/>
                </a:ext>
              </a:extLst>
            </p:cNvPr>
            <p:cNvSpPr/>
            <p:nvPr/>
          </p:nvSpPr>
          <p:spPr>
            <a:xfrm>
              <a:off x="11909774" y="2330349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22</a:t>
              </a:r>
              <a:endParaRPr lang="zh-CN" altLang="zh-CN" sz="225" kern="120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86DCF67-4A79-534F-E71E-F701B474BD7B}"/>
                </a:ext>
              </a:extLst>
            </p:cNvPr>
            <p:cNvSpPr/>
            <p:nvPr/>
          </p:nvSpPr>
          <p:spPr>
            <a:xfrm rot="4860000">
              <a:off x="12032726" y="2601314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8" rIns="20279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4C67511-7059-9690-DFAB-14610B7A7D67}"/>
                </a:ext>
              </a:extLst>
            </p:cNvPr>
            <p:cNvSpPr/>
            <p:nvPr/>
          </p:nvSpPr>
          <p:spPr>
            <a:xfrm>
              <a:off x="11969517" y="2707546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23</a:t>
              </a:r>
              <a:endParaRPr lang="zh-CN" altLang="zh-CN" sz="225" kern="120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B31F2E3-A0CE-C812-FCA7-ED376C1272C3}"/>
                </a:ext>
              </a:extLst>
            </p:cNvPr>
            <p:cNvSpPr/>
            <p:nvPr/>
          </p:nvSpPr>
          <p:spPr>
            <a:xfrm rot="5076000">
              <a:off x="12080687" y="2979999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8" rIns="20279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E8B559B-3934-4B04-CEA8-E08F18CE3C8F}"/>
                </a:ext>
              </a:extLst>
            </p:cNvPr>
            <p:cNvSpPr/>
            <p:nvPr/>
          </p:nvSpPr>
          <p:spPr>
            <a:xfrm>
              <a:off x="12005456" y="3087750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24</a:t>
              </a:r>
              <a:endParaRPr lang="zh-CN" altLang="zh-CN" sz="225" kern="120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E31A5F87-46BD-9A99-8326-4DEAFD72D473}"/>
                </a:ext>
              </a:extLst>
            </p:cNvPr>
            <p:cNvSpPr/>
            <p:nvPr/>
          </p:nvSpPr>
          <p:spPr>
            <a:xfrm rot="5292000">
              <a:off x="12104774" y="3360949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168" rIns="20278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0E60F53-D563-70D8-B477-40CE410E43BD}"/>
                </a:ext>
              </a:extLst>
            </p:cNvPr>
            <p:cNvSpPr/>
            <p:nvPr/>
          </p:nvSpPr>
          <p:spPr>
            <a:xfrm>
              <a:off x="12017452" y="3469461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25</a:t>
              </a:r>
              <a:endParaRPr lang="zh-CN" altLang="zh-CN" sz="225" kern="120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489BD2B-9010-CB28-5E1D-ED099A886F00}"/>
                </a:ext>
              </a:extLst>
            </p:cNvPr>
            <p:cNvSpPr/>
            <p:nvPr/>
          </p:nvSpPr>
          <p:spPr>
            <a:xfrm rot="16308000">
              <a:off x="12104894" y="3742660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7" tIns="17169" rIns="1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5D6AE37-A6BF-FF6F-2A47-D7B124F21D11}"/>
                </a:ext>
              </a:extLst>
            </p:cNvPr>
            <p:cNvSpPr/>
            <p:nvPr/>
          </p:nvSpPr>
          <p:spPr>
            <a:xfrm>
              <a:off x="12005456" y="3851171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26</a:t>
              </a:r>
              <a:endParaRPr lang="zh-CN" altLang="zh-CN" sz="225" kern="120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F4DC7EF2-2BF3-4064-642F-78612739729E}"/>
                </a:ext>
              </a:extLst>
            </p:cNvPr>
            <p:cNvSpPr/>
            <p:nvPr/>
          </p:nvSpPr>
          <p:spPr>
            <a:xfrm rot="16524000">
              <a:off x="12081047" y="4123625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8" tIns="17169" rIns="0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CCD882A-4C63-5239-38AB-FD461166F02F}"/>
                </a:ext>
              </a:extLst>
            </p:cNvPr>
            <p:cNvSpPr/>
            <p:nvPr/>
          </p:nvSpPr>
          <p:spPr>
            <a:xfrm>
              <a:off x="11969517" y="4231376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27</a:t>
              </a:r>
              <a:endParaRPr lang="zh-CN" altLang="zh-CN" sz="225" kern="120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5B4FC62A-923A-BE1E-43D7-CB7448A6FE1E}"/>
                </a:ext>
              </a:extLst>
            </p:cNvPr>
            <p:cNvSpPr/>
            <p:nvPr/>
          </p:nvSpPr>
          <p:spPr>
            <a:xfrm rot="16740000">
              <a:off x="12033325" y="4502340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8" tIns="17169" rIns="0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21865BF-254A-F1DE-8F0C-E6CEB5B5D35C}"/>
                </a:ext>
              </a:extLst>
            </p:cNvPr>
            <p:cNvSpPr/>
            <p:nvPr/>
          </p:nvSpPr>
          <p:spPr>
            <a:xfrm>
              <a:off x="11909774" y="4608573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28</a:t>
              </a:r>
              <a:endParaRPr lang="zh-CN" altLang="zh-CN" sz="225" kern="120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B09E7BE-7FD1-54FF-CD84-84089F15652D}"/>
                </a:ext>
              </a:extLst>
            </p:cNvPr>
            <p:cNvSpPr/>
            <p:nvPr/>
          </p:nvSpPr>
          <p:spPr>
            <a:xfrm rot="16956000">
              <a:off x="11961917" y="4877312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7" tIns="17168" rIns="1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68EB5CA-748D-F89F-4EC0-BB58E98A144A}"/>
                </a:ext>
              </a:extLst>
            </p:cNvPr>
            <p:cNvSpPr/>
            <p:nvPr/>
          </p:nvSpPr>
          <p:spPr>
            <a:xfrm>
              <a:off x="11826466" y="4981274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29</a:t>
              </a:r>
              <a:endParaRPr lang="zh-CN" altLang="zh-CN" sz="225" kern="120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B059B5E-BA4A-2C40-16A1-54EF0BFF3CBC}"/>
                </a:ext>
              </a:extLst>
            </p:cNvPr>
            <p:cNvSpPr/>
            <p:nvPr/>
          </p:nvSpPr>
          <p:spPr>
            <a:xfrm rot="17172000">
              <a:off x="11867106" y="5247061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8" tIns="17168" rIns="0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F103CBB5-C958-3B67-EFCF-9D114985A4C8}"/>
                </a:ext>
              </a:extLst>
            </p:cNvPr>
            <p:cNvSpPr/>
            <p:nvPr/>
          </p:nvSpPr>
          <p:spPr>
            <a:xfrm>
              <a:off x="11719919" y="5348010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30</a:t>
              </a:r>
              <a:endParaRPr lang="zh-CN" altLang="zh-CN" sz="225" kern="120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0D1E1760-D111-1F53-890C-71660866208E}"/>
                </a:ext>
              </a:extLst>
            </p:cNvPr>
            <p:cNvSpPr/>
            <p:nvPr/>
          </p:nvSpPr>
          <p:spPr>
            <a:xfrm rot="17388000">
              <a:off x="11749266" y="5610126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8" tIns="17169" rIns="0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BA285AB0-6639-93A9-9BB6-63963E4029FA}"/>
                </a:ext>
              </a:extLst>
            </p:cNvPr>
            <p:cNvSpPr/>
            <p:nvPr/>
          </p:nvSpPr>
          <p:spPr>
            <a:xfrm>
              <a:off x="11590556" y="5707331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31</a:t>
              </a:r>
              <a:endParaRPr lang="zh-CN" altLang="zh-CN" sz="225" kern="1200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DDCDA7D-1921-2E0A-C6D6-6FD4E2242405}"/>
                </a:ext>
              </a:extLst>
            </p:cNvPr>
            <p:cNvSpPr/>
            <p:nvPr/>
          </p:nvSpPr>
          <p:spPr>
            <a:xfrm rot="17604000">
              <a:off x="11608860" y="5965075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68" rIns="0" bIns="1717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C9111158-8B2B-BA01-E35E-89EEDA9F128A}"/>
                </a:ext>
              </a:extLst>
            </p:cNvPr>
            <p:cNvSpPr/>
            <p:nvPr/>
          </p:nvSpPr>
          <p:spPr>
            <a:xfrm>
              <a:off x="11438885" y="6057821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32</a:t>
              </a:r>
              <a:endParaRPr lang="zh-CN" altLang="zh-CN" sz="225" kern="1200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89B99E2F-2360-9B40-A36A-5FD6599492CA}"/>
                </a:ext>
              </a:extLst>
            </p:cNvPr>
            <p:cNvSpPr/>
            <p:nvPr/>
          </p:nvSpPr>
          <p:spPr>
            <a:xfrm rot="17820000">
              <a:off x="11446445" y="6310508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8" tIns="17169" rIns="1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3A176B3-FE8E-043A-7BAB-004E8DA35FB7}"/>
                </a:ext>
              </a:extLst>
            </p:cNvPr>
            <p:cNvSpPr/>
            <p:nvPr/>
          </p:nvSpPr>
          <p:spPr>
            <a:xfrm>
              <a:off x="11265507" y="6398095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33</a:t>
              </a:r>
              <a:endParaRPr lang="zh-CN" altLang="zh-CN" sz="225" kern="1200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31CE2E33-8251-C420-2C02-FA7F688F4731}"/>
                </a:ext>
              </a:extLst>
            </p:cNvPr>
            <p:cNvSpPr/>
            <p:nvPr/>
          </p:nvSpPr>
          <p:spPr>
            <a:xfrm rot="18036000">
              <a:off x="11262659" y="6645061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8" tIns="17169" rIns="1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1BD30D59-4FDB-A9D3-AC6F-1BE8D452AE9C}"/>
                </a:ext>
              </a:extLst>
            </p:cNvPr>
            <p:cNvSpPr/>
            <p:nvPr/>
          </p:nvSpPr>
          <p:spPr>
            <a:xfrm>
              <a:off x="11071104" y="6726812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34</a:t>
              </a:r>
              <a:endParaRPr lang="zh-CN" altLang="zh-CN" sz="225" kern="1200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09F51ACA-CECD-062C-E22F-ED2E06E31940}"/>
                </a:ext>
              </a:extLst>
            </p:cNvPr>
            <p:cNvSpPr/>
            <p:nvPr/>
          </p:nvSpPr>
          <p:spPr>
            <a:xfrm rot="18252000">
              <a:off x="11058230" y="6967415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8" tIns="17169" rIns="1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AAAD7029-0D67-2341-24E2-6303800BE669}"/>
                </a:ext>
              </a:extLst>
            </p:cNvPr>
            <p:cNvSpPr/>
            <p:nvPr/>
          </p:nvSpPr>
          <p:spPr>
            <a:xfrm>
              <a:off x="10856445" y="7042673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35</a:t>
              </a:r>
              <a:endParaRPr lang="zh-CN" altLang="zh-CN" sz="225" kern="1200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6DED691-6222-A907-D72E-9D3E2B8619DF}"/>
                </a:ext>
              </a:extLst>
            </p:cNvPr>
            <p:cNvSpPr/>
            <p:nvPr/>
          </p:nvSpPr>
          <p:spPr>
            <a:xfrm rot="18468000">
              <a:off x="10833964" y="7276296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8" tIns="17169" rIns="1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8046B00A-14B1-1538-D9D5-5EFD097060EA}"/>
                </a:ext>
              </a:extLst>
            </p:cNvPr>
            <p:cNvSpPr/>
            <p:nvPr/>
          </p:nvSpPr>
          <p:spPr>
            <a:xfrm>
              <a:off x="10622377" y="7344432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36</a:t>
              </a:r>
              <a:endParaRPr lang="zh-CN" altLang="zh-CN" sz="225" kern="1200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1035548-5858-2C1A-F12D-59A36D438FFA}"/>
                </a:ext>
              </a:extLst>
            </p:cNvPr>
            <p:cNvSpPr/>
            <p:nvPr/>
          </p:nvSpPr>
          <p:spPr>
            <a:xfrm rot="18684000">
              <a:off x="10590745" y="7570485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69" rIns="0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0B4BB70C-125E-D192-F538-9E44BE7BB727}"/>
                </a:ext>
              </a:extLst>
            </p:cNvPr>
            <p:cNvSpPr/>
            <p:nvPr/>
          </p:nvSpPr>
          <p:spPr>
            <a:xfrm>
              <a:off x="10369822" y="7630899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37</a:t>
              </a:r>
              <a:endParaRPr lang="zh-CN" altLang="zh-CN" sz="225" kern="1200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709003B-A0E7-DE73-8B15-CCBC69EBDB8D}"/>
                </a:ext>
              </a:extLst>
            </p:cNvPr>
            <p:cNvSpPr/>
            <p:nvPr/>
          </p:nvSpPr>
          <p:spPr>
            <a:xfrm rot="18900000">
              <a:off x="10329533" y="7848823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8" tIns="17169" rIns="1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FD3168CA-01FF-B834-B645-E7A4DF0FC89B}"/>
                </a:ext>
              </a:extLst>
            </p:cNvPr>
            <p:cNvSpPr/>
            <p:nvPr/>
          </p:nvSpPr>
          <p:spPr>
            <a:xfrm>
              <a:off x="10099779" y="7900942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38</a:t>
              </a:r>
              <a:endParaRPr lang="zh-CN" altLang="zh-CN" sz="225" kern="1200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1F75BA2-A4A6-A878-DA7E-0E4941EAD7D1}"/>
                </a:ext>
              </a:extLst>
            </p:cNvPr>
            <p:cNvSpPr/>
            <p:nvPr/>
          </p:nvSpPr>
          <p:spPr>
            <a:xfrm rot="19116000">
              <a:off x="10051361" y="8110209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8" tIns="17169" rIns="1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6984B774-E727-2DF3-F398-B6B3568C3164}"/>
                </a:ext>
              </a:extLst>
            </p:cNvPr>
            <p:cNvSpPr/>
            <p:nvPr/>
          </p:nvSpPr>
          <p:spPr>
            <a:xfrm>
              <a:off x="9813312" y="8153497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39</a:t>
              </a:r>
              <a:endParaRPr lang="zh-CN" altLang="zh-CN" sz="225" kern="1200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BE96CF6-24AF-B0CC-A57D-3B12DE95DF87}"/>
                </a:ext>
              </a:extLst>
            </p:cNvPr>
            <p:cNvSpPr/>
            <p:nvPr/>
          </p:nvSpPr>
          <p:spPr>
            <a:xfrm rot="19332000">
              <a:off x="9757324" y="8353613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8" tIns="17169" rIns="1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319AA727-4E5E-4410-C433-9D0B5B71B4B2}"/>
                </a:ext>
              </a:extLst>
            </p:cNvPr>
            <p:cNvSpPr/>
            <p:nvPr/>
          </p:nvSpPr>
          <p:spPr>
            <a:xfrm>
              <a:off x="9511553" y="8387565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40</a:t>
              </a:r>
              <a:endParaRPr lang="zh-CN" altLang="zh-CN" sz="225" kern="1200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0D1527E-74A3-4CB7-6AA9-650636C6111B}"/>
                </a:ext>
              </a:extLst>
            </p:cNvPr>
            <p:cNvSpPr/>
            <p:nvPr/>
          </p:nvSpPr>
          <p:spPr>
            <a:xfrm rot="19548000">
              <a:off x="9448585" y="8578074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8" tIns="17170" rIns="1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D543F26E-3113-D1B9-16EF-08C4CE58477E}"/>
                </a:ext>
              </a:extLst>
            </p:cNvPr>
            <p:cNvSpPr/>
            <p:nvPr/>
          </p:nvSpPr>
          <p:spPr>
            <a:xfrm>
              <a:off x="9195692" y="8602224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41</a:t>
              </a:r>
              <a:endParaRPr lang="zh-CN" altLang="zh-CN" sz="225" kern="1200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83644A-CEA9-16DD-46EB-C7BEA5EE48D7}"/>
                </a:ext>
              </a:extLst>
            </p:cNvPr>
            <p:cNvSpPr/>
            <p:nvPr/>
          </p:nvSpPr>
          <p:spPr>
            <a:xfrm rot="19764000">
              <a:off x="9126360" y="8782707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8" tIns="17170" rIns="1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7CE42F5C-0E74-9827-A4E4-21FA66B7C8CA}"/>
                </a:ext>
              </a:extLst>
            </p:cNvPr>
            <p:cNvSpPr/>
            <p:nvPr/>
          </p:nvSpPr>
          <p:spPr>
            <a:xfrm>
              <a:off x="8866975" y="8796627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42</a:t>
              </a:r>
              <a:endParaRPr lang="zh-CN" altLang="zh-CN" sz="225" kern="1200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B7324806-ED71-A495-0916-C2AA6D38B784}"/>
                </a:ext>
              </a:extLst>
            </p:cNvPr>
            <p:cNvSpPr/>
            <p:nvPr/>
          </p:nvSpPr>
          <p:spPr>
            <a:xfrm rot="19980000">
              <a:off x="8791922" y="8966702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8" tIns="17169" rIns="1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13BC92FE-6E42-E591-C82B-E427865D85C3}"/>
                </a:ext>
              </a:extLst>
            </p:cNvPr>
            <p:cNvSpPr/>
            <p:nvPr/>
          </p:nvSpPr>
          <p:spPr>
            <a:xfrm>
              <a:off x="8526701" y="8970005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43</a:t>
              </a:r>
              <a:endParaRPr lang="zh-CN" altLang="zh-CN" sz="225" kern="1200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52FB571-4464-C563-A195-01DD4880F6D5}"/>
                </a:ext>
              </a:extLst>
            </p:cNvPr>
            <p:cNvSpPr/>
            <p:nvPr/>
          </p:nvSpPr>
          <p:spPr>
            <a:xfrm rot="20196000">
              <a:off x="8446592" y="9129335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8" tIns="17169" rIns="1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57FF944E-C0CC-FC2F-EDAF-45922074A234}"/>
                </a:ext>
              </a:extLst>
            </p:cNvPr>
            <p:cNvSpPr/>
            <p:nvPr/>
          </p:nvSpPr>
          <p:spPr>
            <a:xfrm>
              <a:off x="8176211" y="9121676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44</a:t>
              </a:r>
              <a:endParaRPr lang="zh-CN" altLang="zh-CN" sz="225" kern="1200" dirty="0"/>
            </a:p>
          </p:txBody>
        </p:sp>
        <p:sp>
          <p:nvSpPr>
            <p:cNvPr id="295" name="!!a44">
              <a:extLst>
                <a:ext uri="{FF2B5EF4-FFF2-40B4-BE49-F238E27FC236}">
                  <a16:creationId xmlns:a16="http://schemas.microsoft.com/office/drawing/2014/main" id="{C25D3CCF-FA20-B620-C054-71AB23E0D6D7}"/>
                </a:ext>
              </a:extLst>
            </p:cNvPr>
            <p:cNvSpPr/>
            <p:nvPr/>
          </p:nvSpPr>
          <p:spPr>
            <a:xfrm rot="20412000">
              <a:off x="8091730" y="9269964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69" rIns="0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96" name="!!s45">
              <a:extLst>
                <a:ext uri="{FF2B5EF4-FFF2-40B4-BE49-F238E27FC236}">
                  <a16:creationId xmlns:a16="http://schemas.microsoft.com/office/drawing/2014/main" id="{588955BD-32CE-97DB-931F-27DB55790710}"/>
                </a:ext>
              </a:extLst>
            </p:cNvPr>
            <p:cNvSpPr/>
            <p:nvPr/>
          </p:nvSpPr>
          <p:spPr>
            <a:xfrm>
              <a:off x="7816890" y="9251039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45</a:t>
              </a:r>
              <a:endParaRPr lang="zh-CN" altLang="zh-CN" sz="225" kern="1200" dirty="0"/>
            </a:p>
          </p:txBody>
        </p:sp>
        <p:sp>
          <p:nvSpPr>
            <p:cNvPr id="297" name="!!a45">
              <a:extLst>
                <a:ext uri="{FF2B5EF4-FFF2-40B4-BE49-F238E27FC236}">
                  <a16:creationId xmlns:a16="http://schemas.microsoft.com/office/drawing/2014/main" id="{05DD3EFE-7F4A-14E2-21D4-489824F1C7B1}"/>
                </a:ext>
              </a:extLst>
            </p:cNvPr>
            <p:cNvSpPr/>
            <p:nvPr/>
          </p:nvSpPr>
          <p:spPr>
            <a:xfrm rot="20628000">
              <a:off x="7728739" y="9388034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8" tIns="17169" rIns="1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298" name="!!s46">
              <a:extLst>
                <a:ext uri="{FF2B5EF4-FFF2-40B4-BE49-F238E27FC236}">
                  <a16:creationId xmlns:a16="http://schemas.microsoft.com/office/drawing/2014/main" id="{B06FB622-8627-E522-DF99-184763FEDE6D}"/>
                </a:ext>
              </a:extLst>
            </p:cNvPr>
            <p:cNvSpPr/>
            <p:nvPr/>
          </p:nvSpPr>
          <p:spPr>
            <a:xfrm>
              <a:off x="7450154" y="9357586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46</a:t>
              </a:r>
              <a:endParaRPr lang="zh-CN" altLang="zh-CN" sz="225" kern="1200" dirty="0"/>
            </a:p>
          </p:txBody>
        </p:sp>
        <p:sp>
          <p:nvSpPr>
            <p:cNvPr id="299" name="!!a46">
              <a:extLst>
                <a:ext uri="{FF2B5EF4-FFF2-40B4-BE49-F238E27FC236}">
                  <a16:creationId xmlns:a16="http://schemas.microsoft.com/office/drawing/2014/main" id="{B9C980C9-59E2-6BAA-279A-3A9D59AA4233}"/>
                </a:ext>
              </a:extLst>
            </p:cNvPr>
            <p:cNvSpPr/>
            <p:nvPr/>
          </p:nvSpPr>
          <p:spPr>
            <a:xfrm rot="20844000">
              <a:off x="7359051" y="9483078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69" rIns="0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00" name="!!s47">
              <a:extLst>
                <a:ext uri="{FF2B5EF4-FFF2-40B4-BE49-F238E27FC236}">
                  <a16:creationId xmlns:a16="http://schemas.microsoft.com/office/drawing/2014/main" id="{1777A8D0-DB40-F66E-2B0A-346EDB31C75E}"/>
                </a:ext>
              </a:extLst>
            </p:cNvPr>
            <p:cNvSpPr/>
            <p:nvPr/>
          </p:nvSpPr>
          <p:spPr>
            <a:xfrm>
              <a:off x="7077453" y="9440894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47</a:t>
              </a:r>
              <a:endParaRPr lang="zh-CN" altLang="zh-CN" sz="225" kern="1200" dirty="0"/>
            </a:p>
          </p:txBody>
        </p:sp>
        <p:sp>
          <p:nvSpPr>
            <p:cNvPr id="301" name="!!a47">
              <a:extLst>
                <a:ext uri="{FF2B5EF4-FFF2-40B4-BE49-F238E27FC236}">
                  <a16:creationId xmlns:a16="http://schemas.microsoft.com/office/drawing/2014/main" id="{92372154-D5F0-C134-5431-79F95B8ABF3A}"/>
                </a:ext>
              </a:extLst>
            </p:cNvPr>
            <p:cNvSpPr/>
            <p:nvPr/>
          </p:nvSpPr>
          <p:spPr>
            <a:xfrm rot="21060000">
              <a:off x="6984124" y="9554721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8" tIns="17170" rIns="1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02" name="!!s48">
              <a:extLst>
                <a:ext uri="{FF2B5EF4-FFF2-40B4-BE49-F238E27FC236}">
                  <a16:creationId xmlns:a16="http://schemas.microsoft.com/office/drawing/2014/main" id="{A0104C0E-91D7-BDB9-2BE6-CCD1C02F1435}"/>
                </a:ext>
              </a:extLst>
            </p:cNvPr>
            <p:cNvSpPr/>
            <p:nvPr/>
          </p:nvSpPr>
          <p:spPr>
            <a:xfrm>
              <a:off x="6700256" y="9500637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48</a:t>
              </a:r>
              <a:endParaRPr lang="zh-CN" altLang="zh-CN" sz="225" kern="1200" dirty="0"/>
            </a:p>
          </p:txBody>
        </p:sp>
        <p:sp>
          <p:nvSpPr>
            <p:cNvPr id="303" name="!!a48">
              <a:extLst>
                <a:ext uri="{FF2B5EF4-FFF2-40B4-BE49-F238E27FC236}">
                  <a16:creationId xmlns:a16="http://schemas.microsoft.com/office/drawing/2014/main" id="{C61FBD84-D2EF-5B98-1B12-2B900A68D96E}"/>
                </a:ext>
              </a:extLst>
            </p:cNvPr>
            <p:cNvSpPr/>
            <p:nvPr/>
          </p:nvSpPr>
          <p:spPr>
            <a:xfrm rot="21276000">
              <a:off x="6605438" y="9602681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8" tIns="17170" rIns="1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04" name="!!s49">
              <a:extLst>
                <a:ext uri="{FF2B5EF4-FFF2-40B4-BE49-F238E27FC236}">
                  <a16:creationId xmlns:a16="http://schemas.microsoft.com/office/drawing/2014/main" id="{736ACA7D-DDDA-87F8-18BD-4492EC079204}"/>
                </a:ext>
              </a:extLst>
            </p:cNvPr>
            <p:cNvSpPr/>
            <p:nvPr/>
          </p:nvSpPr>
          <p:spPr>
            <a:xfrm>
              <a:off x="6320051" y="9536576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49</a:t>
              </a:r>
              <a:endParaRPr lang="zh-CN" altLang="zh-CN" sz="225" kern="1200" dirty="0"/>
            </a:p>
          </p:txBody>
        </p:sp>
        <p:sp>
          <p:nvSpPr>
            <p:cNvPr id="305" name="!!a49">
              <a:extLst>
                <a:ext uri="{FF2B5EF4-FFF2-40B4-BE49-F238E27FC236}">
                  <a16:creationId xmlns:a16="http://schemas.microsoft.com/office/drawing/2014/main" id="{A7D5C392-F061-AA8B-1360-A3F2DA873304}"/>
                </a:ext>
              </a:extLst>
            </p:cNvPr>
            <p:cNvSpPr/>
            <p:nvPr/>
          </p:nvSpPr>
          <p:spPr>
            <a:xfrm rot="21492000">
              <a:off x="6224488" y="9626769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8" tIns="17170" rIns="1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06" name="!!s50">
              <a:extLst>
                <a:ext uri="{FF2B5EF4-FFF2-40B4-BE49-F238E27FC236}">
                  <a16:creationId xmlns:a16="http://schemas.microsoft.com/office/drawing/2014/main" id="{004292B7-BB62-FBDE-A800-9A5A1C7894B6}"/>
                </a:ext>
              </a:extLst>
            </p:cNvPr>
            <p:cNvSpPr/>
            <p:nvPr/>
          </p:nvSpPr>
          <p:spPr>
            <a:xfrm>
              <a:off x="5938341" y="9548572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-50</a:t>
              </a:r>
              <a:endParaRPr lang="zh-CN" altLang="zh-CN" sz="225" kern="1200" dirty="0"/>
            </a:p>
          </p:txBody>
        </p:sp>
        <p:sp>
          <p:nvSpPr>
            <p:cNvPr id="307" name="!!a1x">
              <a:extLst>
                <a:ext uri="{FF2B5EF4-FFF2-40B4-BE49-F238E27FC236}">
                  <a16:creationId xmlns:a16="http://schemas.microsoft.com/office/drawing/2014/main" id="{91F5DFB7-9642-E5E1-679A-262A7633411D}"/>
                </a:ext>
              </a:extLst>
            </p:cNvPr>
            <p:cNvSpPr/>
            <p:nvPr/>
          </p:nvSpPr>
          <p:spPr>
            <a:xfrm rot="108000">
              <a:off x="5842778" y="9626889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69" rIns="0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08" name="!!s2x">
              <a:extLst>
                <a:ext uri="{FF2B5EF4-FFF2-40B4-BE49-F238E27FC236}">
                  <a16:creationId xmlns:a16="http://schemas.microsoft.com/office/drawing/2014/main" id="{7561994E-FEED-8E8D-D88B-8889C9CAEBC5}"/>
                </a:ext>
              </a:extLst>
            </p:cNvPr>
            <p:cNvSpPr/>
            <p:nvPr/>
          </p:nvSpPr>
          <p:spPr>
            <a:xfrm>
              <a:off x="5556630" y="9536576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-49</a:t>
              </a:r>
              <a:endParaRPr lang="zh-CN" altLang="zh-CN" sz="225" kern="1200" dirty="0"/>
            </a:p>
          </p:txBody>
        </p:sp>
        <p:sp>
          <p:nvSpPr>
            <p:cNvPr id="309" name="!!a2x">
              <a:extLst>
                <a:ext uri="{FF2B5EF4-FFF2-40B4-BE49-F238E27FC236}">
                  <a16:creationId xmlns:a16="http://schemas.microsoft.com/office/drawing/2014/main" id="{880B429B-4670-96B1-CC39-AE0E457821EF}"/>
                </a:ext>
              </a:extLst>
            </p:cNvPr>
            <p:cNvSpPr/>
            <p:nvPr/>
          </p:nvSpPr>
          <p:spPr>
            <a:xfrm rot="324000">
              <a:off x="5461813" y="9603041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69" rIns="0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10" name="!!s3x">
              <a:extLst>
                <a:ext uri="{FF2B5EF4-FFF2-40B4-BE49-F238E27FC236}">
                  <a16:creationId xmlns:a16="http://schemas.microsoft.com/office/drawing/2014/main" id="{B8667C98-E0BE-7AAC-671E-3F530432D8F7}"/>
                </a:ext>
              </a:extLst>
            </p:cNvPr>
            <p:cNvSpPr/>
            <p:nvPr/>
          </p:nvSpPr>
          <p:spPr>
            <a:xfrm>
              <a:off x="5176426" y="9500637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-48</a:t>
              </a:r>
              <a:endParaRPr lang="zh-CN" altLang="zh-CN" sz="225" kern="1200" dirty="0"/>
            </a:p>
          </p:txBody>
        </p:sp>
        <p:sp>
          <p:nvSpPr>
            <p:cNvPr id="311" name="!!a3x">
              <a:extLst>
                <a:ext uri="{FF2B5EF4-FFF2-40B4-BE49-F238E27FC236}">
                  <a16:creationId xmlns:a16="http://schemas.microsoft.com/office/drawing/2014/main" id="{910E24C1-2FF0-24D4-4FD1-49CD385A7A61}"/>
                </a:ext>
              </a:extLst>
            </p:cNvPr>
            <p:cNvSpPr/>
            <p:nvPr/>
          </p:nvSpPr>
          <p:spPr>
            <a:xfrm rot="540000">
              <a:off x="5083097" y="9555320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8" tIns="17169" rIns="1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12" name="!!s4x">
              <a:extLst>
                <a:ext uri="{FF2B5EF4-FFF2-40B4-BE49-F238E27FC236}">
                  <a16:creationId xmlns:a16="http://schemas.microsoft.com/office/drawing/2014/main" id="{7C23B45E-62E5-1831-FC55-7EB32FF5B144}"/>
                </a:ext>
              </a:extLst>
            </p:cNvPr>
            <p:cNvSpPr/>
            <p:nvPr/>
          </p:nvSpPr>
          <p:spPr>
            <a:xfrm>
              <a:off x="4799229" y="9440894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-47</a:t>
              </a:r>
              <a:endParaRPr lang="zh-CN" altLang="zh-CN" sz="225" kern="1200" dirty="0"/>
            </a:p>
          </p:txBody>
        </p:sp>
        <p:sp>
          <p:nvSpPr>
            <p:cNvPr id="313" name="!!a4x">
              <a:extLst>
                <a:ext uri="{FF2B5EF4-FFF2-40B4-BE49-F238E27FC236}">
                  <a16:creationId xmlns:a16="http://schemas.microsoft.com/office/drawing/2014/main" id="{5ADEDDF4-EEDE-CA85-DF4E-4A0E8E555A9D}"/>
                </a:ext>
              </a:extLst>
            </p:cNvPr>
            <p:cNvSpPr/>
            <p:nvPr/>
          </p:nvSpPr>
          <p:spPr>
            <a:xfrm rot="756000">
              <a:off x="4708125" y="9483912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70" rIns="0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14" name="!!s5x">
              <a:extLst>
                <a:ext uri="{FF2B5EF4-FFF2-40B4-BE49-F238E27FC236}">
                  <a16:creationId xmlns:a16="http://schemas.microsoft.com/office/drawing/2014/main" id="{DE415BA2-9437-5BF1-345E-1A55F84390FE}"/>
                </a:ext>
              </a:extLst>
            </p:cNvPr>
            <p:cNvSpPr/>
            <p:nvPr/>
          </p:nvSpPr>
          <p:spPr>
            <a:xfrm>
              <a:off x="4426527" y="9357586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-46</a:t>
              </a:r>
              <a:endParaRPr lang="zh-CN" altLang="zh-CN" sz="225" kern="1200" dirty="0"/>
            </a:p>
          </p:txBody>
        </p:sp>
        <p:sp>
          <p:nvSpPr>
            <p:cNvPr id="315" name="!!a5x">
              <a:extLst>
                <a:ext uri="{FF2B5EF4-FFF2-40B4-BE49-F238E27FC236}">
                  <a16:creationId xmlns:a16="http://schemas.microsoft.com/office/drawing/2014/main" id="{EA81300E-220F-C09D-DEAA-04E638599E9E}"/>
                </a:ext>
              </a:extLst>
            </p:cNvPr>
            <p:cNvSpPr/>
            <p:nvPr/>
          </p:nvSpPr>
          <p:spPr>
            <a:xfrm rot="972000">
              <a:off x="4338377" y="9389101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8" tIns="17170" rIns="1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16" name="!!s6x">
              <a:extLst>
                <a:ext uri="{FF2B5EF4-FFF2-40B4-BE49-F238E27FC236}">
                  <a16:creationId xmlns:a16="http://schemas.microsoft.com/office/drawing/2014/main" id="{95DEBFF1-A735-EC8E-17C6-46E70855BB1D}"/>
                </a:ext>
              </a:extLst>
            </p:cNvPr>
            <p:cNvSpPr/>
            <p:nvPr/>
          </p:nvSpPr>
          <p:spPr>
            <a:xfrm>
              <a:off x="4059792" y="9251039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-45</a:t>
              </a:r>
              <a:endParaRPr lang="zh-CN" altLang="zh-CN" sz="225" kern="1200" dirty="0"/>
            </a:p>
          </p:txBody>
        </p:sp>
        <p:sp>
          <p:nvSpPr>
            <p:cNvPr id="317" name="!!a6x">
              <a:extLst>
                <a:ext uri="{FF2B5EF4-FFF2-40B4-BE49-F238E27FC236}">
                  <a16:creationId xmlns:a16="http://schemas.microsoft.com/office/drawing/2014/main" id="{77541817-DB48-11F2-C4E4-000DC54F329F}"/>
                </a:ext>
              </a:extLst>
            </p:cNvPr>
            <p:cNvSpPr/>
            <p:nvPr/>
          </p:nvSpPr>
          <p:spPr>
            <a:xfrm rot="1188000">
              <a:off x="3975312" y="9271260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70" rIns="0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>
                <a:solidFill>
                  <a:srgbClr val="0C000C"/>
                </a:solidFill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83CDA60-BAA2-3576-7DC3-32939E65284B}"/>
                </a:ext>
              </a:extLst>
            </p:cNvPr>
            <p:cNvSpPr/>
            <p:nvPr/>
          </p:nvSpPr>
          <p:spPr>
            <a:xfrm>
              <a:off x="3700471" y="9121676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-44</a:t>
              </a:r>
              <a:endParaRPr lang="zh-CN" altLang="zh-CN" sz="225" kern="1200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43307F31-1980-1484-860F-CFFCE5DF7CC6}"/>
                </a:ext>
              </a:extLst>
            </p:cNvPr>
            <p:cNvSpPr/>
            <p:nvPr/>
          </p:nvSpPr>
          <p:spPr>
            <a:xfrm rot="1404000">
              <a:off x="3620362" y="9130855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70" rIns="0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709B4998-B642-8C86-FF2D-69B73A9CDE2E}"/>
                </a:ext>
              </a:extLst>
            </p:cNvPr>
            <p:cNvSpPr/>
            <p:nvPr/>
          </p:nvSpPr>
          <p:spPr>
            <a:xfrm>
              <a:off x="3349981" y="8970005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-43</a:t>
              </a:r>
              <a:endParaRPr lang="zh-CN" altLang="zh-CN" sz="225" kern="1200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098411E5-0AAE-A5F2-EEA9-1DBA138D2D9B}"/>
                </a:ext>
              </a:extLst>
            </p:cNvPr>
            <p:cNvSpPr/>
            <p:nvPr/>
          </p:nvSpPr>
          <p:spPr>
            <a:xfrm rot="1620000">
              <a:off x="3274929" y="8968439"/>
              <a:ext cx="67597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69" rIns="-1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421F342D-3AA2-83CE-0F62-9DDF9B877930}"/>
                </a:ext>
              </a:extLst>
            </p:cNvPr>
            <p:cNvSpPr/>
            <p:nvPr/>
          </p:nvSpPr>
          <p:spPr>
            <a:xfrm>
              <a:off x="3009707" y="8796627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-42</a:t>
              </a:r>
              <a:endParaRPr lang="zh-CN" altLang="zh-CN" sz="225" kern="1200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9B19C1C4-CEB7-A169-FD7E-D228FA51FD0F}"/>
                </a:ext>
              </a:extLst>
            </p:cNvPr>
            <p:cNvSpPr/>
            <p:nvPr/>
          </p:nvSpPr>
          <p:spPr>
            <a:xfrm rot="1836000">
              <a:off x="2940374" y="8784654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69" rIns="0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35DFCE85-DAB8-DC20-6959-446831981079}"/>
                </a:ext>
              </a:extLst>
            </p:cNvPr>
            <p:cNvSpPr/>
            <p:nvPr/>
          </p:nvSpPr>
          <p:spPr>
            <a:xfrm>
              <a:off x="2680990" y="8602224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-41</a:t>
              </a:r>
              <a:endParaRPr lang="zh-CN" altLang="zh-CN" sz="225" kern="1200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8BFACBD-3D80-9EBD-38BE-CD96E778BCA6}"/>
                </a:ext>
              </a:extLst>
            </p:cNvPr>
            <p:cNvSpPr/>
            <p:nvPr/>
          </p:nvSpPr>
          <p:spPr>
            <a:xfrm rot="2052000">
              <a:off x="2618022" y="8580225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69" rIns="0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CE3E940-A4EB-3F7E-BFE2-2E488BFED2EE}"/>
                </a:ext>
              </a:extLst>
            </p:cNvPr>
            <p:cNvSpPr/>
            <p:nvPr/>
          </p:nvSpPr>
          <p:spPr>
            <a:xfrm>
              <a:off x="2365129" y="8387565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-40</a:t>
              </a:r>
              <a:endParaRPr lang="zh-CN" altLang="zh-CN" sz="225" kern="1200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460E564-B193-BE02-C646-831957D6F268}"/>
                </a:ext>
              </a:extLst>
            </p:cNvPr>
            <p:cNvSpPr/>
            <p:nvPr/>
          </p:nvSpPr>
          <p:spPr>
            <a:xfrm rot="2268000">
              <a:off x="2309141" y="8355959"/>
              <a:ext cx="67598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69" rIns="0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2E5DDE7-2785-74FB-C7E1-8D57A2341D06}"/>
                </a:ext>
              </a:extLst>
            </p:cNvPr>
            <p:cNvSpPr/>
            <p:nvPr/>
          </p:nvSpPr>
          <p:spPr>
            <a:xfrm>
              <a:off x="2063370" y="8153497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-39</a:t>
              </a:r>
              <a:endParaRPr lang="zh-CN" altLang="zh-CN" sz="225" kern="120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B20D7D5-6B48-203F-BA5D-826C2425E0E0}"/>
                </a:ext>
              </a:extLst>
            </p:cNvPr>
            <p:cNvSpPr/>
            <p:nvPr/>
          </p:nvSpPr>
          <p:spPr>
            <a:xfrm rot="2484000">
              <a:off x="2014951" y="8112740"/>
              <a:ext cx="67598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69" rIns="0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72DD052-23F5-7970-7301-F9BB75E4D479}"/>
                </a:ext>
              </a:extLst>
            </p:cNvPr>
            <p:cNvSpPr/>
            <p:nvPr/>
          </p:nvSpPr>
          <p:spPr>
            <a:xfrm>
              <a:off x="1776903" y="7900942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-38</a:t>
              </a:r>
              <a:endParaRPr lang="zh-CN" altLang="zh-CN" sz="225" kern="120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A74D849-230C-7818-2746-2BF1E038AF85}"/>
                </a:ext>
              </a:extLst>
            </p:cNvPr>
            <p:cNvSpPr/>
            <p:nvPr/>
          </p:nvSpPr>
          <p:spPr>
            <a:xfrm rot="2700000">
              <a:off x="1736614" y="7851529"/>
              <a:ext cx="67598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69" rIns="0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B97EF671-46A9-CB5F-31B6-D461B2B9F646}"/>
                </a:ext>
              </a:extLst>
            </p:cNvPr>
            <p:cNvSpPr/>
            <p:nvPr/>
          </p:nvSpPr>
          <p:spPr>
            <a:xfrm>
              <a:off x="1506859" y="7630899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-37</a:t>
              </a:r>
              <a:endParaRPr lang="zh-CN" altLang="zh-CN" sz="225" kern="120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4012C8-4BAF-2B0F-F6F2-927206118FCC}"/>
                </a:ext>
              </a:extLst>
            </p:cNvPr>
            <p:cNvSpPr/>
            <p:nvPr/>
          </p:nvSpPr>
          <p:spPr>
            <a:xfrm rot="2916000">
              <a:off x="1475227" y="7573357"/>
              <a:ext cx="67598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69" rIns="0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EA326B62-97B7-A2F5-2120-2D5034A4A411}"/>
                </a:ext>
              </a:extLst>
            </p:cNvPr>
            <p:cNvSpPr/>
            <p:nvPr/>
          </p:nvSpPr>
          <p:spPr>
            <a:xfrm>
              <a:off x="1254305" y="7344432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-36</a:t>
              </a:r>
              <a:endParaRPr lang="zh-CN" altLang="zh-CN" sz="225" kern="120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2A3F78D-8ACC-4610-DA4C-BD3827D6EAA5}"/>
                </a:ext>
              </a:extLst>
            </p:cNvPr>
            <p:cNvSpPr/>
            <p:nvPr/>
          </p:nvSpPr>
          <p:spPr>
            <a:xfrm rot="3132000">
              <a:off x="1231823" y="7279320"/>
              <a:ext cx="67598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69" rIns="0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4A68650-905C-D3C7-FF44-6C58F3FB4D84}"/>
                </a:ext>
              </a:extLst>
            </p:cNvPr>
            <p:cNvSpPr/>
            <p:nvPr/>
          </p:nvSpPr>
          <p:spPr>
            <a:xfrm>
              <a:off x="1020237" y="7042673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-35</a:t>
              </a:r>
              <a:endParaRPr lang="zh-CN" altLang="zh-CN" sz="225" kern="120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E3AC09-9CD0-6420-6DAD-3640A532BDD1}"/>
                </a:ext>
              </a:extLst>
            </p:cNvPr>
            <p:cNvSpPr/>
            <p:nvPr/>
          </p:nvSpPr>
          <p:spPr>
            <a:xfrm rot="3348000">
              <a:off x="1007362" y="6970580"/>
              <a:ext cx="67598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68" rIns="0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21CC4C-EB67-06F8-3D22-C8446F7D400B}"/>
                </a:ext>
              </a:extLst>
            </p:cNvPr>
            <p:cNvSpPr/>
            <p:nvPr/>
          </p:nvSpPr>
          <p:spPr>
            <a:xfrm>
              <a:off x="805577" y="6726812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-34</a:t>
              </a:r>
              <a:endParaRPr lang="zh-CN" altLang="zh-CN" sz="225" kern="120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B22CD419-B83D-D4C7-5F27-DCAC463D1FB1}"/>
                </a:ext>
              </a:extLst>
            </p:cNvPr>
            <p:cNvSpPr/>
            <p:nvPr/>
          </p:nvSpPr>
          <p:spPr>
            <a:xfrm rot="3564000">
              <a:off x="802730" y="6648356"/>
              <a:ext cx="67598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68" rIns="0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E3B6E5F-95F6-413D-62DB-59F722B7113B}"/>
                </a:ext>
              </a:extLst>
            </p:cNvPr>
            <p:cNvSpPr/>
            <p:nvPr/>
          </p:nvSpPr>
          <p:spPr>
            <a:xfrm>
              <a:off x="611175" y="6398095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-33</a:t>
              </a:r>
              <a:endParaRPr lang="zh-CN" altLang="zh-CN" sz="225" kern="120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D5648182-665A-7C2F-0780-36499EE12166}"/>
                </a:ext>
              </a:extLst>
            </p:cNvPr>
            <p:cNvSpPr/>
            <p:nvPr/>
          </p:nvSpPr>
          <p:spPr>
            <a:xfrm rot="3780000">
              <a:off x="618734" y="6313918"/>
              <a:ext cx="67598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68" rIns="0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7B485011-113B-14EA-A17F-C311855523BA}"/>
                </a:ext>
              </a:extLst>
            </p:cNvPr>
            <p:cNvSpPr/>
            <p:nvPr/>
          </p:nvSpPr>
          <p:spPr>
            <a:xfrm>
              <a:off x="437797" y="6057821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-32</a:t>
              </a:r>
              <a:endParaRPr lang="zh-CN" altLang="zh-CN" sz="225" kern="120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42A7CEB-E414-3DAF-1461-CAB3E74BB612}"/>
                </a:ext>
              </a:extLst>
            </p:cNvPr>
            <p:cNvSpPr/>
            <p:nvPr/>
          </p:nvSpPr>
          <p:spPr>
            <a:xfrm rot="3996000">
              <a:off x="456101" y="5968587"/>
              <a:ext cx="67598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80" tIns="17169" rIns="-1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429CC81-ACF1-8A79-EE66-77AD2F179F5A}"/>
                </a:ext>
              </a:extLst>
            </p:cNvPr>
            <p:cNvSpPr/>
            <p:nvPr/>
          </p:nvSpPr>
          <p:spPr>
            <a:xfrm>
              <a:off x="286126" y="5707331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-31</a:t>
              </a:r>
              <a:endParaRPr lang="zh-CN" altLang="zh-CN" sz="225" kern="120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450C80A6-2BC0-895D-FCA3-6BCBB50DCEDE}"/>
                </a:ext>
              </a:extLst>
            </p:cNvPr>
            <p:cNvSpPr/>
            <p:nvPr/>
          </p:nvSpPr>
          <p:spPr>
            <a:xfrm rot="4212000">
              <a:off x="315472" y="5613725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70" rIns="0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86C835A0-F8DB-6290-430C-CB56995AF3F5}"/>
                </a:ext>
              </a:extLst>
            </p:cNvPr>
            <p:cNvSpPr/>
            <p:nvPr/>
          </p:nvSpPr>
          <p:spPr>
            <a:xfrm>
              <a:off x="156762" y="5348010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-30</a:t>
              </a:r>
              <a:endParaRPr lang="zh-CN" altLang="zh-CN" sz="225" kern="120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AF32E407-92C1-7EE8-0F6F-4B7B182B7C4A}"/>
                </a:ext>
              </a:extLst>
            </p:cNvPr>
            <p:cNvSpPr/>
            <p:nvPr/>
          </p:nvSpPr>
          <p:spPr>
            <a:xfrm rot="4428000">
              <a:off x="197403" y="5250734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70" rIns="0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BFBC4B0-9FB9-2044-8F09-2B0D0AE78583}"/>
                </a:ext>
              </a:extLst>
            </p:cNvPr>
            <p:cNvSpPr/>
            <p:nvPr/>
          </p:nvSpPr>
          <p:spPr>
            <a:xfrm>
              <a:off x="50216" y="4981274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-29</a:t>
              </a:r>
              <a:endParaRPr lang="zh-CN" altLang="zh-CN" sz="225" kern="120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CCF99DA-9EC8-17E1-F049-6D3D763470E0}"/>
                </a:ext>
              </a:extLst>
            </p:cNvPr>
            <p:cNvSpPr/>
            <p:nvPr/>
          </p:nvSpPr>
          <p:spPr>
            <a:xfrm rot="4644000">
              <a:off x="102359" y="4881045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70" rIns="0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A4184965-E8AF-9A3B-8205-E96330B35E54}"/>
                </a:ext>
              </a:extLst>
            </p:cNvPr>
            <p:cNvSpPr/>
            <p:nvPr/>
          </p:nvSpPr>
          <p:spPr>
            <a:xfrm>
              <a:off x="-33093" y="4608573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-28</a:t>
              </a:r>
              <a:endParaRPr lang="zh-CN" altLang="zh-CN" sz="225" kern="120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2D153AC-F492-6C56-557F-B2861976F3B6}"/>
                </a:ext>
              </a:extLst>
            </p:cNvPr>
            <p:cNvSpPr/>
            <p:nvPr/>
          </p:nvSpPr>
          <p:spPr>
            <a:xfrm rot="4860000">
              <a:off x="30716" y="4506119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80" tIns="17169" rIns="-1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CF075D99-66E1-496F-76EC-0AA9BF11549B}"/>
                </a:ext>
              </a:extLst>
            </p:cNvPr>
            <p:cNvSpPr/>
            <p:nvPr/>
          </p:nvSpPr>
          <p:spPr>
            <a:xfrm>
              <a:off x="-92835" y="4231376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-27</a:t>
              </a:r>
              <a:endParaRPr lang="zh-CN" altLang="zh-CN" sz="225" kern="120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DFB2E1A-03A6-C59B-2D53-8956707B84F5}"/>
                </a:ext>
              </a:extLst>
            </p:cNvPr>
            <p:cNvSpPr/>
            <p:nvPr/>
          </p:nvSpPr>
          <p:spPr>
            <a:xfrm rot="5076000">
              <a:off x="-17245" y="4127433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80" tIns="17169" rIns="-1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2C768A7-598C-019E-0E04-CD4F33DA0458}"/>
                </a:ext>
              </a:extLst>
            </p:cNvPr>
            <p:cNvSpPr/>
            <p:nvPr/>
          </p:nvSpPr>
          <p:spPr>
            <a:xfrm>
              <a:off x="-128775" y="3851171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-26</a:t>
              </a:r>
              <a:endParaRPr lang="zh-CN" altLang="zh-CN" sz="225" kern="120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45B3307A-312E-0358-6E1C-0C660EACEE41}"/>
                </a:ext>
              </a:extLst>
            </p:cNvPr>
            <p:cNvSpPr/>
            <p:nvPr/>
          </p:nvSpPr>
          <p:spPr>
            <a:xfrm rot="5292000">
              <a:off x="-41332" y="3746483"/>
              <a:ext cx="67598" cy="85846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67597" y="68676"/>
                  </a:moveTo>
                  <a:lnTo>
                    <a:pt x="33798" y="68676"/>
                  </a:lnTo>
                  <a:lnTo>
                    <a:pt x="33798" y="85845"/>
                  </a:lnTo>
                  <a:lnTo>
                    <a:pt x="0" y="42922"/>
                  </a:lnTo>
                  <a:lnTo>
                    <a:pt x="33798" y="0"/>
                  </a:lnTo>
                  <a:lnTo>
                    <a:pt x="33798" y="17169"/>
                  </a:lnTo>
                  <a:lnTo>
                    <a:pt x="67597" y="17169"/>
                  </a:lnTo>
                  <a:lnTo>
                    <a:pt x="67597" y="68676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279" tIns="17169" rIns="0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BB50CB3C-AF1C-06C1-6701-C7ED73499BC3}"/>
                </a:ext>
              </a:extLst>
            </p:cNvPr>
            <p:cNvSpPr/>
            <p:nvPr/>
          </p:nvSpPr>
          <p:spPr>
            <a:xfrm>
              <a:off x="-140770" y="3469461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-25</a:t>
              </a:r>
              <a:endParaRPr lang="zh-CN" altLang="zh-CN" sz="225" kern="120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4C9471BB-4909-AC89-CF9C-214E38475931}"/>
                </a:ext>
              </a:extLst>
            </p:cNvPr>
            <p:cNvSpPr/>
            <p:nvPr/>
          </p:nvSpPr>
          <p:spPr>
            <a:xfrm rot="16308000">
              <a:off x="-41453" y="3364774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8" rIns="20279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7DBFEEB3-45B6-5F6C-D12A-752067BF1263}"/>
                </a:ext>
              </a:extLst>
            </p:cNvPr>
            <p:cNvSpPr/>
            <p:nvPr/>
          </p:nvSpPr>
          <p:spPr>
            <a:xfrm>
              <a:off x="-128775" y="3087750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-24</a:t>
              </a:r>
              <a:endParaRPr lang="zh-CN" altLang="zh-CN" sz="225" kern="120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81055609-B3A9-CD4F-A666-9F24A17D408C}"/>
                </a:ext>
              </a:extLst>
            </p:cNvPr>
            <p:cNvSpPr/>
            <p:nvPr/>
          </p:nvSpPr>
          <p:spPr>
            <a:xfrm rot="16524000">
              <a:off x="-17605" y="2983809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2" tIns="17168" rIns="20280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E0868CF9-1255-BE8C-F60F-2D9723CD3A9D}"/>
                </a:ext>
              </a:extLst>
            </p:cNvPr>
            <p:cNvSpPr/>
            <p:nvPr/>
          </p:nvSpPr>
          <p:spPr>
            <a:xfrm>
              <a:off x="-92835" y="2707546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-23</a:t>
              </a:r>
              <a:endParaRPr lang="zh-CN" altLang="zh-CN" sz="225" kern="120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3292681-F570-5FAC-B1F4-5FFD79F81B80}"/>
                </a:ext>
              </a:extLst>
            </p:cNvPr>
            <p:cNvSpPr/>
            <p:nvPr/>
          </p:nvSpPr>
          <p:spPr>
            <a:xfrm rot="16740000">
              <a:off x="30117" y="2605093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2" tIns="17168" rIns="20280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FE175017-34DF-A341-DBC7-C6D5135FE5CC}"/>
                </a:ext>
              </a:extLst>
            </p:cNvPr>
            <p:cNvSpPr/>
            <p:nvPr/>
          </p:nvSpPr>
          <p:spPr>
            <a:xfrm>
              <a:off x="-33093" y="2330349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-22</a:t>
              </a:r>
              <a:endParaRPr lang="zh-CN" altLang="zh-CN" sz="225" kern="120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5CDE9A0-2EAA-95D3-0F8A-119F4876D765}"/>
                </a:ext>
              </a:extLst>
            </p:cNvPr>
            <p:cNvSpPr/>
            <p:nvPr/>
          </p:nvSpPr>
          <p:spPr>
            <a:xfrm rot="16956000">
              <a:off x="101524" y="2230121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9" rIns="20279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91A55969-A50C-3EB4-4062-E05FA4ECD230}"/>
                </a:ext>
              </a:extLst>
            </p:cNvPr>
            <p:cNvSpPr/>
            <p:nvPr/>
          </p:nvSpPr>
          <p:spPr>
            <a:xfrm>
              <a:off x="50216" y="1957647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-21</a:t>
              </a:r>
              <a:endParaRPr lang="zh-CN" altLang="zh-CN" sz="225" kern="120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C632BBB-5860-1FF1-15A9-1C44A9A2082B}"/>
                </a:ext>
              </a:extLst>
            </p:cNvPr>
            <p:cNvSpPr/>
            <p:nvPr/>
          </p:nvSpPr>
          <p:spPr>
            <a:xfrm rot="17172000">
              <a:off x="196336" y="1860373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9" rIns="20279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F27149D-AC40-05DD-FEF4-5EA0DD2379F3}"/>
                </a:ext>
              </a:extLst>
            </p:cNvPr>
            <p:cNvSpPr/>
            <p:nvPr/>
          </p:nvSpPr>
          <p:spPr>
            <a:xfrm>
              <a:off x="156762" y="1590912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-20</a:t>
              </a:r>
              <a:endParaRPr lang="zh-CN" altLang="zh-CN" sz="225" kern="120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D3B1B55-E099-1AE5-622E-E116AC59B32D}"/>
                </a:ext>
              </a:extLst>
            </p:cNvPr>
            <p:cNvSpPr/>
            <p:nvPr/>
          </p:nvSpPr>
          <p:spPr>
            <a:xfrm rot="17388000">
              <a:off x="314176" y="1497307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9" rIns="20279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D40D689-3886-1CD8-689B-B67A15285AD9}"/>
                </a:ext>
              </a:extLst>
            </p:cNvPr>
            <p:cNvSpPr/>
            <p:nvPr/>
          </p:nvSpPr>
          <p:spPr>
            <a:xfrm>
              <a:off x="286126" y="1231591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-19</a:t>
              </a:r>
              <a:endParaRPr lang="zh-CN" altLang="zh-CN" sz="225" kern="120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3F6E026-BCB8-2911-A92A-D4265B67A366}"/>
                </a:ext>
              </a:extLst>
            </p:cNvPr>
            <p:cNvSpPr/>
            <p:nvPr/>
          </p:nvSpPr>
          <p:spPr>
            <a:xfrm rot="17604000">
              <a:off x="454582" y="1142358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2" tIns="17169" rIns="20280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54073219-01C9-23C8-54E3-7F876C750212}"/>
                </a:ext>
              </a:extLst>
            </p:cNvPr>
            <p:cNvSpPr/>
            <p:nvPr/>
          </p:nvSpPr>
          <p:spPr>
            <a:xfrm>
              <a:off x="437797" y="881101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-18</a:t>
              </a:r>
              <a:endParaRPr lang="zh-CN" altLang="zh-CN" sz="225" kern="120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ECE67A9B-4FE8-0460-5806-6D33198B8D8A}"/>
                </a:ext>
              </a:extLst>
            </p:cNvPr>
            <p:cNvSpPr/>
            <p:nvPr/>
          </p:nvSpPr>
          <p:spPr>
            <a:xfrm rot="17820000">
              <a:off x="616997" y="796924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8" rIns="20279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56E59B2-D84F-688F-D7C8-4AC63CE3DC6B}"/>
                </a:ext>
              </a:extLst>
            </p:cNvPr>
            <p:cNvSpPr/>
            <p:nvPr/>
          </p:nvSpPr>
          <p:spPr>
            <a:xfrm>
              <a:off x="611175" y="540827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-17</a:t>
              </a:r>
              <a:endParaRPr lang="zh-CN" altLang="zh-CN" sz="225" kern="120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8312C7BD-7710-F904-3412-83113F148D70}"/>
                </a:ext>
              </a:extLst>
            </p:cNvPr>
            <p:cNvSpPr/>
            <p:nvPr/>
          </p:nvSpPr>
          <p:spPr>
            <a:xfrm rot="18036000">
              <a:off x="800782" y="462371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8" rIns="20279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73A7FF20-1152-F35A-B09A-F5B440564BB3}"/>
                </a:ext>
              </a:extLst>
            </p:cNvPr>
            <p:cNvSpPr/>
            <p:nvPr/>
          </p:nvSpPr>
          <p:spPr>
            <a:xfrm>
              <a:off x="805577" y="212110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-16</a:t>
              </a:r>
              <a:endParaRPr lang="zh-CN" altLang="zh-CN" sz="225" kern="120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D561FC21-925B-045D-FD4A-94E5A2AE20F3}"/>
                </a:ext>
              </a:extLst>
            </p:cNvPr>
            <p:cNvSpPr/>
            <p:nvPr/>
          </p:nvSpPr>
          <p:spPr>
            <a:xfrm rot="18252000">
              <a:off x="1005212" y="140018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8" rIns="20279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BE297DFC-0F40-5E0E-4E80-2CBBAA7B1362}"/>
                </a:ext>
              </a:extLst>
            </p:cNvPr>
            <p:cNvSpPr/>
            <p:nvPr/>
          </p:nvSpPr>
          <p:spPr>
            <a:xfrm>
              <a:off x="1020237" y="-103751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-15</a:t>
              </a:r>
              <a:endParaRPr lang="zh-CN" altLang="zh-CN" sz="225" kern="120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8A11450-24BD-F397-C3FC-1D35DD2E76E0}"/>
                </a:ext>
              </a:extLst>
            </p:cNvPr>
            <p:cNvSpPr/>
            <p:nvPr/>
          </p:nvSpPr>
          <p:spPr>
            <a:xfrm rot="18468000">
              <a:off x="1229478" y="-168863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9" rIns="20279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4E16A323-E21A-70FA-6B73-1B8A3FB51EE4}"/>
                </a:ext>
              </a:extLst>
            </p:cNvPr>
            <p:cNvSpPr/>
            <p:nvPr/>
          </p:nvSpPr>
          <p:spPr>
            <a:xfrm>
              <a:off x="1254305" y="-405510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-14</a:t>
              </a:r>
              <a:endParaRPr lang="zh-CN" altLang="zh-CN" sz="225" kern="120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EAD8FDF8-4010-A6E2-3FBE-B4863E12E49E}"/>
                </a:ext>
              </a:extLst>
            </p:cNvPr>
            <p:cNvSpPr/>
            <p:nvPr/>
          </p:nvSpPr>
          <p:spPr>
            <a:xfrm rot="18684000">
              <a:off x="1472697" y="-463053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9" rIns="20279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62F1D8E-2750-1F87-3CA6-1ADB9995E20B}"/>
                </a:ext>
              </a:extLst>
            </p:cNvPr>
            <p:cNvSpPr/>
            <p:nvPr/>
          </p:nvSpPr>
          <p:spPr>
            <a:xfrm>
              <a:off x="1506859" y="-691977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-13</a:t>
              </a:r>
              <a:endParaRPr lang="zh-CN" altLang="zh-CN" sz="225" kern="120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6CB9B1B0-E278-BF99-6264-30C0A00336A2}"/>
                </a:ext>
              </a:extLst>
            </p:cNvPr>
            <p:cNvSpPr/>
            <p:nvPr/>
          </p:nvSpPr>
          <p:spPr>
            <a:xfrm rot="18900000">
              <a:off x="1733908" y="-741390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9" rIns="20279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FA4BC66B-3867-F568-2702-DF0FB1F1629A}"/>
                </a:ext>
              </a:extLst>
            </p:cNvPr>
            <p:cNvSpPr/>
            <p:nvPr/>
          </p:nvSpPr>
          <p:spPr>
            <a:xfrm>
              <a:off x="1776903" y="-962021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-12</a:t>
              </a:r>
              <a:endParaRPr lang="zh-CN" altLang="zh-CN" sz="225" kern="120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A8D0E423-6EAA-EB88-C2E3-FB7E127FDF55}"/>
                </a:ext>
              </a:extLst>
            </p:cNvPr>
            <p:cNvSpPr/>
            <p:nvPr/>
          </p:nvSpPr>
          <p:spPr>
            <a:xfrm rot="19116000">
              <a:off x="2012081" y="-1002777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9" rIns="20279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31C4BFB7-DDBB-09A7-6BDC-7BDF62A21CA3}"/>
                </a:ext>
              </a:extLst>
            </p:cNvPr>
            <p:cNvSpPr/>
            <p:nvPr/>
          </p:nvSpPr>
          <p:spPr>
            <a:xfrm>
              <a:off x="2063370" y="-1214575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-11</a:t>
              </a:r>
              <a:endParaRPr lang="zh-CN" altLang="zh-CN" sz="225" kern="120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46A5072D-AAA0-55FB-6622-42FFCAF068B7}"/>
                </a:ext>
              </a:extLst>
            </p:cNvPr>
            <p:cNvSpPr/>
            <p:nvPr/>
          </p:nvSpPr>
          <p:spPr>
            <a:xfrm rot="19332000">
              <a:off x="2306118" y="-1246181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9" rIns="20279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E5C47E2-6A29-DDFE-0FE9-30D20F5116BB}"/>
                </a:ext>
              </a:extLst>
            </p:cNvPr>
            <p:cNvSpPr/>
            <p:nvPr/>
          </p:nvSpPr>
          <p:spPr>
            <a:xfrm>
              <a:off x="2365129" y="-1448643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-10</a:t>
              </a:r>
              <a:endParaRPr lang="zh-CN" altLang="zh-CN" sz="225" kern="120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9F08A45C-92EF-C82E-5E9E-4685BDF9BD0D}"/>
                </a:ext>
              </a:extLst>
            </p:cNvPr>
            <p:cNvSpPr/>
            <p:nvPr/>
          </p:nvSpPr>
          <p:spPr>
            <a:xfrm rot="19548000">
              <a:off x="2614857" y="-1470642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8" rIns="20279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46E62EEC-DEF0-3ED2-F5E2-DEE40D14F38C}"/>
                </a:ext>
              </a:extLst>
            </p:cNvPr>
            <p:cNvSpPr/>
            <p:nvPr/>
          </p:nvSpPr>
          <p:spPr>
            <a:xfrm>
              <a:off x="2680990" y="-1663303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-9</a:t>
              </a:r>
              <a:endParaRPr lang="zh-CN" altLang="zh-CN" sz="225" kern="120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BCEEA595-A0AA-E2B2-EB9D-6F897036579A}"/>
                </a:ext>
              </a:extLst>
            </p:cNvPr>
            <p:cNvSpPr/>
            <p:nvPr/>
          </p:nvSpPr>
          <p:spPr>
            <a:xfrm rot="19764000">
              <a:off x="2937082" y="-1675274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8" rIns="20279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5C4A8B2B-C837-3825-F9E5-2C0F4E8A1DA9}"/>
                </a:ext>
              </a:extLst>
            </p:cNvPr>
            <p:cNvSpPr/>
            <p:nvPr/>
          </p:nvSpPr>
          <p:spPr>
            <a:xfrm>
              <a:off x="3009707" y="-1857705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-8</a:t>
              </a:r>
              <a:endParaRPr lang="zh-CN" altLang="zh-CN" sz="225" kern="120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ABBB028E-3AB2-5185-AA16-7017B8E72ACE}"/>
                </a:ext>
              </a:extLst>
            </p:cNvPr>
            <p:cNvSpPr/>
            <p:nvPr/>
          </p:nvSpPr>
          <p:spPr>
            <a:xfrm rot="19980000">
              <a:off x="3271519" y="-1859270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8" rIns="20279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BAF631B-D17B-E1B3-DBAB-0F2646206D36}"/>
                </a:ext>
              </a:extLst>
            </p:cNvPr>
            <p:cNvSpPr/>
            <p:nvPr/>
          </p:nvSpPr>
          <p:spPr>
            <a:xfrm>
              <a:off x="3349981" y="-2031083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-7</a:t>
              </a:r>
              <a:endParaRPr lang="zh-CN" altLang="zh-CN" sz="225" kern="120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74D24246-102A-0DCD-55D2-3DAAA47C4EC1}"/>
                </a:ext>
              </a:extLst>
            </p:cNvPr>
            <p:cNvSpPr/>
            <p:nvPr/>
          </p:nvSpPr>
          <p:spPr>
            <a:xfrm rot="20196000">
              <a:off x="3616850" y="-2021903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9" rIns="20279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32182BA8-5BA5-B8CD-6574-376635FD593D}"/>
                </a:ext>
              </a:extLst>
            </p:cNvPr>
            <p:cNvSpPr/>
            <p:nvPr/>
          </p:nvSpPr>
          <p:spPr>
            <a:xfrm>
              <a:off x="3700471" y="-2182754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-6</a:t>
              </a:r>
              <a:endParaRPr lang="zh-CN" altLang="zh-CN" sz="225" kern="120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53D2D599-25E0-DB04-E429-3CC3E27D9996}"/>
                </a:ext>
              </a:extLst>
            </p:cNvPr>
            <p:cNvSpPr/>
            <p:nvPr/>
          </p:nvSpPr>
          <p:spPr>
            <a:xfrm rot="20412000">
              <a:off x="3971711" y="-2162532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9" rIns="20279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613B506-0E54-B6FD-800A-0EE043DD3C43}"/>
                </a:ext>
              </a:extLst>
            </p:cNvPr>
            <p:cNvSpPr/>
            <p:nvPr/>
          </p:nvSpPr>
          <p:spPr>
            <a:xfrm>
              <a:off x="4059792" y="-2312118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-5</a:t>
              </a:r>
              <a:endParaRPr lang="zh-CN" altLang="zh-CN" sz="225" kern="1200" dirty="0"/>
            </a:p>
          </p:txBody>
        </p:sp>
        <p:sp>
          <p:nvSpPr>
            <p:cNvPr id="397" name="!!a95">
              <a:extLst>
                <a:ext uri="{FF2B5EF4-FFF2-40B4-BE49-F238E27FC236}">
                  <a16:creationId xmlns:a16="http://schemas.microsoft.com/office/drawing/2014/main" id="{43092BFC-89F9-17EB-18D0-0DF479E01A4C}"/>
                </a:ext>
              </a:extLst>
            </p:cNvPr>
            <p:cNvSpPr/>
            <p:nvPr/>
          </p:nvSpPr>
          <p:spPr>
            <a:xfrm rot="20628000">
              <a:off x="4334703" y="-2280601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169" rIns="20278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398" name="!!s96">
              <a:extLst>
                <a:ext uri="{FF2B5EF4-FFF2-40B4-BE49-F238E27FC236}">
                  <a16:creationId xmlns:a16="http://schemas.microsoft.com/office/drawing/2014/main" id="{CB619412-303C-00A6-0E77-D6C9326FC427}"/>
                </a:ext>
              </a:extLst>
            </p:cNvPr>
            <p:cNvSpPr/>
            <p:nvPr/>
          </p:nvSpPr>
          <p:spPr>
            <a:xfrm>
              <a:off x="4426527" y="-2418664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-4</a:t>
              </a:r>
              <a:endParaRPr lang="zh-CN" altLang="zh-CN" sz="225" kern="1200" dirty="0"/>
            </a:p>
          </p:txBody>
        </p:sp>
        <p:sp>
          <p:nvSpPr>
            <p:cNvPr id="399" name="!!a96">
              <a:extLst>
                <a:ext uri="{FF2B5EF4-FFF2-40B4-BE49-F238E27FC236}">
                  <a16:creationId xmlns:a16="http://schemas.microsoft.com/office/drawing/2014/main" id="{D6530BE9-4CF8-E400-B119-8A4884234BA6}"/>
                </a:ext>
              </a:extLst>
            </p:cNvPr>
            <p:cNvSpPr/>
            <p:nvPr/>
          </p:nvSpPr>
          <p:spPr>
            <a:xfrm rot="20844000">
              <a:off x="4704391" y="-2375645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9" rIns="20279" bIns="171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400" name="!!s97">
              <a:extLst>
                <a:ext uri="{FF2B5EF4-FFF2-40B4-BE49-F238E27FC236}">
                  <a16:creationId xmlns:a16="http://schemas.microsoft.com/office/drawing/2014/main" id="{85231D00-6260-D87D-19CD-F6A0E463380C}"/>
                </a:ext>
              </a:extLst>
            </p:cNvPr>
            <p:cNvSpPr/>
            <p:nvPr/>
          </p:nvSpPr>
          <p:spPr>
            <a:xfrm>
              <a:off x="4799229" y="-2501973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-3</a:t>
              </a:r>
              <a:endParaRPr lang="zh-CN" altLang="zh-CN" sz="225" kern="1200" dirty="0"/>
            </a:p>
          </p:txBody>
        </p:sp>
        <p:sp>
          <p:nvSpPr>
            <p:cNvPr id="401" name="!!a97">
              <a:extLst>
                <a:ext uri="{FF2B5EF4-FFF2-40B4-BE49-F238E27FC236}">
                  <a16:creationId xmlns:a16="http://schemas.microsoft.com/office/drawing/2014/main" id="{FAE89C68-E40B-E618-6358-1D1ADFAA637E}"/>
                </a:ext>
              </a:extLst>
            </p:cNvPr>
            <p:cNvSpPr/>
            <p:nvPr/>
          </p:nvSpPr>
          <p:spPr>
            <a:xfrm rot="21060000">
              <a:off x="5079318" y="-2447289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168" rIns="20278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402" name="!!s98">
              <a:extLst>
                <a:ext uri="{FF2B5EF4-FFF2-40B4-BE49-F238E27FC236}">
                  <a16:creationId xmlns:a16="http://schemas.microsoft.com/office/drawing/2014/main" id="{E55A6608-0832-EEF9-1C23-95C5EBD7C9BB}"/>
                </a:ext>
              </a:extLst>
            </p:cNvPr>
            <p:cNvSpPr/>
            <p:nvPr/>
          </p:nvSpPr>
          <p:spPr>
            <a:xfrm>
              <a:off x="5176426" y="-2561715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-2</a:t>
              </a:r>
              <a:endParaRPr lang="zh-CN" altLang="zh-CN" sz="225" kern="1200" dirty="0"/>
            </a:p>
          </p:txBody>
        </p:sp>
        <p:sp>
          <p:nvSpPr>
            <p:cNvPr id="403" name="!!a98">
              <a:extLst>
                <a:ext uri="{FF2B5EF4-FFF2-40B4-BE49-F238E27FC236}">
                  <a16:creationId xmlns:a16="http://schemas.microsoft.com/office/drawing/2014/main" id="{9B6A112C-2A21-175E-9288-ACBF996DF26A}"/>
                </a:ext>
              </a:extLst>
            </p:cNvPr>
            <p:cNvSpPr/>
            <p:nvPr/>
          </p:nvSpPr>
          <p:spPr>
            <a:xfrm rot="21276000">
              <a:off x="5458004" y="-2495249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8" rIns="20279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  <p:sp>
          <p:nvSpPr>
            <p:cNvPr id="404" name="!!s99">
              <a:extLst>
                <a:ext uri="{FF2B5EF4-FFF2-40B4-BE49-F238E27FC236}">
                  <a16:creationId xmlns:a16="http://schemas.microsoft.com/office/drawing/2014/main" id="{CC95CB12-07BD-1C15-1DF3-985315B0DCC4}"/>
                </a:ext>
              </a:extLst>
            </p:cNvPr>
            <p:cNvSpPr/>
            <p:nvPr/>
          </p:nvSpPr>
          <p:spPr>
            <a:xfrm>
              <a:off x="5556630" y="-2597655"/>
              <a:ext cx="254357" cy="254357"/>
            </a:xfrm>
            <a:custGeom>
              <a:avLst/>
              <a:gdLst>
                <a:gd name="connsiteX0" fmla="*/ 0 w 254357"/>
                <a:gd name="connsiteY0" fmla="*/ 127179 h 254357"/>
                <a:gd name="connsiteX1" fmla="*/ 127179 w 254357"/>
                <a:gd name="connsiteY1" fmla="*/ 0 h 254357"/>
                <a:gd name="connsiteX2" fmla="*/ 254358 w 254357"/>
                <a:gd name="connsiteY2" fmla="*/ 127179 h 254357"/>
                <a:gd name="connsiteX3" fmla="*/ 127179 w 254357"/>
                <a:gd name="connsiteY3" fmla="*/ 254358 h 254357"/>
                <a:gd name="connsiteX4" fmla="*/ 0 w 254357"/>
                <a:gd name="connsiteY4" fmla="*/ 127179 h 25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57" h="254357">
                  <a:moveTo>
                    <a:pt x="0" y="127179"/>
                  </a:moveTo>
                  <a:cubicBezTo>
                    <a:pt x="0" y="56940"/>
                    <a:pt x="56940" y="0"/>
                    <a:pt x="127179" y="0"/>
                  </a:cubicBezTo>
                  <a:cubicBezTo>
                    <a:pt x="197418" y="0"/>
                    <a:pt x="254358" y="56940"/>
                    <a:pt x="254358" y="127179"/>
                  </a:cubicBezTo>
                  <a:cubicBezTo>
                    <a:pt x="254358" y="197418"/>
                    <a:pt x="197418" y="254358"/>
                    <a:pt x="127179" y="254358"/>
                  </a:cubicBezTo>
                  <a:cubicBezTo>
                    <a:pt x="56940" y="254358"/>
                    <a:pt x="0" y="197418"/>
                    <a:pt x="0" y="127179"/>
                  </a:cubicBez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680" tIns="48680" rIns="48680" bIns="4868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5" kern="1200" dirty="0"/>
                <a:t>-1</a:t>
              </a:r>
              <a:endParaRPr lang="zh-CN" altLang="zh-CN" sz="225" kern="1200" dirty="0"/>
            </a:p>
          </p:txBody>
        </p:sp>
        <p:sp>
          <p:nvSpPr>
            <p:cNvPr id="405" name="!!a99">
              <a:extLst>
                <a:ext uri="{FF2B5EF4-FFF2-40B4-BE49-F238E27FC236}">
                  <a16:creationId xmlns:a16="http://schemas.microsoft.com/office/drawing/2014/main" id="{6B95BF88-AD1E-B49E-52B9-381ECF7B5DCC}"/>
                </a:ext>
              </a:extLst>
            </p:cNvPr>
            <p:cNvSpPr/>
            <p:nvPr/>
          </p:nvSpPr>
          <p:spPr>
            <a:xfrm rot="21492000">
              <a:off x="5838953" y="-2519337"/>
              <a:ext cx="67597" cy="85845"/>
            </a:xfrm>
            <a:custGeom>
              <a:avLst/>
              <a:gdLst>
                <a:gd name="connsiteX0" fmla="*/ 0 w 67597"/>
                <a:gd name="connsiteY0" fmla="*/ 17169 h 85845"/>
                <a:gd name="connsiteX1" fmla="*/ 33799 w 67597"/>
                <a:gd name="connsiteY1" fmla="*/ 17169 h 85845"/>
                <a:gd name="connsiteX2" fmla="*/ 33799 w 67597"/>
                <a:gd name="connsiteY2" fmla="*/ 0 h 85845"/>
                <a:gd name="connsiteX3" fmla="*/ 67597 w 67597"/>
                <a:gd name="connsiteY3" fmla="*/ 42923 h 85845"/>
                <a:gd name="connsiteX4" fmla="*/ 33799 w 67597"/>
                <a:gd name="connsiteY4" fmla="*/ 85845 h 85845"/>
                <a:gd name="connsiteX5" fmla="*/ 33799 w 67597"/>
                <a:gd name="connsiteY5" fmla="*/ 68676 h 85845"/>
                <a:gd name="connsiteX6" fmla="*/ 0 w 67597"/>
                <a:gd name="connsiteY6" fmla="*/ 68676 h 85845"/>
                <a:gd name="connsiteX7" fmla="*/ 0 w 67597"/>
                <a:gd name="connsiteY7" fmla="*/ 17169 h 8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7" h="85845">
                  <a:moveTo>
                    <a:pt x="0" y="17169"/>
                  </a:moveTo>
                  <a:lnTo>
                    <a:pt x="33799" y="17169"/>
                  </a:lnTo>
                  <a:lnTo>
                    <a:pt x="33799" y="0"/>
                  </a:lnTo>
                  <a:lnTo>
                    <a:pt x="67597" y="42923"/>
                  </a:lnTo>
                  <a:lnTo>
                    <a:pt x="33799" y="85845"/>
                  </a:lnTo>
                  <a:lnTo>
                    <a:pt x="33799" y="68676"/>
                  </a:lnTo>
                  <a:lnTo>
                    <a:pt x="0" y="68676"/>
                  </a:lnTo>
                  <a:lnTo>
                    <a:pt x="0" y="17169"/>
                  </a:lnTo>
                  <a:close/>
                </a:path>
              </a:pathLst>
            </a:custGeom>
            <a:solidFill>
              <a:srgbClr val="0C000C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7168" rIns="20279" bIns="1716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5" kern="1200"/>
            </a:p>
          </p:txBody>
        </p:sp>
      </p:grpSp>
    </p:spTree>
    <p:extLst>
      <p:ext uri="{BB962C8B-B14F-4D97-AF65-F5344CB8AC3E}">
        <p14:creationId xmlns:p14="http://schemas.microsoft.com/office/powerpoint/2010/main" val="49525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6E427-0F7F-AD69-36F0-AD3622064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lc BG">
            <a:extLst>
              <a:ext uri="{FF2B5EF4-FFF2-40B4-BE49-F238E27FC236}">
                <a16:creationId xmlns:a16="http://schemas.microsoft.com/office/drawing/2014/main" id="{DDB385CD-F3FD-AEBF-0EC9-733AD750010E}"/>
              </a:ext>
            </a:extLst>
          </p:cNvPr>
          <p:cNvSpPr/>
          <p:nvPr/>
        </p:nvSpPr>
        <p:spPr>
          <a:xfrm>
            <a:off x="1127448" y="692696"/>
            <a:ext cx="3888432" cy="5544616"/>
          </a:xfrm>
          <a:prstGeom prst="roundRect">
            <a:avLst>
              <a:gd name="adj" fmla="val 11024"/>
            </a:avLst>
          </a:prstGeom>
          <a:solidFill>
            <a:schemeClr val="tx2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Num 9">
            <a:extLst>
              <a:ext uri="{FF2B5EF4-FFF2-40B4-BE49-F238E27FC236}">
                <a16:creationId xmlns:a16="http://schemas.microsoft.com/office/drawing/2014/main" id="{1B57D6DA-1E4B-626B-F4F5-E32F4DB80992}"/>
              </a:ext>
            </a:extLst>
          </p:cNvPr>
          <p:cNvSpPr/>
          <p:nvPr/>
        </p:nvSpPr>
        <p:spPr>
          <a:xfrm>
            <a:off x="3143672" y="2492896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9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6" name="Num 8">
            <a:extLst>
              <a:ext uri="{FF2B5EF4-FFF2-40B4-BE49-F238E27FC236}">
                <a16:creationId xmlns:a16="http://schemas.microsoft.com/office/drawing/2014/main" id="{BB41793E-260B-7E3F-6787-CDACAF8CFB08}"/>
              </a:ext>
            </a:extLst>
          </p:cNvPr>
          <p:cNvSpPr/>
          <p:nvPr/>
        </p:nvSpPr>
        <p:spPr>
          <a:xfrm>
            <a:off x="2279576" y="2492896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8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5" name="Num 7">
            <a:extLst>
              <a:ext uri="{FF2B5EF4-FFF2-40B4-BE49-F238E27FC236}">
                <a16:creationId xmlns:a16="http://schemas.microsoft.com/office/drawing/2014/main" id="{B16921C1-651A-94E2-8392-2ACF861399DF}"/>
              </a:ext>
            </a:extLst>
          </p:cNvPr>
          <p:cNvSpPr/>
          <p:nvPr/>
        </p:nvSpPr>
        <p:spPr>
          <a:xfrm>
            <a:off x="1415480" y="2492896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7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0" name="Num 6">
            <a:extLst>
              <a:ext uri="{FF2B5EF4-FFF2-40B4-BE49-F238E27FC236}">
                <a16:creationId xmlns:a16="http://schemas.microsoft.com/office/drawing/2014/main" id="{F18470FE-FCB7-A6A7-AEFA-704EF822BA1A}"/>
              </a:ext>
            </a:extLst>
          </p:cNvPr>
          <p:cNvSpPr/>
          <p:nvPr/>
        </p:nvSpPr>
        <p:spPr>
          <a:xfrm>
            <a:off x="3143672" y="3356992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6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9" name="Num 5">
            <a:extLst>
              <a:ext uri="{FF2B5EF4-FFF2-40B4-BE49-F238E27FC236}">
                <a16:creationId xmlns:a16="http://schemas.microsoft.com/office/drawing/2014/main" id="{21A9EBCB-BC03-428A-B550-2F907473A25C}"/>
              </a:ext>
            </a:extLst>
          </p:cNvPr>
          <p:cNvSpPr/>
          <p:nvPr/>
        </p:nvSpPr>
        <p:spPr>
          <a:xfrm>
            <a:off x="2279576" y="3356992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5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8" name="Num 4">
            <a:extLst>
              <a:ext uri="{FF2B5EF4-FFF2-40B4-BE49-F238E27FC236}">
                <a16:creationId xmlns:a16="http://schemas.microsoft.com/office/drawing/2014/main" id="{FA179C11-C88E-9539-8614-C56315ED5762}"/>
              </a:ext>
            </a:extLst>
          </p:cNvPr>
          <p:cNvSpPr/>
          <p:nvPr/>
        </p:nvSpPr>
        <p:spPr>
          <a:xfrm>
            <a:off x="1415480" y="3356992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4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3" name="Num 3">
            <a:extLst>
              <a:ext uri="{FF2B5EF4-FFF2-40B4-BE49-F238E27FC236}">
                <a16:creationId xmlns:a16="http://schemas.microsoft.com/office/drawing/2014/main" id="{F7091D3B-1B4A-2EF9-67B1-A30EA74780D1}"/>
              </a:ext>
            </a:extLst>
          </p:cNvPr>
          <p:cNvSpPr/>
          <p:nvPr/>
        </p:nvSpPr>
        <p:spPr>
          <a:xfrm>
            <a:off x="3143672" y="422108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3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2" name="Num 2">
            <a:extLst>
              <a:ext uri="{FF2B5EF4-FFF2-40B4-BE49-F238E27FC236}">
                <a16:creationId xmlns:a16="http://schemas.microsoft.com/office/drawing/2014/main" id="{7A683E38-A249-F5EE-D7CE-1E9DD07C585F}"/>
              </a:ext>
            </a:extLst>
          </p:cNvPr>
          <p:cNvSpPr/>
          <p:nvPr/>
        </p:nvSpPr>
        <p:spPr>
          <a:xfrm>
            <a:off x="2279576" y="422108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2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1" name="Num 1">
            <a:extLst>
              <a:ext uri="{FF2B5EF4-FFF2-40B4-BE49-F238E27FC236}">
                <a16:creationId xmlns:a16="http://schemas.microsoft.com/office/drawing/2014/main" id="{4756C9EF-A8A1-69C4-8162-B19A301A6455}"/>
              </a:ext>
            </a:extLst>
          </p:cNvPr>
          <p:cNvSpPr/>
          <p:nvPr/>
        </p:nvSpPr>
        <p:spPr>
          <a:xfrm>
            <a:off x="1415480" y="422108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1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5" name="Num 0">
            <a:extLst>
              <a:ext uri="{FF2B5EF4-FFF2-40B4-BE49-F238E27FC236}">
                <a16:creationId xmlns:a16="http://schemas.microsoft.com/office/drawing/2014/main" id="{BC03D680-7041-71E9-5EEA-CA1EE796E9BF}"/>
              </a:ext>
            </a:extLst>
          </p:cNvPr>
          <p:cNvSpPr/>
          <p:nvPr/>
        </p:nvSpPr>
        <p:spPr>
          <a:xfrm>
            <a:off x="2279576" y="5085184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7" name="Add">
            <a:extLst>
              <a:ext uri="{FF2B5EF4-FFF2-40B4-BE49-F238E27FC236}">
                <a16:creationId xmlns:a16="http://schemas.microsoft.com/office/drawing/2014/main" id="{140E6914-5334-7FD1-9068-95E823F4CC00}"/>
              </a:ext>
            </a:extLst>
          </p:cNvPr>
          <p:cNvSpPr/>
          <p:nvPr/>
        </p:nvSpPr>
        <p:spPr>
          <a:xfrm>
            <a:off x="4007768" y="2492896"/>
            <a:ext cx="720080" cy="7200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+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8" name="Mult">
            <a:extLst>
              <a:ext uri="{FF2B5EF4-FFF2-40B4-BE49-F238E27FC236}">
                <a16:creationId xmlns:a16="http://schemas.microsoft.com/office/drawing/2014/main" id="{C60ED7F6-ADE1-1C59-23CA-EDAA72BBB4B3}"/>
              </a:ext>
            </a:extLst>
          </p:cNvPr>
          <p:cNvSpPr/>
          <p:nvPr/>
        </p:nvSpPr>
        <p:spPr>
          <a:xfrm>
            <a:off x="4007768" y="3356992"/>
            <a:ext cx="720080" cy="7200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0" i="0" dirty="0">
                <a:latin typeface="+mj-lt"/>
                <a:ea typeface="Iosevka" panose="02000509030000000004" pitchFamily="49" charset="0"/>
                <a:cs typeface="Iosevka" panose="02000509030000000004" pitchFamily="49" charset="0"/>
              </a:rPr>
              <a:t>×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1" name="Eq">
            <a:extLst>
              <a:ext uri="{FF2B5EF4-FFF2-40B4-BE49-F238E27FC236}">
                <a16:creationId xmlns:a16="http://schemas.microsoft.com/office/drawing/2014/main" id="{38B8FFC5-0282-05CA-A26E-12851BAB6C3B}"/>
              </a:ext>
            </a:extLst>
          </p:cNvPr>
          <p:cNvSpPr/>
          <p:nvPr/>
        </p:nvSpPr>
        <p:spPr>
          <a:xfrm>
            <a:off x="4007768" y="4221088"/>
            <a:ext cx="720080" cy="15841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=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4" name="Numbers: 00">
            <a:extLst>
              <a:ext uri="{FF2B5EF4-FFF2-40B4-BE49-F238E27FC236}">
                <a16:creationId xmlns:a16="http://schemas.microsoft.com/office/drawing/2014/main" id="{6008BDA4-382E-9503-9BC3-D12A2E4BAE8F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00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4" name="Numbers: 01">
            <a:extLst>
              <a:ext uri="{FF2B5EF4-FFF2-40B4-BE49-F238E27FC236}">
                <a16:creationId xmlns:a16="http://schemas.microsoft.com/office/drawing/2014/main" id="{FCE398AF-ACF4-F8A9-FAF9-28EACEC84E00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01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6" name="Numbers: 12">
            <a:extLst>
              <a:ext uri="{FF2B5EF4-FFF2-40B4-BE49-F238E27FC236}">
                <a16:creationId xmlns:a16="http://schemas.microsoft.com/office/drawing/2014/main" id="{400A5783-30C1-1C5B-2EE4-726983F411FF}"/>
              </a:ext>
            </a:extLst>
          </p:cNvPr>
          <p:cNvSpPr txBox="1"/>
          <p:nvPr/>
        </p:nvSpPr>
        <p:spPr>
          <a:xfrm>
            <a:off x="1559496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12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9" name="Numbers: 07">
            <a:extLst>
              <a:ext uri="{FF2B5EF4-FFF2-40B4-BE49-F238E27FC236}">
                <a16:creationId xmlns:a16="http://schemas.microsoft.com/office/drawing/2014/main" id="{BE5359A5-358E-9442-9B48-1545CBA0B2C8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07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0" name="Numbers: 84">
            <a:extLst>
              <a:ext uri="{FF2B5EF4-FFF2-40B4-BE49-F238E27FC236}">
                <a16:creationId xmlns:a16="http://schemas.microsoft.com/office/drawing/2014/main" id="{C3DFCFF3-9DCA-D67B-4EEF-361BCAE56E60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84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DBF80D-F2CF-835A-DCE3-26B153719A70}"/>
                  </a:ext>
                </a:extLst>
              </p:cNvPr>
              <p:cNvSpPr txBox="1"/>
              <p:nvPr/>
            </p:nvSpPr>
            <p:spPr>
              <a:xfrm>
                <a:off x="6240016" y="1196752"/>
                <a:ext cx="322556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  <a:cs typeface="Iosevka" panose="02000509030000000004" pitchFamily="49" charset="0"/>
                        </a:rPr>
                        <m:t>12×7=84</m:t>
                      </m:r>
                    </m:oMath>
                  </m:oMathPara>
                </a14:m>
                <a:endParaRPr lang="zh-CN" altLang="en-US" sz="4400" dirty="0">
                  <a:solidFill>
                    <a:schemeClr val="bg1"/>
                  </a:solidFill>
                  <a:latin typeface="Latin Modern Math" panose="02000503000000000000" pitchFamily="50" charset="0"/>
                  <a:cs typeface="Iosevka" panose="020005090300000000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DBF80D-F2CF-835A-DCE3-26B15371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1196752"/>
                <a:ext cx="322556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over 1">
            <a:extLst>
              <a:ext uri="{FF2B5EF4-FFF2-40B4-BE49-F238E27FC236}">
                <a16:creationId xmlns:a16="http://schemas.microsoft.com/office/drawing/2014/main" id="{501B88C7-FC4D-953D-CF81-265A17338BE3}"/>
              </a:ext>
            </a:extLst>
          </p:cNvPr>
          <p:cNvSpPr/>
          <p:nvPr/>
        </p:nvSpPr>
        <p:spPr>
          <a:xfrm>
            <a:off x="6384032" y="1052736"/>
            <a:ext cx="360040" cy="792088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Cover 2">
            <a:extLst>
              <a:ext uri="{FF2B5EF4-FFF2-40B4-BE49-F238E27FC236}">
                <a16:creationId xmlns:a16="http://schemas.microsoft.com/office/drawing/2014/main" id="{F4490B13-D6B2-EFEA-798C-7F57652A3840}"/>
              </a:ext>
            </a:extLst>
          </p:cNvPr>
          <p:cNvSpPr/>
          <p:nvPr/>
        </p:nvSpPr>
        <p:spPr>
          <a:xfrm>
            <a:off x="6744072" y="1052736"/>
            <a:ext cx="360040" cy="792088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Cover *">
            <a:extLst>
              <a:ext uri="{FF2B5EF4-FFF2-40B4-BE49-F238E27FC236}">
                <a16:creationId xmlns:a16="http://schemas.microsoft.com/office/drawing/2014/main" id="{28FB9238-2E69-867D-3C26-F3B99C396CE4}"/>
              </a:ext>
            </a:extLst>
          </p:cNvPr>
          <p:cNvSpPr/>
          <p:nvPr/>
        </p:nvSpPr>
        <p:spPr>
          <a:xfrm>
            <a:off x="7176120" y="1052736"/>
            <a:ext cx="360040" cy="792088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Cover 7">
            <a:extLst>
              <a:ext uri="{FF2B5EF4-FFF2-40B4-BE49-F238E27FC236}">
                <a16:creationId xmlns:a16="http://schemas.microsoft.com/office/drawing/2014/main" id="{D5AEA297-9D1A-36A8-6247-9090F8E98198}"/>
              </a:ext>
            </a:extLst>
          </p:cNvPr>
          <p:cNvSpPr/>
          <p:nvPr/>
        </p:nvSpPr>
        <p:spPr>
          <a:xfrm>
            <a:off x="7680176" y="1052736"/>
            <a:ext cx="360040" cy="792088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Cover =">
            <a:extLst>
              <a:ext uri="{FF2B5EF4-FFF2-40B4-BE49-F238E27FC236}">
                <a16:creationId xmlns:a16="http://schemas.microsoft.com/office/drawing/2014/main" id="{AD35B0C1-6DAE-E177-00A7-010EDD658CBF}"/>
              </a:ext>
            </a:extLst>
          </p:cNvPr>
          <p:cNvSpPr/>
          <p:nvPr/>
        </p:nvSpPr>
        <p:spPr>
          <a:xfrm>
            <a:off x="8112224" y="1124744"/>
            <a:ext cx="1152128" cy="792088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3227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0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5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8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3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8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xit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8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1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2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3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4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6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7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8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9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animBg="1"/>
      <p:bldP spid="12" grpId="1" animBg="1"/>
      <p:bldP spid="11" grpId="0" animBg="1"/>
      <p:bldP spid="11" grpId="1" animBg="1"/>
      <p:bldP spid="18" grpId="0" animBg="1"/>
      <p:bldP spid="18" grpId="1" animBg="1"/>
      <p:bldP spid="21" grpId="0" animBg="1"/>
      <p:bldP spid="21" grpId="1" animBg="1"/>
      <p:bldP spid="14" grpId="0" animBg="1"/>
      <p:bldP spid="16" grpId="0" animBg="1"/>
      <p:bldP spid="19" grpId="0" animBg="1"/>
      <p:bldP spid="20" grpId="0" animBg="1"/>
      <p:bldP spid="28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6E427-0F7F-AD69-36F0-AD3622064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lc BG">
            <a:extLst>
              <a:ext uri="{FF2B5EF4-FFF2-40B4-BE49-F238E27FC236}">
                <a16:creationId xmlns:a16="http://schemas.microsoft.com/office/drawing/2014/main" id="{DDB385CD-F3FD-AEBF-0EC9-733AD750010E}"/>
              </a:ext>
            </a:extLst>
          </p:cNvPr>
          <p:cNvSpPr/>
          <p:nvPr/>
        </p:nvSpPr>
        <p:spPr>
          <a:xfrm>
            <a:off x="1127448" y="692696"/>
            <a:ext cx="3888432" cy="5544616"/>
          </a:xfrm>
          <a:prstGeom prst="roundRect">
            <a:avLst>
              <a:gd name="adj" fmla="val 11024"/>
            </a:avLst>
          </a:prstGeom>
          <a:solidFill>
            <a:schemeClr val="tx2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Num 9">
            <a:extLst>
              <a:ext uri="{FF2B5EF4-FFF2-40B4-BE49-F238E27FC236}">
                <a16:creationId xmlns:a16="http://schemas.microsoft.com/office/drawing/2014/main" id="{1B57D6DA-1E4B-626B-F4F5-E32F4DB80992}"/>
              </a:ext>
            </a:extLst>
          </p:cNvPr>
          <p:cNvSpPr/>
          <p:nvPr/>
        </p:nvSpPr>
        <p:spPr>
          <a:xfrm>
            <a:off x="3143672" y="2492896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9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6" name="Num 8">
            <a:extLst>
              <a:ext uri="{FF2B5EF4-FFF2-40B4-BE49-F238E27FC236}">
                <a16:creationId xmlns:a16="http://schemas.microsoft.com/office/drawing/2014/main" id="{BB41793E-260B-7E3F-6787-CDACAF8CFB08}"/>
              </a:ext>
            </a:extLst>
          </p:cNvPr>
          <p:cNvSpPr/>
          <p:nvPr/>
        </p:nvSpPr>
        <p:spPr>
          <a:xfrm>
            <a:off x="2279576" y="2492896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8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5" name="Num 7">
            <a:extLst>
              <a:ext uri="{FF2B5EF4-FFF2-40B4-BE49-F238E27FC236}">
                <a16:creationId xmlns:a16="http://schemas.microsoft.com/office/drawing/2014/main" id="{B16921C1-651A-94E2-8392-2ACF861399DF}"/>
              </a:ext>
            </a:extLst>
          </p:cNvPr>
          <p:cNvSpPr/>
          <p:nvPr/>
        </p:nvSpPr>
        <p:spPr>
          <a:xfrm>
            <a:off x="1415480" y="2492896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7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0" name="Num 6">
            <a:extLst>
              <a:ext uri="{FF2B5EF4-FFF2-40B4-BE49-F238E27FC236}">
                <a16:creationId xmlns:a16="http://schemas.microsoft.com/office/drawing/2014/main" id="{F18470FE-FCB7-A6A7-AEFA-704EF822BA1A}"/>
              </a:ext>
            </a:extLst>
          </p:cNvPr>
          <p:cNvSpPr/>
          <p:nvPr/>
        </p:nvSpPr>
        <p:spPr>
          <a:xfrm>
            <a:off x="3143672" y="3356992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6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9" name="Num 5">
            <a:extLst>
              <a:ext uri="{FF2B5EF4-FFF2-40B4-BE49-F238E27FC236}">
                <a16:creationId xmlns:a16="http://schemas.microsoft.com/office/drawing/2014/main" id="{21A9EBCB-BC03-428A-B550-2F907473A25C}"/>
              </a:ext>
            </a:extLst>
          </p:cNvPr>
          <p:cNvSpPr/>
          <p:nvPr/>
        </p:nvSpPr>
        <p:spPr>
          <a:xfrm>
            <a:off x="2279576" y="3356992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5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8" name="Num 4">
            <a:extLst>
              <a:ext uri="{FF2B5EF4-FFF2-40B4-BE49-F238E27FC236}">
                <a16:creationId xmlns:a16="http://schemas.microsoft.com/office/drawing/2014/main" id="{FA179C11-C88E-9539-8614-C56315ED5762}"/>
              </a:ext>
            </a:extLst>
          </p:cNvPr>
          <p:cNvSpPr/>
          <p:nvPr/>
        </p:nvSpPr>
        <p:spPr>
          <a:xfrm>
            <a:off x="1415480" y="3356992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4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3" name="Num 3">
            <a:extLst>
              <a:ext uri="{FF2B5EF4-FFF2-40B4-BE49-F238E27FC236}">
                <a16:creationId xmlns:a16="http://schemas.microsoft.com/office/drawing/2014/main" id="{F7091D3B-1B4A-2EF9-67B1-A30EA74780D1}"/>
              </a:ext>
            </a:extLst>
          </p:cNvPr>
          <p:cNvSpPr/>
          <p:nvPr/>
        </p:nvSpPr>
        <p:spPr>
          <a:xfrm>
            <a:off x="3143672" y="422108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3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2" name="Num 2">
            <a:extLst>
              <a:ext uri="{FF2B5EF4-FFF2-40B4-BE49-F238E27FC236}">
                <a16:creationId xmlns:a16="http://schemas.microsoft.com/office/drawing/2014/main" id="{7A683E38-A249-F5EE-D7CE-1E9DD07C585F}"/>
              </a:ext>
            </a:extLst>
          </p:cNvPr>
          <p:cNvSpPr/>
          <p:nvPr/>
        </p:nvSpPr>
        <p:spPr>
          <a:xfrm>
            <a:off x="2279576" y="422108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2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1" name="Num 1">
            <a:extLst>
              <a:ext uri="{FF2B5EF4-FFF2-40B4-BE49-F238E27FC236}">
                <a16:creationId xmlns:a16="http://schemas.microsoft.com/office/drawing/2014/main" id="{4756C9EF-A8A1-69C4-8162-B19A301A6455}"/>
              </a:ext>
            </a:extLst>
          </p:cNvPr>
          <p:cNvSpPr/>
          <p:nvPr/>
        </p:nvSpPr>
        <p:spPr>
          <a:xfrm>
            <a:off x="1415480" y="4221088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1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5" name="Num 0">
            <a:extLst>
              <a:ext uri="{FF2B5EF4-FFF2-40B4-BE49-F238E27FC236}">
                <a16:creationId xmlns:a16="http://schemas.microsoft.com/office/drawing/2014/main" id="{BC03D680-7041-71E9-5EEA-CA1EE796E9BF}"/>
              </a:ext>
            </a:extLst>
          </p:cNvPr>
          <p:cNvSpPr/>
          <p:nvPr/>
        </p:nvSpPr>
        <p:spPr>
          <a:xfrm>
            <a:off x="2279576" y="5085184"/>
            <a:ext cx="720080" cy="7200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</a:t>
            </a:r>
            <a:endParaRPr lang="zh-CN" altLang="en-US" sz="32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7" name="Add">
            <a:extLst>
              <a:ext uri="{FF2B5EF4-FFF2-40B4-BE49-F238E27FC236}">
                <a16:creationId xmlns:a16="http://schemas.microsoft.com/office/drawing/2014/main" id="{140E6914-5334-7FD1-9068-95E823F4CC00}"/>
              </a:ext>
            </a:extLst>
          </p:cNvPr>
          <p:cNvSpPr/>
          <p:nvPr/>
        </p:nvSpPr>
        <p:spPr>
          <a:xfrm>
            <a:off x="4007768" y="2492896"/>
            <a:ext cx="720080" cy="7200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+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8" name="Mult">
            <a:extLst>
              <a:ext uri="{FF2B5EF4-FFF2-40B4-BE49-F238E27FC236}">
                <a16:creationId xmlns:a16="http://schemas.microsoft.com/office/drawing/2014/main" id="{C60ED7F6-ADE1-1C59-23CA-EDAA72BBB4B3}"/>
              </a:ext>
            </a:extLst>
          </p:cNvPr>
          <p:cNvSpPr/>
          <p:nvPr/>
        </p:nvSpPr>
        <p:spPr>
          <a:xfrm>
            <a:off x="4007768" y="3356992"/>
            <a:ext cx="720080" cy="7200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0" i="0" dirty="0">
                <a:latin typeface="+mj-lt"/>
                <a:ea typeface="Iosevka" panose="02000509030000000004" pitchFamily="49" charset="0"/>
                <a:cs typeface="Iosevka" panose="02000509030000000004" pitchFamily="49" charset="0"/>
              </a:rPr>
              <a:t>×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1" name="Eq">
            <a:extLst>
              <a:ext uri="{FF2B5EF4-FFF2-40B4-BE49-F238E27FC236}">
                <a16:creationId xmlns:a16="http://schemas.microsoft.com/office/drawing/2014/main" id="{38B8FFC5-0282-05CA-A26E-12851BAB6C3B}"/>
              </a:ext>
            </a:extLst>
          </p:cNvPr>
          <p:cNvSpPr/>
          <p:nvPr/>
        </p:nvSpPr>
        <p:spPr>
          <a:xfrm>
            <a:off x="4007768" y="4221088"/>
            <a:ext cx="720080" cy="15841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=</a:t>
            </a:r>
            <a:endParaRPr lang="zh-CN" altLang="en-US" sz="4400" dirty="0"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4" name="Numbers: 00">
            <a:extLst>
              <a:ext uri="{FF2B5EF4-FFF2-40B4-BE49-F238E27FC236}">
                <a16:creationId xmlns:a16="http://schemas.microsoft.com/office/drawing/2014/main" id="{6008BDA4-382E-9503-9BC3-D12A2E4BAE8F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00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4" name="Numbers: 01">
            <a:extLst>
              <a:ext uri="{FF2B5EF4-FFF2-40B4-BE49-F238E27FC236}">
                <a16:creationId xmlns:a16="http://schemas.microsoft.com/office/drawing/2014/main" id="{FCE398AF-ACF4-F8A9-FAF9-28EACEC84E00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01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6" name="Numbers: 12">
            <a:extLst>
              <a:ext uri="{FF2B5EF4-FFF2-40B4-BE49-F238E27FC236}">
                <a16:creationId xmlns:a16="http://schemas.microsoft.com/office/drawing/2014/main" id="{400A5783-30C1-1C5B-2EE4-726983F411FF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12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3" name="Numbers: 01 again">
            <a:extLst>
              <a:ext uri="{FF2B5EF4-FFF2-40B4-BE49-F238E27FC236}">
                <a16:creationId xmlns:a16="http://schemas.microsoft.com/office/drawing/2014/main" id="{0B0EAF4E-08CF-0FAC-17F3-C9A08C4EAF6B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01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2" name="Numbers: 12 again">
            <a:extLst>
              <a:ext uri="{FF2B5EF4-FFF2-40B4-BE49-F238E27FC236}">
                <a16:creationId xmlns:a16="http://schemas.microsoft.com/office/drawing/2014/main" id="{D6E81DB5-E59D-DA1E-3E30-BD1C72775F99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12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25" name="Numbers: 44">
            <a:extLst>
              <a:ext uri="{FF2B5EF4-FFF2-40B4-BE49-F238E27FC236}">
                <a16:creationId xmlns:a16="http://schemas.microsoft.com/office/drawing/2014/main" id="{04D5BBE2-7F49-1283-9534-A853FAFD599C}"/>
              </a:ext>
            </a:extLst>
          </p:cNvPr>
          <p:cNvSpPr txBox="1"/>
          <p:nvPr/>
        </p:nvSpPr>
        <p:spPr>
          <a:xfrm>
            <a:off x="1631504" y="908720"/>
            <a:ext cx="2880320" cy="1569660"/>
          </a:xfrm>
          <a:prstGeom prst="rect">
            <a:avLst/>
          </a:prstGeom>
          <a:solidFill>
            <a:srgbClr val="0505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44</a:t>
            </a:r>
            <a:endParaRPr lang="zh-CN" altLang="en-US" sz="9600" dirty="0">
              <a:solidFill>
                <a:schemeClr val="accent3">
                  <a:lumMod val="40000"/>
                  <a:lumOff val="60000"/>
                </a:schemeClr>
              </a:solidFill>
              <a:latin typeface="Iosevka" panose="02000509030000000004" pitchFamily="49" charset="0"/>
              <a:cs typeface="Iosevka" panose="020005090300000000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24B1967-D702-C057-CB8B-DBFE3AEA3F97}"/>
                  </a:ext>
                </a:extLst>
              </p:cNvPr>
              <p:cNvSpPr txBox="1"/>
              <p:nvPr/>
            </p:nvSpPr>
            <p:spPr>
              <a:xfrm>
                <a:off x="6240016" y="1196752"/>
                <a:ext cx="322556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  <a:cs typeface="Iosevka" panose="02000509030000000004" pitchFamily="49" charset="0"/>
                        </a:rPr>
                        <m:t>12×7=84</m:t>
                      </m:r>
                    </m:oMath>
                  </m:oMathPara>
                </a14:m>
                <a:endParaRPr lang="zh-CN" altLang="en-US" sz="4400" dirty="0">
                  <a:solidFill>
                    <a:schemeClr val="bg1"/>
                  </a:solidFill>
                  <a:latin typeface="Latin Modern Math" panose="02000503000000000000" pitchFamily="50" charset="0"/>
                  <a:cs typeface="Iosevka" panose="020005090300000000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24B1967-D702-C057-CB8B-DBFE3AEA3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1196752"/>
                <a:ext cx="322556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9A4266-39AE-7B83-307C-115B8654B3FA}"/>
                  </a:ext>
                </a:extLst>
              </p:cNvPr>
              <p:cNvSpPr txBox="1"/>
              <p:nvPr/>
            </p:nvSpPr>
            <p:spPr>
              <a:xfrm>
                <a:off x="6312024" y="2060848"/>
                <a:ext cx="430598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bg1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  <a:cs typeface="Iosevka" panose="02000509030000000004" pitchFamily="49" charset="0"/>
                      </a:rPr>
                      <m:t>12×12=44</m:t>
                    </m:r>
                  </m:oMath>
                </a14:m>
                <a:r>
                  <a:rPr lang="zh-CN" altLang="en-US" sz="4400" dirty="0">
                    <a:solidFill>
                      <a:schemeClr val="bg1"/>
                    </a:solidFill>
                    <a:latin typeface="Latin Modern Math" panose="02000503000000000000" pitchFamily="50" charset="0"/>
                    <a:cs typeface="Iosevka" panose="02000509030000000004" pitchFamily="49" charset="0"/>
                  </a:rPr>
                  <a:t> </a:t>
                </a:r>
                <a:r>
                  <a:rPr lang="en-US" altLang="zh-CN" sz="4400" dirty="0">
                    <a:solidFill>
                      <a:schemeClr val="bg1"/>
                    </a:solidFill>
                    <a:latin typeface="LM Roman 10" panose="00000500000000000000" pitchFamily="50" charset="0"/>
                    <a:cs typeface="Iosevka" panose="02000509030000000004" pitchFamily="49" charset="0"/>
                  </a:rPr>
                  <a:t>???</a:t>
                </a:r>
                <a:endParaRPr lang="zh-CN" altLang="en-US" sz="4400" dirty="0">
                  <a:solidFill>
                    <a:schemeClr val="bg1"/>
                  </a:solidFill>
                  <a:latin typeface="LM Roman 10" panose="00000500000000000000" pitchFamily="50" charset="0"/>
                  <a:cs typeface="Iosevka" panose="020005090300000000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9A4266-39AE-7B83-307C-115B8654B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2060848"/>
                <a:ext cx="4305987" cy="769441"/>
              </a:xfrm>
              <a:prstGeom prst="rect">
                <a:avLst/>
              </a:prstGeom>
              <a:blipFill>
                <a:blip r:embed="rId3"/>
                <a:stretch>
                  <a:fillRect t="-29365" r="-4526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over 1">
            <a:extLst>
              <a:ext uri="{FF2B5EF4-FFF2-40B4-BE49-F238E27FC236}">
                <a16:creationId xmlns:a16="http://schemas.microsoft.com/office/drawing/2014/main" id="{CCA53196-7967-A391-4F4E-D105F690B4ED}"/>
              </a:ext>
            </a:extLst>
          </p:cNvPr>
          <p:cNvSpPr/>
          <p:nvPr/>
        </p:nvSpPr>
        <p:spPr>
          <a:xfrm>
            <a:off x="6312024" y="1916832"/>
            <a:ext cx="360040" cy="792088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Cover 2">
            <a:extLst>
              <a:ext uri="{FF2B5EF4-FFF2-40B4-BE49-F238E27FC236}">
                <a16:creationId xmlns:a16="http://schemas.microsoft.com/office/drawing/2014/main" id="{FB1B79B2-F891-931D-F417-D287AD149DB4}"/>
              </a:ext>
            </a:extLst>
          </p:cNvPr>
          <p:cNvSpPr/>
          <p:nvPr/>
        </p:nvSpPr>
        <p:spPr>
          <a:xfrm>
            <a:off x="6672064" y="1916832"/>
            <a:ext cx="360040" cy="792088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Cover *">
            <a:extLst>
              <a:ext uri="{FF2B5EF4-FFF2-40B4-BE49-F238E27FC236}">
                <a16:creationId xmlns:a16="http://schemas.microsoft.com/office/drawing/2014/main" id="{75033D5E-FCFC-23B8-D136-5363F5D92BB4}"/>
              </a:ext>
            </a:extLst>
          </p:cNvPr>
          <p:cNvSpPr/>
          <p:nvPr/>
        </p:nvSpPr>
        <p:spPr>
          <a:xfrm>
            <a:off x="7104112" y="1916832"/>
            <a:ext cx="360040" cy="792088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Cover 1">
            <a:extLst>
              <a:ext uri="{FF2B5EF4-FFF2-40B4-BE49-F238E27FC236}">
                <a16:creationId xmlns:a16="http://schemas.microsoft.com/office/drawing/2014/main" id="{F5782887-4F10-4F72-3A7F-E8B793B6E3B0}"/>
              </a:ext>
            </a:extLst>
          </p:cNvPr>
          <p:cNvSpPr/>
          <p:nvPr/>
        </p:nvSpPr>
        <p:spPr>
          <a:xfrm>
            <a:off x="7608168" y="1916832"/>
            <a:ext cx="288032" cy="792088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Cover 2">
            <a:extLst>
              <a:ext uri="{FF2B5EF4-FFF2-40B4-BE49-F238E27FC236}">
                <a16:creationId xmlns:a16="http://schemas.microsoft.com/office/drawing/2014/main" id="{F570B5A2-67FE-2719-B513-28640F04667F}"/>
              </a:ext>
            </a:extLst>
          </p:cNvPr>
          <p:cNvSpPr/>
          <p:nvPr/>
        </p:nvSpPr>
        <p:spPr>
          <a:xfrm>
            <a:off x="7896200" y="1916832"/>
            <a:ext cx="288032" cy="792088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Cover =">
            <a:extLst>
              <a:ext uri="{FF2B5EF4-FFF2-40B4-BE49-F238E27FC236}">
                <a16:creationId xmlns:a16="http://schemas.microsoft.com/office/drawing/2014/main" id="{2AC2F1E2-5E3C-940F-69EC-9C3D32489B83}"/>
              </a:ext>
            </a:extLst>
          </p:cNvPr>
          <p:cNvSpPr/>
          <p:nvPr/>
        </p:nvSpPr>
        <p:spPr>
          <a:xfrm>
            <a:off x="8328248" y="1844824"/>
            <a:ext cx="504056" cy="792088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Cover 44???">
            <a:extLst>
              <a:ext uri="{FF2B5EF4-FFF2-40B4-BE49-F238E27FC236}">
                <a16:creationId xmlns:a16="http://schemas.microsoft.com/office/drawing/2014/main" id="{8AD61D6A-5ED5-14EE-98D0-32D49399F290}"/>
              </a:ext>
            </a:extLst>
          </p:cNvPr>
          <p:cNvSpPr/>
          <p:nvPr/>
        </p:nvSpPr>
        <p:spPr>
          <a:xfrm>
            <a:off x="8904312" y="1916832"/>
            <a:ext cx="1584176" cy="792088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4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0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4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5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8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3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8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8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9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1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4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3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4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5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6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3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4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5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6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8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9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0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1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1" dur="33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  <p:bldP spid="11" grpId="0" animBg="1"/>
      <p:bldP spid="11" grpId="1" animBg="1"/>
      <p:bldP spid="11" grpId="2" animBg="1"/>
      <p:bldP spid="11" grpId="3" animBg="1"/>
      <p:bldP spid="18" grpId="0" animBg="1"/>
      <p:bldP spid="18" grpId="1" animBg="1"/>
      <p:bldP spid="21" grpId="0" animBg="1"/>
      <p:bldP spid="21" grpId="1" animBg="1"/>
      <p:bldP spid="14" grpId="0" animBg="1"/>
      <p:bldP spid="16" grpId="0" animBg="1"/>
      <p:bldP spid="3" grpId="0" animBg="1"/>
      <p:bldP spid="22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FC88A-D07F-7BBB-0D8F-0150CA998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 descr="Calculator outline">
            <a:extLst>
              <a:ext uri="{FF2B5EF4-FFF2-40B4-BE49-F238E27FC236}">
                <a16:creationId xmlns:a16="http://schemas.microsoft.com/office/drawing/2014/main" id="{657D2F58-4506-BF64-6E9D-5F5EE5770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5680" y="2708920"/>
            <a:ext cx="1152128" cy="1152128"/>
          </a:xfrm>
          <a:prstGeom prst="rect">
            <a:avLst/>
          </a:prstGeom>
        </p:spPr>
      </p:pic>
      <p:sp>
        <p:nvSpPr>
          <p:cNvPr id="7" name="12x12 formula">
            <a:extLst>
              <a:ext uri="{FF2B5EF4-FFF2-40B4-BE49-F238E27FC236}">
                <a16:creationId xmlns:a16="http://schemas.microsoft.com/office/drawing/2014/main" id="{20A2A6DE-5C9A-ED84-44B9-783325718C45}"/>
              </a:ext>
            </a:extLst>
          </p:cNvPr>
          <p:cNvSpPr txBox="1"/>
          <p:nvPr/>
        </p:nvSpPr>
        <p:spPr>
          <a:xfrm>
            <a:off x="5343679" y="1425131"/>
            <a:ext cx="3319754" cy="380422"/>
          </a:xfrm>
          <a:custGeom>
            <a:avLst/>
            <a:gdLst/>
            <a:ahLst/>
            <a:cxnLst/>
            <a:rect l="l" t="t" r="r" b="b"/>
            <a:pathLst>
              <a:path w="3319754" h="380422">
                <a:moveTo>
                  <a:pt x="1954809" y="283271"/>
                </a:moveTo>
                <a:lnTo>
                  <a:pt x="2306606" y="283271"/>
                </a:lnTo>
                <a:cubicBezTo>
                  <a:pt x="2309778" y="283352"/>
                  <a:pt x="2312424" y="284449"/>
                  <a:pt x="2314544" y="286562"/>
                </a:cubicBezTo>
                <a:cubicBezTo>
                  <a:pt x="2316663" y="288674"/>
                  <a:pt x="2317763" y="291312"/>
                  <a:pt x="2317845" y="294475"/>
                </a:cubicBezTo>
                <a:cubicBezTo>
                  <a:pt x="2317763" y="297638"/>
                  <a:pt x="2316663" y="300276"/>
                  <a:pt x="2314544" y="302388"/>
                </a:cubicBezTo>
                <a:cubicBezTo>
                  <a:pt x="2312424" y="304500"/>
                  <a:pt x="2309778" y="305598"/>
                  <a:pt x="2306606" y="305679"/>
                </a:cubicBezTo>
                <a:lnTo>
                  <a:pt x="1954809" y="305679"/>
                </a:lnTo>
                <a:cubicBezTo>
                  <a:pt x="1951636" y="305598"/>
                  <a:pt x="1948990" y="304500"/>
                  <a:pt x="1946871" y="302388"/>
                </a:cubicBezTo>
                <a:cubicBezTo>
                  <a:pt x="1944752" y="300276"/>
                  <a:pt x="1943652" y="297638"/>
                  <a:pt x="1943570" y="294475"/>
                </a:cubicBezTo>
                <a:cubicBezTo>
                  <a:pt x="1943652" y="291312"/>
                  <a:pt x="1944752" y="288674"/>
                  <a:pt x="1946871" y="286562"/>
                </a:cubicBezTo>
                <a:cubicBezTo>
                  <a:pt x="1948990" y="284449"/>
                  <a:pt x="1951636" y="283352"/>
                  <a:pt x="1954809" y="283271"/>
                </a:cubicBezTo>
                <a:close/>
                <a:moveTo>
                  <a:pt x="1954809" y="174247"/>
                </a:moveTo>
                <a:lnTo>
                  <a:pt x="2306606" y="174247"/>
                </a:lnTo>
                <a:cubicBezTo>
                  <a:pt x="2309778" y="174329"/>
                  <a:pt x="2312424" y="175426"/>
                  <a:pt x="2314544" y="177539"/>
                </a:cubicBezTo>
                <a:cubicBezTo>
                  <a:pt x="2316663" y="179651"/>
                  <a:pt x="2317763" y="182289"/>
                  <a:pt x="2317845" y="185452"/>
                </a:cubicBezTo>
                <a:cubicBezTo>
                  <a:pt x="2317763" y="188615"/>
                  <a:pt x="2316663" y="191252"/>
                  <a:pt x="2314544" y="193365"/>
                </a:cubicBezTo>
                <a:cubicBezTo>
                  <a:pt x="2312424" y="195477"/>
                  <a:pt x="2309778" y="196574"/>
                  <a:pt x="2306606" y="196656"/>
                </a:cubicBezTo>
                <a:lnTo>
                  <a:pt x="1954809" y="196656"/>
                </a:lnTo>
                <a:cubicBezTo>
                  <a:pt x="1951636" y="196574"/>
                  <a:pt x="1948990" y="195477"/>
                  <a:pt x="1946871" y="193365"/>
                </a:cubicBezTo>
                <a:cubicBezTo>
                  <a:pt x="1944752" y="191252"/>
                  <a:pt x="1943652" y="188615"/>
                  <a:pt x="1943570" y="185452"/>
                </a:cubicBezTo>
                <a:cubicBezTo>
                  <a:pt x="1943652" y="182289"/>
                  <a:pt x="1944752" y="179651"/>
                  <a:pt x="1946871" y="177539"/>
                </a:cubicBezTo>
                <a:cubicBezTo>
                  <a:pt x="1948990" y="175426"/>
                  <a:pt x="1951636" y="174329"/>
                  <a:pt x="1954809" y="174247"/>
                </a:cubicBezTo>
                <a:close/>
                <a:moveTo>
                  <a:pt x="729950" y="104527"/>
                </a:moveTo>
                <a:cubicBezTo>
                  <a:pt x="732959" y="104527"/>
                  <a:pt x="735652" y="105651"/>
                  <a:pt x="738029" y="107899"/>
                </a:cubicBezTo>
                <a:lnTo>
                  <a:pt x="854357" y="224228"/>
                </a:lnTo>
                <a:lnTo>
                  <a:pt x="970686" y="107899"/>
                </a:lnTo>
                <a:cubicBezTo>
                  <a:pt x="973063" y="105651"/>
                  <a:pt x="975756" y="104527"/>
                  <a:pt x="978765" y="104527"/>
                </a:cubicBezTo>
                <a:cubicBezTo>
                  <a:pt x="981774" y="104527"/>
                  <a:pt x="984326" y="105651"/>
                  <a:pt x="986422" y="107899"/>
                </a:cubicBezTo>
                <a:cubicBezTo>
                  <a:pt x="988669" y="109995"/>
                  <a:pt x="989793" y="112547"/>
                  <a:pt x="989793" y="115556"/>
                </a:cubicBezTo>
                <a:cubicBezTo>
                  <a:pt x="989793" y="118565"/>
                  <a:pt x="988669" y="121258"/>
                  <a:pt x="986422" y="123634"/>
                </a:cubicBezTo>
                <a:lnTo>
                  <a:pt x="870093" y="239963"/>
                </a:lnTo>
                <a:lnTo>
                  <a:pt x="986422" y="356292"/>
                </a:lnTo>
                <a:cubicBezTo>
                  <a:pt x="988669" y="358669"/>
                  <a:pt x="989793" y="361362"/>
                  <a:pt x="989793" y="364371"/>
                </a:cubicBezTo>
                <a:cubicBezTo>
                  <a:pt x="989793" y="367379"/>
                  <a:pt x="988669" y="369932"/>
                  <a:pt x="986422" y="372027"/>
                </a:cubicBezTo>
                <a:cubicBezTo>
                  <a:pt x="984326" y="374275"/>
                  <a:pt x="981774" y="375399"/>
                  <a:pt x="978765" y="375399"/>
                </a:cubicBezTo>
                <a:cubicBezTo>
                  <a:pt x="975756" y="375399"/>
                  <a:pt x="973063" y="374275"/>
                  <a:pt x="970686" y="372027"/>
                </a:cubicBezTo>
                <a:lnTo>
                  <a:pt x="854357" y="255699"/>
                </a:lnTo>
                <a:lnTo>
                  <a:pt x="738029" y="372027"/>
                </a:lnTo>
                <a:cubicBezTo>
                  <a:pt x="735652" y="374275"/>
                  <a:pt x="732959" y="375399"/>
                  <a:pt x="729950" y="375399"/>
                </a:cubicBezTo>
                <a:cubicBezTo>
                  <a:pt x="726941" y="375399"/>
                  <a:pt x="724389" y="374275"/>
                  <a:pt x="722293" y="372027"/>
                </a:cubicBezTo>
                <a:cubicBezTo>
                  <a:pt x="720046" y="369932"/>
                  <a:pt x="718922" y="367379"/>
                  <a:pt x="718922" y="364371"/>
                </a:cubicBezTo>
                <a:cubicBezTo>
                  <a:pt x="718922" y="361362"/>
                  <a:pt x="720046" y="358669"/>
                  <a:pt x="722293" y="356292"/>
                </a:cubicBezTo>
                <a:lnTo>
                  <a:pt x="838622" y="239963"/>
                </a:lnTo>
                <a:lnTo>
                  <a:pt x="722293" y="123634"/>
                </a:lnTo>
                <a:cubicBezTo>
                  <a:pt x="720046" y="121258"/>
                  <a:pt x="718922" y="118565"/>
                  <a:pt x="718922" y="115556"/>
                </a:cubicBezTo>
                <a:cubicBezTo>
                  <a:pt x="718922" y="112547"/>
                  <a:pt x="720046" y="109995"/>
                  <a:pt x="722293" y="107899"/>
                </a:cubicBezTo>
                <a:cubicBezTo>
                  <a:pt x="724389" y="105651"/>
                  <a:pt x="726941" y="104527"/>
                  <a:pt x="729950" y="104527"/>
                </a:cubicBezTo>
                <a:close/>
                <a:moveTo>
                  <a:pt x="3223727" y="60728"/>
                </a:moveTo>
                <a:lnTo>
                  <a:pt x="3086605" y="270345"/>
                </a:lnTo>
                <a:lnTo>
                  <a:pt x="3223727" y="270345"/>
                </a:lnTo>
                <a:close/>
                <a:moveTo>
                  <a:pt x="2947502" y="60728"/>
                </a:moveTo>
                <a:lnTo>
                  <a:pt x="2810380" y="270345"/>
                </a:lnTo>
                <a:lnTo>
                  <a:pt x="2947502" y="270345"/>
                </a:lnTo>
                <a:close/>
                <a:moveTo>
                  <a:pt x="2654931" y="6217"/>
                </a:moveTo>
                <a:cubicBezTo>
                  <a:pt x="2661114" y="5983"/>
                  <a:pt x="2664878" y="6732"/>
                  <a:pt x="2666222" y="8465"/>
                </a:cubicBezTo>
                <a:cubicBezTo>
                  <a:pt x="2667566" y="10197"/>
                  <a:pt x="2668104" y="14319"/>
                  <a:pt x="2667835" y="20828"/>
                </a:cubicBezTo>
                <a:lnTo>
                  <a:pt x="2667835" y="336090"/>
                </a:lnTo>
                <a:cubicBezTo>
                  <a:pt x="2667543" y="342971"/>
                  <a:pt x="2668313" y="348383"/>
                  <a:pt x="2670145" y="352329"/>
                </a:cubicBezTo>
                <a:cubicBezTo>
                  <a:pt x="2671977" y="356274"/>
                  <a:pt x="2676618" y="359063"/>
                  <a:pt x="2684070" y="360698"/>
                </a:cubicBezTo>
                <a:cubicBezTo>
                  <a:pt x="2691521" y="362332"/>
                  <a:pt x="2703531" y="363123"/>
                  <a:pt x="2720098" y="363071"/>
                </a:cubicBezTo>
                <a:lnTo>
                  <a:pt x="2738082" y="363071"/>
                </a:lnTo>
                <a:lnTo>
                  <a:pt x="2738082" y="380422"/>
                </a:lnTo>
                <a:cubicBezTo>
                  <a:pt x="2731181" y="379873"/>
                  <a:pt x="2722065" y="379479"/>
                  <a:pt x="2710733" y="379240"/>
                </a:cubicBezTo>
                <a:cubicBezTo>
                  <a:pt x="2699401" y="379002"/>
                  <a:pt x="2687915" y="378857"/>
                  <a:pt x="2676275" y="378805"/>
                </a:cubicBezTo>
                <a:cubicBezTo>
                  <a:pt x="2664634" y="378753"/>
                  <a:pt x="2654902" y="378732"/>
                  <a:pt x="2647077" y="378743"/>
                </a:cubicBezTo>
                <a:cubicBezTo>
                  <a:pt x="2639252" y="378732"/>
                  <a:pt x="2629519" y="378753"/>
                  <a:pt x="2617879" y="378805"/>
                </a:cubicBezTo>
                <a:cubicBezTo>
                  <a:pt x="2606238" y="378857"/>
                  <a:pt x="2594752" y="379002"/>
                  <a:pt x="2583420" y="379240"/>
                </a:cubicBezTo>
                <a:cubicBezTo>
                  <a:pt x="2572088" y="379479"/>
                  <a:pt x="2562972" y="379873"/>
                  <a:pt x="2556072" y="380422"/>
                </a:cubicBezTo>
                <a:lnTo>
                  <a:pt x="2556072" y="363071"/>
                </a:lnTo>
                <a:lnTo>
                  <a:pt x="2574055" y="363071"/>
                </a:lnTo>
                <a:cubicBezTo>
                  <a:pt x="2590623" y="363113"/>
                  <a:pt x="2602633" y="362280"/>
                  <a:pt x="2610084" y="360573"/>
                </a:cubicBezTo>
                <a:cubicBezTo>
                  <a:pt x="2617535" y="358866"/>
                  <a:pt x="2622177" y="356034"/>
                  <a:pt x="2624008" y="352079"/>
                </a:cubicBezTo>
                <a:cubicBezTo>
                  <a:pt x="2625840" y="348123"/>
                  <a:pt x="2626610" y="342794"/>
                  <a:pt x="2626319" y="336090"/>
                </a:cubicBezTo>
                <a:lnTo>
                  <a:pt x="2626319" y="44982"/>
                </a:lnTo>
                <a:cubicBezTo>
                  <a:pt x="2611169" y="51955"/>
                  <a:pt x="2596651" y="56199"/>
                  <a:pt x="2582766" y="57715"/>
                </a:cubicBezTo>
                <a:cubicBezTo>
                  <a:pt x="2568880" y="59231"/>
                  <a:pt x="2558858" y="59837"/>
                  <a:pt x="2552700" y="59534"/>
                </a:cubicBezTo>
                <a:lnTo>
                  <a:pt x="2552700" y="42183"/>
                </a:lnTo>
                <a:cubicBezTo>
                  <a:pt x="2558979" y="42405"/>
                  <a:pt x="2567901" y="41961"/>
                  <a:pt x="2579465" y="40851"/>
                </a:cubicBezTo>
                <a:cubicBezTo>
                  <a:pt x="2591029" y="39741"/>
                  <a:pt x="2603527" y="36633"/>
                  <a:pt x="2616959" y="31527"/>
                </a:cubicBezTo>
                <a:cubicBezTo>
                  <a:pt x="2630391" y="26420"/>
                  <a:pt x="2643048" y="17984"/>
                  <a:pt x="2654931" y="6217"/>
                </a:cubicBezTo>
                <a:close/>
                <a:moveTo>
                  <a:pt x="1607130" y="6217"/>
                </a:moveTo>
                <a:cubicBezTo>
                  <a:pt x="1642107" y="6754"/>
                  <a:pt x="1670534" y="16910"/>
                  <a:pt x="1692411" y="36685"/>
                </a:cubicBezTo>
                <a:cubicBezTo>
                  <a:pt x="1714289" y="56460"/>
                  <a:pt x="1725566" y="82631"/>
                  <a:pt x="1726241" y="115199"/>
                </a:cubicBezTo>
                <a:cubicBezTo>
                  <a:pt x="1726366" y="133475"/>
                  <a:pt x="1722374" y="150234"/>
                  <a:pt x="1714263" y="165477"/>
                </a:cubicBezTo>
                <a:cubicBezTo>
                  <a:pt x="1706152" y="180720"/>
                  <a:pt x="1693170" y="197151"/>
                  <a:pt x="1675315" y="214772"/>
                </a:cubicBezTo>
                <a:cubicBezTo>
                  <a:pt x="1657460" y="232393"/>
                  <a:pt x="1633980" y="253907"/>
                  <a:pt x="1604874" y="279316"/>
                </a:cubicBezTo>
                <a:lnTo>
                  <a:pt x="1545304" y="337220"/>
                </a:lnTo>
                <a:lnTo>
                  <a:pt x="1646480" y="337220"/>
                </a:lnTo>
                <a:cubicBezTo>
                  <a:pt x="1650960" y="337248"/>
                  <a:pt x="1657117" y="337192"/>
                  <a:pt x="1664950" y="337054"/>
                </a:cubicBezTo>
                <a:cubicBezTo>
                  <a:pt x="1672783" y="336915"/>
                  <a:pt x="1680147" y="336526"/>
                  <a:pt x="1687044" y="335888"/>
                </a:cubicBezTo>
                <a:cubicBezTo>
                  <a:pt x="1693940" y="335249"/>
                  <a:pt x="1698222" y="334194"/>
                  <a:pt x="1699892" y="332723"/>
                </a:cubicBezTo>
                <a:cubicBezTo>
                  <a:pt x="1702691" y="328003"/>
                  <a:pt x="1705104" y="320718"/>
                  <a:pt x="1707130" y="310868"/>
                </a:cubicBezTo>
                <a:cubicBezTo>
                  <a:pt x="1709157" y="301019"/>
                  <a:pt x="1710867" y="291626"/>
                  <a:pt x="1712262" y="282689"/>
                </a:cubicBezTo>
                <a:lnTo>
                  <a:pt x="1726241" y="282689"/>
                </a:lnTo>
                <a:lnTo>
                  <a:pt x="1710527" y="380422"/>
                </a:lnTo>
                <a:lnTo>
                  <a:pt x="1502083" y="380422"/>
                </a:lnTo>
                <a:cubicBezTo>
                  <a:pt x="1501954" y="374052"/>
                  <a:pt x="1502212" y="369680"/>
                  <a:pt x="1502855" y="367307"/>
                </a:cubicBezTo>
                <a:cubicBezTo>
                  <a:pt x="1503498" y="364934"/>
                  <a:pt x="1505299" y="362386"/>
                  <a:pt x="1508257" y="359663"/>
                </a:cubicBezTo>
                <a:lnTo>
                  <a:pt x="1616127" y="239402"/>
                </a:lnTo>
                <a:cubicBezTo>
                  <a:pt x="1632118" y="221787"/>
                  <a:pt x="1645825" y="202346"/>
                  <a:pt x="1657247" y="181081"/>
                </a:cubicBezTo>
                <a:cubicBezTo>
                  <a:pt x="1668669" y="159816"/>
                  <a:pt x="1674644" y="137855"/>
                  <a:pt x="1675171" y="115199"/>
                </a:cubicBezTo>
                <a:cubicBezTo>
                  <a:pt x="1675189" y="99569"/>
                  <a:pt x="1672467" y="84827"/>
                  <a:pt x="1667007" y="70974"/>
                </a:cubicBezTo>
                <a:cubicBezTo>
                  <a:pt x="1661547" y="57121"/>
                  <a:pt x="1653244" y="45826"/>
                  <a:pt x="1642098" y="37090"/>
                </a:cubicBezTo>
                <a:cubicBezTo>
                  <a:pt x="1630952" y="28353"/>
                  <a:pt x="1616860" y="23846"/>
                  <a:pt x="1599820" y="23568"/>
                </a:cubicBezTo>
                <a:cubicBezTo>
                  <a:pt x="1583198" y="23673"/>
                  <a:pt x="1568094" y="28667"/>
                  <a:pt x="1554508" y="38549"/>
                </a:cubicBezTo>
                <a:cubicBezTo>
                  <a:pt x="1540922" y="48431"/>
                  <a:pt x="1530744" y="62567"/>
                  <a:pt x="1523974" y="80959"/>
                </a:cubicBezTo>
                <a:cubicBezTo>
                  <a:pt x="1524734" y="80690"/>
                  <a:pt x="1525599" y="80526"/>
                  <a:pt x="1526570" y="80468"/>
                </a:cubicBezTo>
                <a:cubicBezTo>
                  <a:pt x="1527541" y="80409"/>
                  <a:pt x="1529108" y="80386"/>
                  <a:pt x="1531271" y="80398"/>
                </a:cubicBezTo>
                <a:cubicBezTo>
                  <a:pt x="1541105" y="80702"/>
                  <a:pt x="1548519" y="83742"/>
                  <a:pt x="1553513" y="89519"/>
                </a:cubicBezTo>
                <a:cubicBezTo>
                  <a:pt x="1558506" y="95296"/>
                  <a:pt x="1561008" y="101984"/>
                  <a:pt x="1561020" y="109585"/>
                </a:cubicBezTo>
                <a:cubicBezTo>
                  <a:pt x="1560400" y="120893"/>
                  <a:pt x="1556728" y="128728"/>
                  <a:pt x="1550004" y="133090"/>
                </a:cubicBezTo>
                <a:cubicBezTo>
                  <a:pt x="1543281" y="137452"/>
                  <a:pt x="1537223" y="139533"/>
                  <a:pt x="1531832" y="139335"/>
                </a:cubicBezTo>
                <a:cubicBezTo>
                  <a:pt x="1530935" y="139529"/>
                  <a:pt x="1528115" y="139141"/>
                  <a:pt x="1523371" y="138170"/>
                </a:cubicBezTo>
                <a:cubicBezTo>
                  <a:pt x="1518628" y="137200"/>
                  <a:pt x="1513978" y="134484"/>
                  <a:pt x="1509422" y="130021"/>
                </a:cubicBezTo>
                <a:cubicBezTo>
                  <a:pt x="1504865" y="125558"/>
                  <a:pt x="1502419" y="118185"/>
                  <a:pt x="1502083" y="107902"/>
                </a:cubicBezTo>
                <a:cubicBezTo>
                  <a:pt x="1502204" y="90902"/>
                  <a:pt x="1506577" y="74705"/>
                  <a:pt x="1515204" y="59312"/>
                </a:cubicBezTo>
                <a:cubicBezTo>
                  <a:pt x="1523831" y="43918"/>
                  <a:pt x="1535986" y="31303"/>
                  <a:pt x="1551669" y="21466"/>
                </a:cubicBezTo>
                <a:cubicBezTo>
                  <a:pt x="1567352" y="11629"/>
                  <a:pt x="1585839" y="6546"/>
                  <a:pt x="1607130" y="6217"/>
                </a:cubicBezTo>
                <a:close/>
                <a:moveTo>
                  <a:pt x="1350006" y="6217"/>
                </a:moveTo>
                <a:cubicBezTo>
                  <a:pt x="1356189" y="5983"/>
                  <a:pt x="1359953" y="6732"/>
                  <a:pt x="1361297" y="8465"/>
                </a:cubicBezTo>
                <a:cubicBezTo>
                  <a:pt x="1362641" y="10197"/>
                  <a:pt x="1363179" y="14319"/>
                  <a:pt x="1362910" y="20828"/>
                </a:cubicBezTo>
                <a:lnTo>
                  <a:pt x="1362910" y="336090"/>
                </a:lnTo>
                <a:cubicBezTo>
                  <a:pt x="1362618" y="342971"/>
                  <a:pt x="1363388" y="348383"/>
                  <a:pt x="1365220" y="352329"/>
                </a:cubicBezTo>
                <a:cubicBezTo>
                  <a:pt x="1367052" y="356274"/>
                  <a:pt x="1371693" y="359063"/>
                  <a:pt x="1379145" y="360698"/>
                </a:cubicBezTo>
                <a:cubicBezTo>
                  <a:pt x="1386596" y="362332"/>
                  <a:pt x="1398606" y="363123"/>
                  <a:pt x="1415173" y="363071"/>
                </a:cubicBezTo>
                <a:lnTo>
                  <a:pt x="1433157" y="363071"/>
                </a:lnTo>
                <a:lnTo>
                  <a:pt x="1433157" y="380422"/>
                </a:lnTo>
                <a:cubicBezTo>
                  <a:pt x="1426257" y="379873"/>
                  <a:pt x="1417141" y="379479"/>
                  <a:pt x="1405808" y="379240"/>
                </a:cubicBezTo>
                <a:cubicBezTo>
                  <a:pt x="1394476" y="379002"/>
                  <a:pt x="1382990" y="378857"/>
                  <a:pt x="1371350" y="378805"/>
                </a:cubicBezTo>
                <a:cubicBezTo>
                  <a:pt x="1359709" y="378753"/>
                  <a:pt x="1349977" y="378732"/>
                  <a:pt x="1342152" y="378743"/>
                </a:cubicBezTo>
                <a:cubicBezTo>
                  <a:pt x="1334327" y="378732"/>
                  <a:pt x="1324594" y="378753"/>
                  <a:pt x="1312954" y="378805"/>
                </a:cubicBezTo>
                <a:cubicBezTo>
                  <a:pt x="1301313" y="378857"/>
                  <a:pt x="1289827" y="379002"/>
                  <a:pt x="1278495" y="379240"/>
                </a:cubicBezTo>
                <a:cubicBezTo>
                  <a:pt x="1267163" y="379479"/>
                  <a:pt x="1258047" y="379873"/>
                  <a:pt x="1251147" y="380422"/>
                </a:cubicBezTo>
                <a:lnTo>
                  <a:pt x="1251147" y="363071"/>
                </a:lnTo>
                <a:lnTo>
                  <a:pt x="1269130" y="363071"/>
                </a:lnTo>
                <a:cubicBezTo>
                  <a:pt x="1285698" y="363113"/>
                  <a:pt x="1297708" y="362280"/>
                  <a:pt x="1305159" y="360573"/>
                </a:cubicBezTo>
                <a:cubicBezTo>
                  <a:pt x="1312610" y="358866"/>
                  <a:pt x="1317252" y="356034"/>
                  <a:pt x="1319083" y="352079"/>
                </a:cubicBezTo>
                <a:cubicBezTo>
                  <a:pt x="1320915" y="348123"/>
                  <a:pt x="1321685" y="342794"/>
                  <a:pt x="1321394" y="336090"/>
                </a:cubicBezTo>
                <a:lnTo>
                  <a:pt x="1321394" y="44982"/>
                </a:lnTo>
                <a:cubicBezTo>
                  <a:pt x="1306244" y="51955"/>
                  <a:pt x="1291726" y="56199"/>
                  <a:pt x="1277841" y="57715"/>
                </a:cubicBezTo>
                <a:cubicBezTo>
                  <a:pt x="1263955" y="59231"/>
                  <a:pt x="1253933" y="59837"/>
                  <a:pt x="1247775" y="59534"/>
                </a:cubicBezTo>
                <a:lnTo>
                  <a:pt x="1247775" y="42183"/>
                </a:lnTo>
                <a:cubicBezTo>
                  <a:pt x="1254054" y="42405"/>
                  <a:pt x="1262976" y="41961"/>
                  <a:pt x="1274540" y="40851"/>
                </a:cubicBezTo>
                <a:cubicBezTo>
                  <a:pt x="1286104" y="39741"/>
                  <a:pt x="1298602" y="36633"/>
                  <a:pt x="1312034" y="31527"/>
                </a:cubicBezTo>
                <a:cubicBezTo>
                  <a:pt x="1325466" y="26420"/>
                  <a:pt x="1338123" y="17984"/>
                  <a:pt x="1350006" y="6217"/>
                </a:cubicBezTo>
                <a:close/>
                <a:moveTo>
                  <a:pt x="359355" y="6217"/>
                </a:moveTo>
                <a:cubicBezTo>
                  <a:pt x="394332" y="6754"/>
                  <a:pt x="422759" y="16910"/>
                  <a:pt x="444636" y="36685"/>
                </a:cubicBezTo>
                <a:cubicBezTo>
                  <a:pt x="466514" y="56460"/>
                  <a:pt x="477791" y="82631"/>
                  <a:pt x="478466" y="115199"/>
                </a:cubicBezTo>
                <a:cubicBezTo>
                  <a:pt x="478592" y="133475"/>
                  <a:pt x="474599" y="150234"/>
                  <a:pt x="466488" y="165477"/>
                </a:cubicBezTo>
                <a:cubicBezTo>
                  <a:pt x="458377" y="180720"/>
                  <a:pt x="445395" y="197151"/>
                  <a:pt x="427540" y="214772"/>
                </a:cubicBezTo>
                <a:cubicBezTo>
                  <a:pt x="409685" y="232393"/>
                  <a:pt x="386205" y="253907"/>
                  <a:pt x="357099" y="279316"/>
                </a:cubicBezTo>
                <a:lnTo>
                  <a:pt x="297529" y="337220"/>
                </a:lnTo>
                <a:lnTo>
                  <a:pt x="398705" y="337220"/>
                </a:lnTo>
                <a:cubicBezTo>
                  <a:pt x="403185" y="337248"/>
                  <a:pt x="409342" y="337192"/>
                  <a:pt x="417175" y="337054"/>
                </a:cubicBezTo>
                <a:cubicBezTo>
                  <a:pt x="425008" y="336915"/>
                  <a:pt x="432373" y="336526"/>
                  <a:pt x="439269" y="335888"/>
                </a:cubicBezTo>
                <a:cubicBezTo>
                  <a:pt x="446165" y="335249"/>
                  <a:pt x="450447" y="334194"/>
                  <a:pt x="452117" y="332723"/>
                </a:cubicBezTo>
                <a:cubicBezTo>
                  <a:pt x="454916" y="328003"/>
                  <a:pt x="457329" y="320718"/>
                  <a:pt x="459355" y="310868"/>
                </a:cubicBezTo>
                <a:cubicBezTo>
                  <a:pt x="461382" y="301019"/>
                  <a:pt x="463092" y="291626"/>
                  <a:pt x="464487" y="282689"/>
                </a:cubicBezTo>
                <a:lnTo>
                  <a:pt x="478466" y="282689"/>
                </a:lnTo>
                <a:lnTo>
                  <a:pt x="462752" y="380422"/>
                </a:lnTo>
                <a:lnTo>
                  <a:pt x="254308" y="380422"/>
                </a:lnTo>
                <a:cubicBezTo>
                  <a:pt x="254179" y="374052"/>
                  <a:pt x="254437" y="369680"/>
                  <a:pt x="255080" y="367307"/>
                </a:cubicBezTo>
                <a:cubicBezTo>
                  <a:pt x="255723" y="364934"/>
                  <a:pt x="257524" y="362386"/>
                  <a:pt x="260482" y="359663"/>
                </a:cubicBezTo>
                <a:lnTo>
                  <a:pt x="368352" y="239402"/>
                </a:lnTo>
                <a:cubicBezTo>
                  <a:pt x="384343" y="221787"/>
                  <a:pt x="398050" y="202346"/>
                  <a:pt x="409472" y="181081"/>
                </a:cubicBezTo>
                <a:cubicBezTo>
                  <a:pt x="420894" y="159816"/>
                  <a:pt x="426869" y="137855"/>
                  <a:pt x="427396" y="115199"/>
                </a:cubicBezTo>
                <a:cubicBezTo>
                  <a:pt x="427414" y="99569"/>
                  <a:pt x="424692" y="84827"/>
                  <a:pt x="419232" y="70974"/>
                </a:cubicBezTo>
                <a:cubicBezTo>
                  <a:pt x="413772" y="57121"/>
                  <a:pt x="405469" y="45826"/>
                  <a:pt x="394323" y="37090"/>
                </a:cubicBezTo>
                <a:cubicBezTo>
                  <a:pt x="383177" y="28353"/>
                  <a:pt x="369085" y="23846"/>
                  <a:pt x="352045" y="23568"/>
                </a:cubicBezTo>
                <a:cubicBezTo>
                  <a:pt x="335423" y="23673"/>
                  <a:pt x="320319" y="28667"/>
                  <a:pt x="306733" y="38549"/>
                </a:cubicBezTo>
                <a:cubicBezTo>
                  <a:pt x="293147" y="48431"/>
                  <a:pt x="282969" y="62567"/>
                  <a:pt x="276199" y="80959"/>
                </a:cubicBezTo>
                <a:cubicBezTo>
                  <a:pt x="276959" y="80690"/>
                  <a:pt x="277824" y="80526"/>
                  <a:pt x="278795" y="80468"/>
                </a:cubicBezTo>
                <a:cubicBezTo>
                  <a:pt x="279766" y="80409"/>
                  <a:pt x="281333" y="80386"/>
                  <a:pt x="283496" y="80398"/>
                </a:cubicBezTo>
                <a:cubicBezTo>
                  <a:pt x="293331" y="80702"/>
                  <a:pt x="300744" y="83742"/>
                  <a:pt x="305738" y="89519"/>
                </a:cubicBezTo>
                <a:cubicBezTo>
                  <a:pt x="310731" y="95296"/>
                  <a:pt x="313234" y="101984"/>
                  <a:pt x="313245" y="109585"/>
                </a:cubicBezTo>
                <a:cubicBezTo>
                  <a:pt x="312625" y="120893"/>
                  <a:pt x="308954" y="128728"/>
                  <a:pt x="302230" y="133090"/>
                </a:cubicBezTo>
                <a:cubicBezTo>
                  <a:pt x="295506" y="137452"/>
                  <a:pt x="289448" y="139533"/>
                  <a:pt x="284057" y="139335"/>
                </a:cubicBezTo>
                <a:cubicBezTo>
                  <a:pt x="283160" y="139529"/>
                  <a:pt x="280340" y="139141"/>
                  <a:pt x="275596" y="138170"/>
                </a:cubicBezTo>
                <a:cubicBezTo>
                  <a:pt x="270853" y="137200"/>
                  <a:pt x="266203" y="134484"/>
                  <a:pt x="261647" y="130021"/>
                </a:cubicBezTo>
                <a:cubicBezTo>
                  <a:pt x="257090" y="125558"/>
                  <a:pt x="254644" y="118185"/>
                  <a:pt x="254308" y="107902"/>
                </a:cubicBezTo>
                <a:cubicBezTo>
                  <a:pt x="254429" y="90902"/>
                  <a:pt x="258802" y="74705"/>
                  <a:pt x="267429" y="59312"/>
                </a:cubicBezTo>
                <a:cubicBezTo>
                  <a:pt x="276056" y="43918"/>
                  <a:pt x="288211" y="31303"/>
                  <a:pt x="303894" y="21466"/>
                </a:cubicBezTo>
                <a:cubicBezTo>
                  <a:pt x="319577" y="11629"/>
                  <a:pt x="338064" y="6546"/>
                  <a:pt x="359355" y="6217"/>
                </a:cubicBezTo>
                <a:close/>
                <a:moveTo>
                  <a:pt x="102231" y="6217"/>
                </a:moveTo>
                <a:cubicBezTo>
                  <a:pt x="108414" y="5983"/>
                  <a:pt x="112178" y="6732"/>
                  <a:pt x="113522" y="8465"/>
                </a:cubicBezTo>
                <a:cubicBezTo>
                  <a:pt x="114866" y="10197"/>
                  <a:pt x="115404" y="14319"/>
                  <a:pt x="115135" y="20828"/>
                </a:cubicBezTo>
                <a:lnTo>
                  <a:pt x="115135" y="336090"/>
                </a:lnTo>
                <a:cubicBezTo>
                  <a:pt x="114843" y="342971"/>
                  <a:pt x="115613" y="348383"/>
                  <a:pt x="117445" y="352329"/>
                </a:cubicBezTo>
                <a:cubicBezTo>
                  <a:pt x="119277" y="356274"/>
                  <a:pt x="123918" y="359063"/>
                  <a:pt x="131370" y="360698"/>
                </a:cubicBezTo>
                <a:cubicBezTo>
                  <a:pt x="138821" y="362332"/>
                  <a:pt x="150831" y="363123"/>
                  <a:pt x="167398" y="363071"/>
                </a:cubicBezTo>
                <a:lnTo>
                  <a:pt x="185382" y="363071"/>
                </a:lnTo>
                <a:lnTo>
                  <a:pt x="185382" y="380422"/>
                </a:lnTo>
                <a:cubicBezTo>
                  <a:pt x="178482" y="379873"/>
                  <a:pt x="169366" y="379479"/>
                  <a:pt x="158033" y="379240"/>
                </a:cubicBezTo>
                <a:cubicBezTo>
                  <a:pt x="146701" y="379002"/>
                  <a:pt x="135215" y="378857"/>
                  <a:pt x="123575" y="378805"/>
                </a:cubicBezTo>
                <a:cubicBezTo>
                  <a:pt x="111934" y="378753"/>
                  <a:pt x="102202" y="378732"/>
                  <a:pt x="94377" y="378743"/>
                </a:cubicBezTo>
                <a:cubicBezTo>
                  <a:pt x="86552" y="378732"/>
                  <a:pt x="76819" y="378753"/>
                  <a:pt x="65179" y="378805"/>
                </a:cubicBezTo>
                <a:cubicBezTo>
                  <a:pt x="53538" y="378857"/>
                  <a:pt x="42052" y="379002"/>
                  <a:pt x="30720" y="379240"/>
                </a:cubicBezTo>
                <a:cubicBezTo>
                  <a:pt x="19388" y="379479"/>
                  <a:pt x="10272" y="379873"/>
                  <a:pt x="3372" y="380422"/>
                </a:cubicBezTo>
                <a:lnTo>
                  <a:pt x="3372" y="363071"/>
                </a:lnTo>
                <a:lnTo>
                  <a:pt x="21355" y="363071"/>
                </a:lnTo>
                <a:cubicBezTo>
                  <a:pt x="37923" y="363113"/>
                  <a:pt x="49933" y="362280"/>
                  <a:pt x="57384" y="360573"/>
                </a:cubicBezTo>
                <a:cubicBezTo>
                  <a:pt x="64835" y="358866"/>
                  <a:pt x="69477" y="356034"/>
                  <a:pt x="71309" y="352079"/>
                </a:cubicBezTo>
                <a:cubicBezTo>
                  <a:pt x="73140" y="348123"/>
                  <a:pt x="73910" y="342794"/>
                  <a:pt x="73619" y="336090"/>
                </a:cubicBezTo>
                <a:lnTo>
                  <a:pt x="73619" y="44982"/>
                </a:lnTo>
                <a:cubicBezTo>
                  <a:pt x="58469" y="51955"/>
                  <a:pt x="43951" y="56199"/>
                  <a:pt x="30066" y="57715"/>
                </a:cubicBezTo>
                <a:cubicBezTo>
                  <a:pt x="16180" y="59231"/>
                  <a:pt x="6158" y="59837"/>
                  <a:pt x="0" y="59534"/>
                </a:cubicBezTo>
                <a:lnTo>
                  <a:pt x="0" y="42183"/>
                </a:lnTo>
                <a:cubicBezTo>
                  <a:pt x="6279" y="42405"/>
                  <a:pt x="15201" y="41961"/>
                  <a:pt x="26765" y="40851"/>
                </a:cubicBezTo>
                <a:cubicBezTo>
                  <a:pt x="38329" y="39741"/>
                  <a:pt x="50827" y="36633"/>
                  <a:pt x="64259" y="31527"/>
                </a:cubicBezTo>
                <a:cubicBezTo>
                  <a:pt x="77691" y="26420"/>
                  <a:pt x="90348" y="17984"/>
                  <a:pt x="102231" y="6217"/>
                </a:cubicBezTo>
                <a:close/>
                <a:moveTo>
                  <a:pt x="3254581" y="35"/>
                </a:moveTo>
                <a:cubicBezTo>
                  <a:pt x="3258882" y="-59"/>
                  <a:pt x="3261500" y="972"/>
                  <a:pt x="3262435" y="3126"/>
                </a:cubicBezTo>
                <a:cubicBezTo>
                  <a:pt x="3263370" y="5280"/>
                  <a:pt x="3263743" y="9120"/>
                  <a:pt x="3263557" y="14646"/>
                </a:cubicBezTo>
                <a:lnTo>
                  <a:pt x="3263557" y="270345"/>
                </a:lnTo>
                <a:lnTo>
                  <a:pt x="3319754" y="270345"/>
                </a:lnTo>
                <a:lnTo>
                  <a:pt x="3319754" y="287696"/>
                </a:lnTo>
                <a:lnTo>
                  <a:pt x="3263557" y="287696"/>
                </a:lnTo>
                <a:lnTo>
                  <a:pt x="3263557" y="336634"/>
                </a:lnTo>
                <a:cubicBezTo>
                  <a:pt x="3262737" y="346594"/>
                  <a:pt x="3264657" y="353532"/>
                  <a:pt x="3269317" y="357446"/>
                </a:cubicBezTo>
                <a:cubicBezTo>
                  <a:pt x="3273977" y="361360"/>
                  <a:pt x="3286293" y="363235"/>
                  <a:pt x="3306267" y="363071"/>
                </a:cubicBezTo>
                <a:lnTo>
                  <a:pt x="3318068" y="363071"/>
                </a:lnTo>
                <a:lnTo>
                  <a:pt x="3318068" y="380422"/>
                </a:lnTo>
                <a:cubicBezTo>
                  <a:pt x="3306277" y="379617"/>
                  <a:pt x="3293611" y="379128"/>
                  <a:pt x="3280069" y="378953"/>
                </a:cubicBezTo>
                <a:cubicBezTo>
                  <a:pt x="3266527" y="378778"/>
                  <a:pt x="3253731" y="378708"/>
                  <a:pt x="3241678" y="378743"/>
                </a:cubicBezTo>
                <a:cubicBezTo>
                  <a:pt x="3229646" y="378708"/>
                  <a:pt x="3216941" y="378778"/>
                  <a:pt x="3203562" y="378953"/>
                </a:cubicBezTo>
                <a:cubicBezTo>
                  <a:pt x="3190183" y="379128"/>
                  <a:pt x="3177610" y="379617"/>
                  <a:pt x="3165843" y="380422"/>
                </a:cubicBezTo>
                <a:lnTo>
                  <a:pt x="3165843" y="363071"/>
                </a:lnTo>
                <a:lnTo>
                  <a:pt x="3177645" y="363071"/>
                </a:lnTo>
                <a:cubicBezTo>
                  <a:pt x="3197618" y="363235"/>
                  <a:pt x="3209935" y="361360"/>
                  <a:pt x="3214595" y="357446"/>
                </a:cubicBezTo>
                <a:cubicBezTo>
                  <a:pt x="3219254" y="353532"/>
                  <a:pt x="3221175" y="346594"/>
                  <a:pt x="3220355" y="336634"/>
                </a:cubicBezTo>
                <a:lnTo>
                  <a:pt x="3220355" y="287696"/>
                </a:lnTo>
                <a:lnTo>
                  <a:pt x="3070869" y="287696"/>
                </a:lnTo>
                <a:lnTo>
                  <a:pt x="3070869" y="270345"/>
                </a:lnTo>
                <a:lnTo>
                  <a:pt x="3243361" y="6779"/>
                </a:lnTo>
                <a:cubicBezTo>
                  <a:pt x="3245477" y="3547"/>
                  <a:pt x="3247277" y="1581"/>
                  <a:pt x="3248761" y="878"/>
                </a:cubicBezTo>
                <a:cubicBezTo>
                  <a:pt x="3250245" y="176"/>
                  <a:pt x="3252185" y="-105"/>
                  <a:pt x="3254581" y="35"/>
                </a:cubicBezTo>
                <a:close/>
                <a:moveTo>
                  <a:pt x="2978356" y="35"/>
                </a:moveTo>
                <a:cubicBezTo>
                  <a:pt x="2982657" y="-59"/>
                  <a:pt x="2985275" y="972"/>
                  <a:pt x="2986210" y="3126"/>
                </a:cubicBezTo>
                <a:cubicBezTo>
                  <a:pt x="2987145" y="5280"/>
                  <a:pt x="2987519" y="9120"/>
                  <a:pt x="2987332" y="14646"/>
                </a:cubicBezTo>
                <a:lnTo>
                  <a:pt x="2987332" y="270345"/>
                </a:lnTo>
                <a:lnTo>
                  <a:pt x="3043529" y="270345"/>
                </a:lnTo>
                <a:lnTo>
                  <a:pt x="3043529" y="287696"/>
                </a:lnTo>
                <a:lnTo>
                  <a:pt x="2987332" y="287696"/>
                </a:lnTo>
                <a:lnTo>
                  <a:pt x="2987332" y="336634"/>
                </a:lnTo>
                <a:cubicBezTo>
                  <a:pt x="2986512" y="346594"/>
                  <a:pt x="2988432" y="353532"/>
                  <a:pt x="2993092" y="357446"/>
                </a:cubicBezTo>
                <a:cubicBezTo>
                  <a:pt x="2997752" y="361360"/>
                  <a:pt x="3010068" y="363235"/>
                  <a:pt x="3030042" y="363071"/>
                </a:cubicBezTo>
                <a:lnTo>
                  <a:pt x="3041843" y="363071"/>
                </a:lnTo>
                <a:lnTo>
                  <a:pt x="3041843" y="380422"/>
                </a:lnTo>
                <a:cubicBezTo>
                  <a:pt x="3030053" y="379617"/>
                  <a:pt x="3017386" y="379128"/>
                  <a:pt x="3003844" y="378953"/>
                </a:cubicBezTo>
                <a:cubicBezTo>
                  <a:pt x="2990303" y="378778"/>
                  <a:pt x="2977506" y="378708"/>
                  <a:pt x="2965453" y="378743"/>
                </a:cubicBezTo>
                <a:cubicBezTo>
                  <a:pt x="2953421" y="378708"/>
                  <a:pt x="2940716" y="378778"/>
                  <a:pt x="2927337" y="378953"/>
                </a:cubicBezTo>
                <a:cubicBezTo>
                  <a:pt x="2913958" y="379128"/>
                  <a:pt x="2901385" y="379617"/>
                  <a:pt x="2889618" y="380422"/>
                </a:cubicBezTo>
                <a:lnTo>
                  <a:pt x="2889618" y="363071"/>
                </a:lnTo>
                <a:lnTo>
                  <a:pt x="2901420" y="363071"/>
                </a:lnTo>
                <a:cubicBezTo>
                  <a:pt x="2921393" y="363235"/>
                  <a:pt x="2933710" y="361360"/>
                  <a:pt x="2938370" y="357446"/>
                </a:cubicBezTo>
                <a:cubicBezTo>
                  <a:pt x="2943029" y="353532"/>
                  <a:pt x="2944950" y="346594"/>
                  <a:pt x="2944130" y="336634"/>
                </a:cubicBezTo>
                <a:lnTo>
                  <a:pt x="2944130" y="287696"/>
                </a:lnTo>
                <a:lnTo>
                  <a:pt x="2794644" y="287696"/>
                </a:lnTo>
                <a:lnTo>
                  <a:pt x="2794644" y="270345"/>
                </a:lnTo>
                <a:lnTo>
                  <a:pt x="2967136" y="6779"/>
                </a:lnTo>
                <a:cubicBezTo>
                  <a:pt x="2969252" y="3547"/>
                  <a:pt x="2971052" y="1581"/>
                  <a:pt x="2972536" y="878"/>
                </a:cubicBezTo>
                <a:cubicBezTo>
                  <a:pt x="2974020" y="176"/>
                  <a:pt x="2975960" y="-105"/>
                  <a:pt x="2978356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  <a:cs typeface="Iosevka" panose="02000509030000000004" pitchFamily="49" charset="0"/>
            </a:endParaRPr>
          </a:p>
        </p:txBody>
      </p:sp>
      <p:pic>
        <p:nvPicPr>
          <p:cNvPr id="26" name="Graphic 25" descr="Head with gears outline">
            <a:extLst>
              <a:ext uri="{FF2B5EF4-FFF2-40B4-BE49-F238E27FC236}">
                <a16:creationId xmlns:a16="http://schemas.microsoft.com/office/drawing/2014/main" id="{FFECE1A6-988C-D8A8-B203-4D009CB82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5680" y="1052736"/>
            <a:ext cx="1245840" cy="1245840"/>
          </a:xfrm>
          <a:prstGeom prst="rect">
            <a:avLst/>
          </a:prstGeom>
        </p:spPr>
      </p:pic>
      <p:sp>
        <p:nvSpPr>
          <p:cNvPr id="8" name="12x12 formula 1">
            <a:extLst>
              <a:ext uri="{FF2B5EF4-FFF2-40B4-BE49-F238E27FC236}">
                <a16:creationId xmlns:a16="http://schemas.microsoft.com/office/drawing/2014/main" id="{9EF33D09-0F38-6C02-AE35-5949642C201B}"/>
              </a:ext>
            </a:extLst>
          </p:cNvPr>
          <p:cNvSpPr txBox="1"/>
          <p:nvPr/>
        </p:nvSpPr>
        <p:spPr>
          <a:xfrm>
            <a:off x="5343679" y="1425131"/>
            <a:ext cx="3319754" cy="380422"/>
          </a:xfrm>
          <a:custGeom>
            <a:avLst/>
            <a:gdLst/>
            <a:ahLst/>
            <a:cxnLst/>
            <a:rect l="l" t="t" r="r" b="b"/>
            <a:pathLst>
              <a:path w="3319754" h="380422">
                <a:moveTo>
                  <a:pt x="1954809" y="283271"/>
                </a:moveTo>
                <a:lnTo>
                  <a:pt x="2306606" y="283271"/>
                </a:lnTo>
                <a:cubicBezTo>
                  <a:pt x="2309778" y="283352"/>
                  <a:pt x="2312424" y="284449"/>
                  <a:pt x="2314544" y="286562"/>
                </a:cubicBezTo>
                <a:cubicBezTo>
                  <a:pt x="2316663" y="288674"/>
                  <a:pt x="2317763" y="291312"/>
                  <a:pt x="2317845" y="294475"/>
                </a:cubicBezTo>
                <a:cubicBezTo>
                  <a:pt x="2317763" y="297638"/>
                  <a:pt x="2316663" y="300276"/>
                  <a:pt x="2314544" y="302388"/>
                </a:cubicBezTo>
                <a:cubicBezTo>
                  <a:pt x="2312424" y="304500"/>
                  <a:pt x="2309778" y="305598"/>
                  <a:pt x="2306606" y="305679"/>
                </a:cubicBezTo>
                <a:lnTo>
                  <a:pt x="1954809" y="305679"/>
                </a:lnTo>
                <a:cubicBezTo>
                  <a:pt x="1951636" y="305598"/>
                  <a:pt x="1948990" y="304500"/>
                  <a:pt x="1946871" y="302388"/>
                </a:cubicBezTo>
                <a:cubicBezTo>
                  <a:pt x="1944752" y="300276"/>
                  <a:pt x="1943652" y="297638"/>
                  <a:pt x="1943570" y="294475"/>
                </a:cubicBezTo>
                <a:cubicBezTo>
                  <a:pt x="1943652" y="291312"/>
                  <a:pt x="1944752" y="288674"/>
                  <a:pt x="1946871" y="286562"/>
                </a:cubicBezTo>
                <a:cubicBezTo>
                  <a:pt x="1948990" y="284449"/>
                  <a:pt x="1951636" y="283352"/>
                  <a:pt x="1954809" y="283271"/>
                </a:cubicBezTo>
                <a:close/>
                <a:moveTo>
                  <a:pt x="1954809" y="174247"/>
                </a:moveTo>
                <a:lnTo>
                  <a:pt x="2306606" y="174247"/>
                </a:lnTo>
                <a:cubicBezTo>
                  <a:pt x="2309778" y="174329"/>
                  <a:pt x="2312424" y="175426"/>
                  <a:pt x="2314544" y="177539"/>
                </a:cubicBezTo>
                <a:cubicBezTo>
                  <a:pt x="2316663" y="179651"/>
                  <a:pt x="2317763" y="182289"/>
                  <a:pt x="2317845" y="185452"/>
                </a:cubicBezTo>
                <a:cubicBezTo>
                  <a:pt x="2317763" y="188615"/>
                  <a:pt x="2316663" y="191252"/>
                  <a:pt x="2314544" y="193365"/>
                </a:cubicBezTo>
                <a:cubicBezTo>
                  <a:pt x="2312424" y="195477"/>
                  <a:pt x="2309778" y="196574"/>
                  <a:pt x="2306606" y="196656"/>
                </a:cubicBezTo>
                <a:lnTo>
                  <a:pt x="1954809" y="196656"/>
                </a:lnTo>
                <a:cubicBezTo>
                  <a:pt x="1951636" y="196574"/>
                  <a:pt x="1948990" y="195477"/>
                  <a:pt x="1946871" y="193365"/>
                </a:cubicBezTo>
                <a:cubicBezTo>
                  <a:pt x="1944752" y="191252"/>
                  <a:pt x="1943652" y="188615"/>
                  <a:pt x="1943570" y="185452"/>
                </a:cubicBezTo>
                <a:cubicBezTo>
                  <a:pt x="1943652" y="182289"/>
                  <a:pt x="1944752" y="179651"/>
                  <a:pt x="1946871" y="177539"/>
                </a:cubicBezTo>
                <a:cubicBezTo>
                  <a:pt x="1948990" y="175426"/>
                  <a:pt x="1951636" y="174329"/>
                  <a:pt x="1954809" y="174247"/>
                </a:cubicBezTo>
                <a:close/>
                <a:moveTo>
                  <a:pt x="729950" y="104527"/>
                </a:moveTo>
                <a:cubicBezTo>
                  <a:pt x="732959" y="104527"/>
                  <a:pt x="735652" y="105651"/>
                  <a:pt x="738029" y="107899"/>
                </a:cubicBezTo>
                <a:lnTo>
                  <a:pt x="854357" y="224228"/>
                </a:lnTo>
                <a:lnTo>
                  <a:pt x="970686" y="107899"/>
                </a:lnTo>
                <a:cubicBezTo>
                  <a:pt x="973063" y="105651"/>
                  <a:pt x="975756" y="104527"/>
                  <a:pt x="978765" y="104527"/>
                </a:cubicBezTo>
                <a:cubicBezTo>
                  <a:pt x="981774" y="104527"/>
                  <a:pt x="984326" y="105651"/>
                  <a:pt x="986422" y="107899"/>
                </a:cubicBezTo>
                <a:cubicBezTo>
                  <a:pt x="988669" y="109995"/>
                  <a:pt x="989793" y="112547"/>
                  <a:pt x="989793" y="115556"/>
                </a:cubicBezTo>
                <a:cubicBezTo>
                  <a:pt x="989793" y="118565"/>
                  <a:pt x="988669" y="121258"/>
                  <a:pt x="986422" y="123634"/>
                </a:cubicBezTo>
                <a:lnTo>
                  <a:pt x="870093" y="239963"/>
                </a:lnTo>
                <a:lnTo>
                  <a:pt x="986422" y="356292"/>
                </a:lnTo>
                <a:cubicBezTo>
                  <a:pt x="988669" y="358669"/>
                  <a:pt x="989793" y="361362"/>
                  <a:pt x="989793" y="364371"/>
                </a:cubicBezTo>
                <a:cubicBezTo>
                  <a:pt x="989793" y="367379"/>
                  <a:pt x="988669" y="369932"/>
                  <a:pt x="986422" y="372027"/>
                </a:cubicBezTo>
                <a:cubicBezTo>
                  <a:pt x="984326" y="374275"/>
                  <a:pt x="981774" y="375399"/>
                  <a:pt x="978765" y="375399"/>
                </a:cubicBezTo>
                <a:cubicBezTo>
                  <a:pt x="975756" y="375399"/>
                  <a:pt x="973063" y="374275"/>
                  <a:pt x="970686" y="372027"/>
                </a:cubicBezTo>
                <a:lnTo>
                  <a:pt x="854357" y="255699"/>
                </a:lnTo>
                <a:lnTo>
                  <a:pt x="738029" y="372027"/>
                </a:lnTo>
                <a:cubicBezTo>
                  <a:pt x="735652" y="374275"/>
                  <a:pt x="732959" y="375399"/>
                  <a:pt x="729950" y="375399"/>
                </a:cubicBezTo>
                <a:cubicBezTo>
                  <a:pt x="726941" y="375399"/>
                  <a:pt x="724389" y="374275"/>
                  <a:pt x="722293" y="372027"/>
                </a:cubicBezTo>
                <a:cubicBezTo>
                  <a:pt x="720046" y="369932"/>
                  <a:pt x="718922" y="367379"/>
                  <a:pt x="718922" y="364371"/>
                </a:cubicBezTo>
                <a:cubicBezTo>
                  <a:pt x="718922" y="361362"/>
                  <a:pt x="720046" y="358669"/>
                  <a:pt x="722293" y="356292"/>
                </a:cubicBezTo>
                <a:lnTo>
                  <a:pt x="838622" y="239963"/>
                </a:lnTo>
                <a:lnTo>
                  <a:pt x="722293" y="123634"/>
                </a:lnTo>
                <a:cubicBezTo>
                  <a:pt x="720046" y="121258"/>
                  <a:pt x="718922" y="118565"/>
                  <a:pt x="718922" y="115556"/>
                </a:cubicBezTo>
                <a:cubicBezTo>
                  <a:pt x="718922" y="112547"/>
                  <a:pt x="720046" y="109995"/>
                  <a:pt x="722293" y="107899"/>
                </a:cubicBezTo>
                <a:cubicBezTo>
                  <a:pt x="724389" y="105651"/>
                  <a:pt x="726941" y="104527"/>
                  <a:pt x="729950" y="104527"/>
                </a:cubicBezTo>
                <a:close/>
                <a:moveTo>
                  <a:pt x="3223727" y="60728"/>
                </a:moveTo>
                <a:lnTo>
                  <a:pt x="3086605" y="270345"/>
                </a:lnTo>
                <a:lnTo>
                  <a:pt x="3223727" y="270345"/>
                </a:lnTo>
                <a:close/>
                <a:moveTo>
                  <a:pt x="2947502" y="60728"/>
                </a:moveTo>
                <a:lnTo>
                  <a:pt x="2810380" y="270345"/>
                </a:lnTo>
                <a:lnTo>
                  <a:pt x="2947502" y="270345"/>
                </a:lnTo>
                <a:close/>
                <a:moveTo>
                  <a:pt x="2654931" y="6217"/>
                </a:moveTo>
                <a:cubicBezTo>
                  <a:pt x="2661114" y="5983"/>
                  <a:pt x="2664878" y="6732"/>
                  <a:pt x="2666222" y="8465"/>
                </a:cubicBezTo>
                <a:cubicBezTo>
                  <a:pt x="2667566" y="10197"/>
                  <a:pt x="2668104" y="14319"/>
                  <a:pt x="2667835" y="20828"/>
                </a:cubicBezTo>
                <a:lnTo>
                  <a:pt x="2667835" y="336090"/>
                </a:lnTo>
                <a:cubicBezTo>
                  <a:pt x="2667543" y="342971"/>
                  <a:pt x="2668313" y="348383"/>
                  <a:pt x="2670145" y="352329"/>
                </a:cubicBezTo>
                <a:cubicBezTo>
                  <a:pt x="2671977" y="356274"/>
                  <a:pt x="2676618" y="359063"/>
                  <a:pt x="2684070" y="360698"/>
                </a:cubicBezTo>
                <a:cubicBezTo>
                  <a:pt x="2691521" y="362332"/>
                  <a:pt x="2703531" y="363123"/>
                  <a:pt x="2720098" y="363071"/>
                </a:cubicBezTo>
                <a:lnTo>
                  <a:pt x="2738082" y="363071"/>
                </a:lnTo>
                <a:lnTo>
                  <a:pt x="2738082" y="380422"/>
                </a:lnTo>
                <a:cubicBezTo>
                  <a:pt x="2731181" y="379873"/>
                  <a:pt x="2722065" y="379479"/>
                  <a:pt x="2710733" y="379240"/>
                </a:cubicBezTo>
                <a:cubicBezTo>
                  <a:pt x="2699401" y="379002"/>
                  <a:pt x="2687915" y="378857"/>
                  <a:pt x="2676275" y="378805"/>
                </a:cubicBezTo>
                <a:cubicBezTo>
                  <a:pt x="2664634" y="378753"/>
                  <a:pt x="2654902" y="378732"/>
                  <a:pt x="2647077" y="378743"/>
                </a:cubicBezTo>
                <a:cubicBezTo>
                  <a:pt x="2639252" y="378732"/>
                  <a:pt x="2629519" y="378753"/>
                  <a:pt x="2617879" y="378805"/>
                </a:cubicBezTo>
                <a:cubicBezTo>
                  <a:pt x="2606238" y="378857"/>
                  <a:pt x="2594752" y="379002"/>
                  <a:pt x="2583420" y="379240"/>
                </a:cubicBezTo>
                <a:cubicBezTo>
                  <a:pt x="2572088" y="379479"/>
                  <a:pt x="2562972" y="379873"/>
                  <a:pt x="2556072" y="380422"/>
                </a:cubicBezTo>
                <a:lnTo>
                  <a:pt x="2556072" y="363071"/>
                </a:lnTo>
                <a:lnTo>
                  <a:pt x="2574055" y="363071"/>
                </a:lnTo>
                <a:cubicBezTo>
                  <a:pt x="2590623" y="363113"/>
                  <a:pt x="2602633" y="362280"/>
                  <a:pt x="2610084" y="360573"/>
                </a:cubicBezTo>
                <a:cubicBezTo>
                  <a:pt x="2617535" y="358866"/>
                  <a:pt x="2622177" y="356034"/>
                  <a:pt x="2624008" y="352079"/>
                </a:cubicBezTo>
                <a:cubicBezTo>
                  <a:pt x="2625840" y="348123"/>
                  <a:pt x="2626610" y="342794"/>
                  <a:pt x="2626319" y="336090"/>
                </a:cubicBezTo>
                <a:lnTo>
                  <a:pt x="2626319" y="44982"/>
                </a:lnTo>
                <a:cubicBezTo>
                  <a:pt x="2611169" y="51955"/>
                  <a:pt x="2596651" y="56199"/>
                  <a:pt x="2582766" y="57715"/>
                </a:cubicBezTo>
                <a:cubicBezTo>
                  <a:pt x="2568880" y="59231"/>
                  <a:pt x="2558858" y="59837"/>
                  <a:pt x="2552700" y="59534"/>
                </a:cubicBezTo>
                <a:lnTo>
                  <a:pt x="2552700" y="42183"/>
                </a:lnTo>
                <a:cubicBezTo>
                  <a:pt x="2558979" y="42405"/>
                  <a:pt x="2567901" y="41961"/>
                  <a:pt x="2579465" y="40851"/>
                </a:cubicBezTo>
                <a:cubicBezTo>
                  <a:pt x="2591029" y="39741"/>
                  <a:pt x="2603527" y="36633"/>
                  <a:pt x="2616959" y="31527"/>
                </a:cubicBezTo>
                <a:cubicBezTo>
                  <a:pt x="2630391" y="26420"/>
                  <a:pt x="2643048" y="17984"/>
                  <a:pt x="2654931" y="6217"/>
                </a:cubicBezTo>
                <a:close/>
                <a:moveTo>
                  <a:pt x="1607130" y="6217"/>
                </a:moveTo>
                <a:cubicBezTo>
                  <a:pt x="1642107" y="6754"/>
                  <a:pt x="1670534" y="16910"/>
                  <a:pt x="1692411" y="36685"/>
                </a:cubicBezTo>
                <a:cubicBezTo>
                  <a:pt x="1714289" y="56460"/>
                  <a:pt x="1725566" y="82631"/>
                  <a:pt x="1726241" y="115199"/>
                </a:cubicBezTo>
                <a:cubicBezTo>
                  <a:pt x="1726366" y="133475"/>
                  <a:pt x="1722374" y="150234"/>
                  <a:pt x="1714263" y="165477"/>
                </a:cubicBezTo>
                <a:cubicBezTo>
                  <a:pt x="1706152" y="180720"/>
                  <a:pt x="1693170" y="197151"/>
                  <a:pt x="1675315" y="214772"/>
                </a:cubicBezTo>
                <a:cubicBezTo>
                  <a:pt x="1657460" y="232393"/>
                  <a:pt x="1633980" y="253907"/>
                  <a:pt x="1604874" y="279316"/>
                </a:cubicBezTo>
                <a:lnTo>
                  <a:pt x="1545304" y="337220"/>
                </a:lnTo>
                <a:lnTo>
                  <a:pt x="1646480" y="337220"/>
                </a:lnTo>
                <a:cubicBezTo>
                  <a:pt x="1650960" y="337248"/>
                  <a:pt x="1657117" y="337192"/>
                  <a:pt x="1664950" y="337054"/>
                </a:cubicBezTo>
                <a:cubicBezTo>
                  <a:pt x="1672783" y="336915"/>
                  <a:pt x="1680147" y="336526"/>
                  <a:pt x="1687044" y="335888"/>
                </a:cubicBezTo>
                <a:cubicBezTo>
                  <a:pt x="1693940" y="335249"/>
                  <a:pt x="1698222" y="334194"/>
                  <a:pt x="1699892" y="332723"/>
                </a:cubicBezTo>
                <a:cubicBezTo>
                  <a:pt x="1702691" y="328003"/>
                  <a:pt x="1705104" y="320718"/>
                  <a:pt x="1707130" y="310868"/>
                </a:cubicBezTo>
                <a:cubicBezTo>
                  <a:pt x="1709157" y="301019"/>
                  <a:pt x="1710867" y="291626"/>
                  <a:pt x="1712262" y="282689"/>
                </a:cubicBezTo>
                <a:lnTo>
                  <a:pt x="1726241" y="282689"/>
                </a:lnTo>
                <a:lnTo>
                  <a:pt x="1710527" y="380422"/>
                </a:lnTo>
                <a:lnTo>
                  <a:pt x="1502083" y="380422"/>
                </a:lnTo>
                <a:cubicBezTo>
                  <a:pt x="1501954" y="374052"/>
                  <a:pt x="1502212" y="369680"/>
                  <a:pt x="1502855" y="367307"/>
                </a:cubicBezTo>
                <a:cubicBezTo>
                  <a:pt x="1503498" y="364934"/>
                  <a:pt x="1505299" y="362386"/>
                  <a:pt x="1508257" y="359663"/>
                </a:cubicBezTo>
                <a:lnTo>
                  <a:pt x="1616127" y="239402"/>
                </a:lnTo>
                <a:cubicBezTo>
                  <a:pt x="1632118" y="221787"/>
                  <a:pt x="1645825" y="202346"/>
                  <a:pt x="1657247" y="181081"/>
                </a:cubicBezTo>
                <a:cubicBezTo>
                  <a:pt x="1668669" y="159816"/>
                  <a:pt x="1674644" y="137855"/>
                  <a:pt x="1675171" y="115199"/>
                </a:cubicBezTo>
                <a:cubicBezTo>
                  <a:pt x="1675189" y="99569"/>
                  <a:pt x="1672467" y="84827"/>
                  <a:pt x="1667007" y="70974"/>
                </a:cubicBezTo>
                <a:cubicBezTo>
                  <a:pt x="1661547" y="57121"/>
                  <a:pt x="1653244" y="45826"/>
                  <a:pt x="1642098" y="37090"/>
                </a:cubicBezTo>
                <a:cubicBezTo>
                  <a:pt x="1630952" y="28353"/>
                  <a:pt x="1616860" y="23846"/>
                  <a:pt x="1599820" y="23568"/>
                </a:cubicBezTo>
                <a:cubicBezTo>
                  <a:pt x="1583198" y="23673"/>
                  <a:pt x="1568094" y="28667"/>
                  <a:pt x="1554508" y="38549"/>
                </a:cubicBezTo>
                <a:cubicBezTo>
                  <a:pt x="1540922" y="48431"/>
                  <a:pt x="1530744" y="62567"/>
                  <a:pt x="1523974" y="80959"/>
                </a:cubicBezTo>
                <a:cubicBezTo>
                  <a:pt x="1524734" y="80690"/>
                  <a:pt x="1525599" y="80526"/>
                  <a:pt x="1526570" y="80468"/>
                </a:cubicBezTo>
                <a:cubicBezTo>
                  <a:pt x="1527541" y="80409"/>
                  <a:pt x="1529108" y="80386"/>
                  <a:pt x="1531271" y="80398"/>
                </a:cubicBezTo>
                <a:cubicBezTo>
                  <a:pt x="1541105" y="80702"/>
                  <a:pt x="1548519" y="83742"/>
                  <a:pt x="1553513" y="89519"/>
                </a:cubicBezTo>
                <a:cubicBezTo>
                  <a:pt x="1558506" y="95296"/>
                  <a:pt x="1561008" y="101984"/>
                  <a:pt x="1561020" y="109585"/>
                </a:cubicBezTo>
                <a:cubicBezTo>
                  <a:pt x="1560400" y="120893"/>
                  <a:pt x="1556728" y="128728"/>
                  <a:pt x="1550004" y="133090"/>
                </a:cubicBezTo>
                <a:cubicBezTo>
                  <a:pt x="1543281" y="137452"/>
                  <a:pt x="1537223" y="139533"/>
                  <a:pt x="1531832" y="139335"/>
                </a:cubicBezTo>
                <a:cubicBezTo>
                  <a:pt x="1530935" y="139529"/>
                  <a:pt x="1528115" y="139141"/>
                  <a:pt x="1523371" y="138170"/>
                </a:cubicBezTo>
                <a:cubicBezTo>
                  <a:pt x="1518628" y="137200"/>
                  <a:pt x="1513978" y="134484"/>
                  <a:pt x="1509422" y="130021"/>
                </a:cubicBezTo>
                <a:cubicBezTo>
                  <a:pt x="1504865" y="125558"/>
                  <a:pt x="1502419" y="118185"/>
                  <a:pt x="1502083" y="107902"/>
                </a:cubicBezTo>
                <a:cubicBezTo>
                  <a:pt x="1502204" y="90902"/>
                  <a:pt x="1506577" y="74705"/>
                  <a:pt x="1515204" y="59312"/>
                </a:cubicBezTo>
                <a:cubicBezTo>
                  <a:pt x="1523831" y="43918"/>
                  <a:pt x="1535986" y="31303"/>
                  <a:pt x="1551669" y="21466"/>
                </a:cubicBezTo>
                <a:cubicBezTo>
                  <a:pt x="1567352" y="11629"/>
                  <a:pt x="1585839" y="6546"/>
                  <a:pt x="1607130" y="6217"/>
                </a:cubicBezTo>
                <a:close/>
                <a:moveTo>
                  <a:pt x="1350006" y="6217"/>
                </a:moveTo>
                <a:cubicBezTo>
                  <a:pt x="1356189" y="5983"/>
                  <a:pt x="1359953" y="6732"/>
                  <a:pt x="1361297" y="8465"/>
                </a:cubicBezTo>
                <a:cubicBezTo>
                  <a:pt x="1362641" y="10197"/>
                  <a:pt x="1363179" y="14319"/>
                  <a:pt x="1362910" y="20828"/>
                </a:cubicBezTo>
                <a:lnTo>
                  <a:pt x="1362910" y="336090"/>
                </a:lnTo>
                <a:cubicBezTo>
                  <a:pt x="1362618" y="342971"/>
                  <a:pt x="1363388" y="348383"/>
                  <a:pt x="1365220" y="352329"/>
                </a:cubicBezTo>
                <a:cubicBezTo>
                  <a:pt x="1367052" y="356274"/>
                  <a:pt x="1371693" y="359063"/>
                  <a:pt x="1379145" y="360698"/>
                </a:cubicBezTo>
                <a:cubicBezTo>
                  <a:pt x="1386596" y="362332"/>
                  <a:pt x="1398606" y="363123"/>
                  <a:pt x="1415173" y="363071"/>
                </a:cubicBezTo>
                <a:lnTo>
                  <a:pt x="1433157" y="363071"/>
                </a:lnTo>
                <a:lnTo>
                  <a:pt x="1433157" y="380422"/>
                </a:lnTo>
                <a:cubicBezTo>
                  <a:pt x="1426257" y="379873"/>
                  <a:pt x="1417141" y="379479"/>
                  <a:pt x="1405808" y="379240"/>
                </a:cubicBezTo>
                <a:cubicBezTo>
                  <a:pt x="1394476" y="379002"/>
                  <a:pt x="1382990" y="378857"/>
                  <a:pt x="1371350" y="378805"/>
                </a:cubicBezTo>
                <a:cubicBezTo>
                  <a:pt x="1359709" y="378753"/>
                  <a:pt x="1349977" y="378732"/>
                  <a:pt x="1342152" y="378743"/>
                </a:cubicBezTo>
                <a:cubicBezTo>
                  <a:pt x="1334327" y="378732"/>
                  <a:pt x="1324594" y="378753"/>
                  <a:pt x="1312954" y="378805"/>
                </a:cubicBezTo>
                <a:cubicBezTo>
                  <a:pt x="1301313" y="378857"/>
                  <a:pt x="1289827" y="379002"/>
                  <a:pt x="1278495" y="379240"/>
                </a:cubicBezTo>
                <a:cubicBezTo>
                  <a:pt x="1267163" y="379479"/>
                  <a:pt x="1258047" y="379873"/>
                  <a:pt x="1251147" y="380422"/>
                </a:cubicBezTo>
                <a:lnTo>
                  <a:pt x="1251147" y="363071"/>
                </a:lnTo>
                <a:lnTo>
                  <a:pt x="1269130" y="363071"/>
                </a:lnTo>
                <a:cubicBezTo>
                  <a:pt x="1285698" y="363113"/>
                  <a:pt x="1297708" y="362280"/>
                  <a:pt x="1305159" y="360573"/>
                </a:cubicBezTo>
                <a:cubicBezTo>
                  <a:pt x="1312610" y="358866"/>
                  <a:pt x="1317252" y="356034"/>
                  <a:pt x="1319083" y="352079"/>
                </a:cubicBezTo>
                <a:cubicBezTo>
                  <a:pt x="1320915" y="348123"/>
                  <a:pt x="1321685" y="342794"/>
                  <a:pt x="1321394" y="336090"/>
                </a:cubicBezTo>
                <a:lnTo>
                  <a:pt x="1321394" y="44982"/>
                </a:lnTo>
                <a:cubicBezTo>
                  <a:pt x="1306244" y="51955"/>
                  <a:pt x="1291726" y="56199"/>
                  <a:pt x="1277841" y="57715"/>
                </a:cubicBezTo>
                <a:cubicBezTo>
                  <a:pt x="1263955" y="59231"/>
                  <a:pt x="1253933" y="59837"/>
                  <a:pt x="1247775" y="59534"/>
                </a:cubicBezTo>
                <a:lnTo>
                  <a:pt x="1247775" y="42183"/>
                </a:lnTo>
                <a:cubicBezTo>
                  <a:pt x="1254054" y="42405"/>
                  <a:pt x="1262976" y="41961"/>
                  <a:pt x="1274540" y="40851"/>
                </a:cubicBezTo>
                <a:cubicBezTo>
                  <a:pt x="1286104" y="39741"/>
                  <a:pt x="1298602" y="36633"/>
                  <a:pt x="1312034" y="31527"/>
                </a:cubicBezTo>
                <a:cubicBezTo>
                  <a:pt x="1325466" y="26420"/>
                  <a:pt x="1338123" y="17984"/>
                  <a:pt x="1350006" y="6217"/>
                </a:cubicBezTo>
                <a:close/>
                <a:moveTo>
                  <a:pt x="359355" y="6217"/>
                </a:moveTo>
                <a:cubicBezTo>
                  <a:pt x="394332" y="6754"/>
                  <a:pt x="422759" y="16910"/>
                  <a:pt x="444636" y="36685"/>
                </a:cubicBezTo>
                <a:cubicBezTo>
                  <a:pt x="466514" y="56460"/>
                  <a:pt x="477791" y="82631"/>
                  <a:pt x="478466" y="115199"/>
                </a:cubicBezTo>
                <a:cubicBezTo>
                  <a:pt x="478592" y="133475"/>
                  <a:pt x="474599" y="150234"/>
                  <a:pt x="466488" y="165477"/>
                </a:cubicBezTo>
                <a:cubicBezTo>
                  <a:pt x="458377" y="180720"/>
                  <a:pt x="445395" y="197151"/>
                  <a:pt x="427540" y="214772"/>
                </a:cubicBezTo>
                <a:cubicBezTo>
                  <a:pt x="409685" y="232393"/>
                  <a:pt x="386205" y="253907"/>
                  <a:pt x="357099" y="279316"/>
                </a:cubicBezTo>
                <a:lnTo>
                  <a:pt x="297529" y="337220"/>
                </a:lnTo>
                <a:lnTo>
                  <a:pt x="398705" y="337220"/>
                </a:lnTo>
                <a:cubicBezTo>
                  <a:pt x="403185" y="337248"/>
                  <a:pt x="409342" y="337192"/>
                  <a:pt x="417175" y="337054"/>
                </a:cubicBezTo>
                <a:cubicBezTo>
                  <a:pt x="425008" y="336915"/>
                  <a:pt x="432373" y="336526"/>
                  <a:pt x="439269" y="335888"/>
                </a:cubicBezTo>
                <a:cubicBezTo>
                  <a:pt x="446165" y="335249"/>
                  <a:pt x="450447" y="334194"/>
                  <a:pt x="452117" y="332723"/>
                </a:cubicBezTo>
                <a:cubicBezTo>
                  <a:pt x="454916" y="328003"/>
                  <a:pt x="457329" y="320718"/>
                  <a:pt x="459355" y="310868"/>
                </a:cubicBezTo>
                <a:cubicBezTo>
                  <a:pt x="461382" y="301019"/>
                  <a:pt x="463092" y="291626"/>
                  <a:pt x="464487" y="282689"/>
                </a:cubicBezTo>
                <a:lnTo>
                  <a:pt x="478466" y="282689"/>
                </a:lnTo>
                <a:lnTo>
                  <a:pt x="462752" y="380422"/>
                </a:lnTo>
                <a:lnTo>
                  <a:pt x="254308" y="380422"/>
                </a:lnTo>
                <a:cubicBezTo>
                  <a:pt x="254179" y="374052"/>
                  <a:pt x="254437" y="369680"/>
                  <a:pt x="255080" y="367307"/>
                </a:cubicBezTo>
                <a:cubicBezTo>
                  <a:pt x="255723" y="364934"/>
                  <a:pt x="257524" y="362386"/>
                  <a:pt x="260482" y="359663"/>
                </a:cubicBezTo>
                <a:lnTo>
                  <a:pt x="368352" y="239402"/>
                </a:lnTo>
                <a:cubicBezTo>
                  <a:pt x="384343" y="221787"/>
                  <a:pt x="398050" y="202346"/>
                  <a:pt x="409472" y="181081"/>
                </a:cubicBezTo>
                <a:cubicBezTo>
                  <a:pt x="420894" y="159816"/>
                  <a:pt x="426869" y="137855"/>
                  <a:pt x="427396" y="115199"/>
                </a:cubicBezTo>
                <a:cubicBezTo>
                  <a:pt x="427414" y="99569"/>
                  <a:pt x="424692" y="84827"/>
                  <a:pt x="419232" y="70974"/>
                </a:cubicBezTo>
                <a:cubicBezTo>
                  <a:pt x="413772" y="57121"/>
                  <a:pt x="405469" y="45826"/>
                  <a:pt x="394323" y="37090"/>
                </a:cubicBezTo>
                <a:cubicBezTo>
                  <a:pt x="383177" y="28353"/>
                  <a:pt x="369085" y="23846"/>
                  <a:pt x="352045" y="23568"/>
                </a:cubicBezTo>
                <a:cubicBezTo>
                  <a:pt x="335423" y="23673"/>
                  <a:pt x="320319" y="28667"/>
                  <a:pt x="306733" y="38549"/>
                </a:cubicBezTo>
                <a:cubicBezTo>
                  <a:pt x="293147" y="48431"/>
                  <a:pt x="282969" y="62567"/>
                  <a:pt x="276199" y="80959"/>
                </a:cubicBezTo>
                <a:cubicBezTo>
                  <a:pt x="276959" y="80690"/>
                  <a:pt x="277824" y="80526"/>
                  <a:pt x="278795" y="80468"/>
                </a:cubicBezTo>
                <a:cubicBezTo>
                  <a:pt x="279766" y="80409"/>
                  <a:pt x="281333" y="80386"/>
                  <a:pt x="283496" y="80398"/>
                </a:cubicBezTo>
                <a:cubicBezTo>
                  <a:pt x="293331" y="80702"/>
                  <a:pt x="300744" y="83742"/>
                  <a:pt x="305738" y="89519"/>
                </a:cubicBezTo>
                <a:cubicBezTo>
                  <a:pt x="310731" y="95296"/>
                  <a:pt x="313234" y="101984"/>
                  <a:pt x="313245" y="109585"/>
                </a:cubicBezTo>
                <a:cubicBezTo>
                  <a:pt x="312625" y="120893"/>
                  <a:pt x="308954" y="128728"/>
                  <a:pt x="302230" y="133090"/>
                </a:cubicBezTo>
                <a:cubicBezTo>
                  <a:pt x="295506" y="137452"/>
                  <a:pt x="289448" y="139533"/>
                  <a:pt x="284057" y="139335"/>
                </a:cubicBezTo>
                <a:cubicBezTo>
                  <a:pt x="283160" y="139529"/>
                  <a:pt x="280340" y="139141"/>
                  <a:pt x="275596" y="138170"/>
                </a:cubicBezTo>
                <a:cubicBezTo>
                  <a:pt x="270853" y="137200"/>
                  <a:pt x="266203" y="134484"/>
                  <a:pt x="261647" y="130021"/>
                </a:cubicBezTo>
                <a:cubicBezTo>
                  <a:pt x="257090" y="125558"/>
                  <a:pt x="254644" y="118185"/>
                  <a:pt x="254308" y="107902"/>
                </a:cubicBezTo>
                <a:cubicBezTo>
                  <a:pt x="254429" y="90902"/>
                  <a:pt x="258802" y="74705"/>
                  <a:pt x="267429" y="59312"/>
                </a:cubicBezTo>
                <a:cubicBezTo>
                  <a:pt x="276056" y="43918"/>
                  <a:pt x="288211" y="31303"/>
                  <a:pt x="303894" y="21466"/>
                </a:cubicBezTo>
                <a:cubicBezTo>
                  <a:pt x="319577" y="11629"/>
                  <a:pt x="338064" y="6546"/>
                  <a:pt x="359355" y="6217"/>
                </a:cubicBezTo>
                <a:close/>
                <a:moveTo>
                  <a:pt x="102231" y="6217"/>
                </a:moveTo>
                <a:cubicBezTo>
                  <a:pt x="108414" y="5983"/>
                  <a:pt x="112178" y="6732"/>
                  <a:pt x="113522" y="8465"/>
                </a:cubicBezTo>
                <a:cubicBezTo>
                  <a:pt x="114866" y="10197"/>
                  <a:pt x="115404" y="14319"/>
                  <a:pt x="115135" y="20828"/>
                </a:cubicBezTo>
                <a:lnTo>
                  <a:pt x="115135" y="336090"/>
                </a:lnTo>
                <a:cubicBezTo>
                  <a:pt x="114843" y="342971"/>
                  <a:pt x="115613" y="348383"/>
                  <a:pt x="117445" y="352329"/>
                </a:cubicBezTo>
                <a:cubicBezTo>
                  <a:pt x="119277" y="356274"/>
                  <a:pt x="123918" y="359063"/>
                  <a:pt x="131370" y="360698"/>
                </a:cubicBezTo>
                <a:cubicBezTo>
                  <a:pt x="138821" y="362332"/>
                  <a:pt x="150831" y="363123"/>
                  <a:pt x="167398" y="363071"/>
                </a:cubicBezTo>
                <a:lnTo>
                  <a:pt x="185382" y="363071"/>
                </a:lnTo>
                <a:lnTo>
                  <a:pt x="185382" y="380422"/>
                </a:lnTo>
                <a:cubicBezTo>
                  <a:pt x="178482" y="379873"/>
                  <a:pt x="169366" y="379479"/>
                  <a:pt x="158033" y="379240"/>
                </a:cubicBezTo>
                <a:cubicBezTo>
                  <a:pt x="146701" y="379002"/>
                  <a:pt x="135215" y="378857"/>
                  <a:pt x="123575" y="378805"/>
                </a:cubicBezTo>
                <a:cubicBezTo>
                  <a:pt x="111934" y="378753"/>
                  <a:pt x="102202" y="378732"/>
                  <a:pt x="94377" y="378743"/>
                </a:cubicBezTo>
                <a:cubicBezTo>
                  <a:pt x="86552" y="378732"/>
                  <a:pt x="76819" y="378753"/>
                  <a:pt x="65179" y="378805"/>
                </a:cubicBezTo>
                <a:cubicBezTo>
                  <a:pt x="53538" y="378857"/>
                  <a:pt x="42052" y="379002"/>
                  <a:pt x="30720" y="379240"/>
                </a:cubicBezTo>
                <a:cubicBezTo>
                  <a:pt x="19388" y="379479"/>
                  <a:pt x="10272" y="379873"/>
                  <a:pt x="3372" y="380422"/>
                </a:cubicBezTo>
                <a:lnTo>
                  <a:pt x="3372" y="363071"/>
                </a:lnTo>
                <a:lnTo>
                  <a:pt x="21355" y="363071"/>
                </a:lnTo>
                <a:cubicBezTo>
                  <a:pt x="37923" y="363113"/>
                  <a:pt x="49933" y="362280"/>
                  <a:pt x="57384" y="360573"/>
                </a:cubicBezTo>
                <a:cubicBezTo>
                  <a:pt x="64835" y="358866"/>
                  <a:pt x="69477" y="356034"/>
                  <a:pt x="71309" y="352079"/>
                </a:cubicBezTo>
                <a:cubicBezTo>
                  <a:pt x="73140" y="348123"/>
                  <a:pt x="73910" y="342794"/>
                  <a:pt x="73619" y="336090"/>
                </a:cubicBezTo>
                <a:lnTo>
                  <a:pt x="73619" y="44982"/>
                </a:lnTo>
                <a:cubicBezTo>
                  <a:pt x="58469" y="51955"/>
                  <a:pt x="43951" y="56199"/>
                  <a:pt x="30066" y="57715"/>
                </a:cubicBezTo>
                <a:cubicBezTo>
                  <a:pt x="16180" y="59231"/>
                  <a:pt x="6158" y="59837"/>
                  <a:pt x="0" y="59534"/>
                </a:cubicBezTo>
                <a:lnTo>
                  <a:pt x="0" y="42183"/>
                </a:lnTo>
                <a:cubicBezTo>
                  <a:pt x="6279" y="42405"/>
                  <a:pt x="15201" y="41961"/>
                  <a:pt x="26765" y="40851"/>
                </a:cubicBezTo>
                <a:cubicBezTo>
                  <a:pt x="38329" y="39741"/>
                  <a:pt x="50827" y="36633"/>
                  <a:pt x="64259" y="31527"/>
                </a:cubicBezTo>
                <a:cubicBezTo>
                  <a:pt x="77691" y="26420"/>
                  <a:pt x="90348" y="17984"/>
                  <a:pt x="102231" y="6217"/>
                </a:cubicBezTo>
                <a:close/>
                <a:moveTo>
                  <a:pt x="3254581" y="35"/>
                </a:moveTo>
                <a:cubicBezTo>
                  <a:pt x="3258882" y="-59"/>
                  <a:pt x="3261500" y="972"/>
                  <a:pt x="3262435" y="3126"/>
                </a:cubicBezTo>
                <a:cubicBezTo>
                  <a:pt x="3263370" y="5280"/>
                  <a:pt x="3263743" y="9120"/>
                  <a:pt x="3263557" y="14646"/>
                </a:cubicBezTo>
                <a:lnTo>
                  <a:pt x="3263557" y="270345"/>
                </a:lnTo>
                <a:lnTo>
                  <a:pt x="3319754" y="270345"/>
                </a:lnTo>
                <a:lnTo>
                  <a:pt x="3319754" y="287696"/>
                </a:lnTo>
                <a:lnTo>
                  <a:pt x="3263557" y="287696"/>
                </a:lnTo>
                <a:lnTo>
                  <a:pt x="3263557" y="336634"/>
                </a:lnTo>
                <a:cubicBezTo>
                  <a:pt x="3262737" y="346594"/>
                  <a:pt x="3264657" y="353532"/>
                  <a:pt x="3269317" y="357446"/>
                </a:cubicBezTo>
                <a:cubicBezTo>
                  <a:pt x="3273977" y="361360"/>
                  <a:pt x="3286293" y="363235"/>
                  <a:pt x="3306267" y="363071"/>
                </a:cubicBezTo>
                <a:lnTo>
                  <a:pt x="3318068" y="363071"/>
                </a:lnTo>
                <a:lnTo>
                  <a:pt x="3318068" y="380422"/>
                </a:lnTo>
                <a:cubicBezTo>
                  <a:pt x="3306277" y="379617"/>
                  <a:pt x="3293611" y="379128"/>
                  <a:pt x="3280069" y="378953"/>
                </a:cubicBezTo>
                <a:cubicBezTo>
                  <a:pt x="3266527" y="378778"/>
                  <a:pt x="3253731" y="378708"/>
                  <a:pt x="3241678" y="378743"/>
                </a:cubicBezTo>
                <a:cubicBezTo>
                  <a:pt x="3229646" y="378708"/>
                  <a:pt x="3216941" y="378778"/>
                  <a:pt x="3203562" y="378953"/>
                </a:cubicBezTo>
                <a:cubicBezTo>
                  <a:pt x="3190183" y="379128"/>
                  <a:pt x="3177610" y="379617"/>
                  <a:pt x="3165843" y="380422"/>
                </a:cubicBezTo>
                <a:lnTo>
                  <a:pt x="3165843" y="363071"/>
                </a:lnTo>
                <a:lnTo>
                  <a:pt x="3177645" y="363071"/>
                </a:lnTo>
                <a:cubicBezTo>
                  <a:pt x="3197618" y="363235"/>
                  <a:pt x="3209935" y="361360"/>
                  <a:pt x="3214595" y="357446"/>
                </a:cubicBezTo>
                <a:cubicBezTo>
                  <a:pt x="3219254" y="353532"/>
                  <a:pt x="3221175" y="346594"/>
                  <a:pt x="3220355" y="336634"/>
                </a:cubicBezTo>
                <a:lnTo>
                  <a:pt x="3220355" y="287696"/>
                </a:lnTo>
                <a:lnTo>
                  <a:pt x="3070869" y="287696"/>
                </a:lnTo>
                <a:lnTo>
                  <a:pt x="3070869" y="270345"/>
                </a:lnTo>
                <a:lnTo>
                  <a:pt x="3243361" y="6779"/>
                </a:lnTo>
                <a:cubicBezTo>
                  <a:pt x="3245477" y="3547"/>
                  <a:pt x="3247277" y="1581"/>
                  <a:pt x="3248761" y="878"/>
                </a:cubicBezTo>
                <a:cubicBezTo>
                  <a:pt x="3250245" y="176"/>
                  <a:pt x="3252185" y="-105"/>
                  <a:pt x="3254581" y="35"/>
                </a:cubicBezTo>
                <a:close/>
                <a:moveTo>
                  <a:pt x="2978356" y="35"/>
                </a:moveTo>
                <a:cubicBezTo>
                  <a:pt x="2982657" y="-59"/>
                  <a:pt x="2985275" y="972"/>
                  <a:pt x="2986210" y="3126"/>
                </a:cubicBezTo>
                <a:cubicBezTo>
                  <a:pt x="2987145" y="5280"/>
                  <a:pt x="2987519" y="9120"/>
                  <a:pt x="2987332" y="14646"/>
                </a:cubicBezTo>
                <a:lnTo>
                  <a:pt x="2987332" y="270345"/>
                </a:lnTo>
                <a:lnTo>
                  <a:pt x="3043529" y="270345"/>
                </a:lnTo>
                <a:lnTo>
                  <a:pt x="3043529" y="287696"/>
                </a:lnTo>
                <a:lnTo>
                  <a:pt x="2987332" y="287696"/>
                </a:lnTo>
                <a:lnTo>
                  <a:pt x="2987332" y="336634"/>
                </a:lnTo>
                <a:cubicBezTo>
                  <a:pt x="2986512" y="346594"/>
                  <a:pt x="2988432" y="353532"/>
                  <a:pt x="2993092" y="357446"/>
                </a:cubicBezTo>
                <a:cubicBezTo>
                  <a:pt x="2997752" y="361360"/>
                  <a:pt x="3010068" y="363235"/>
                  <a:pt x="3030042" y="363071"/>
                </a:cubicBezTo>
                <a:lnTo>
                  <a:pt x="3041843" y="363071"/>
                </a:lnTo>
                <a:lnTo>
                  <a:pt x="3041843" y="380422"/>
                </a:lnTo>
                <a:cubicBezTo>
                  <a:pt x="3030053" y="379617"/>
                  <a:pt x="3017386" y="379128"/>
                  <a:pt x="3003844" y="378953"/>
                </a:cubicBezTo>
                <a:cubicBezTo>
                  <a:pt x="2990303" y="378778"/>
                  <a:pt x="2977506" y="378708"/>
                  <a:pt x="2965453" y="378743"/>
                </a:cubicBezTo>
                <a:cubicBezTo>
                  <a:pt x="2953421" y="378708"/>
                  <a:pt x="2940716" y="378778"/>
                  <a:pt x="2927337" y="378953"/>
                </a:cubicBezTo>
                <a:cubicBezTo>
                  <a:pt x="2913958" y="379128"/>
                  <a:pt x="2901385" y="379617"/>
                  <a:pt x="2889618" y="380422"/>
                </a:cubicBezTo>
                <a:lnTo>
                  <a:pt x="2889618" y="363071"/>
                </a:lnTo>
                <a:lnTo>
                  <a:pt x="2901420" y="363071"/>
                </a:lnTo>
                <a:cubicBezTo>
                  <a:pt x="2921393" y="363235"/>
                  <a:pt x="2933710" y="361360"/>
                  <a:pt x="2938370" y="357446"/>
                </a:cubicBezTo>
                <a:cubicBezTo>
                  <a:pt x="2943029" y="353532"/>
                  <a:pt x="2944950" y="346594"/>
                  <a:pt x="2944130" y="336634"/>
                </a:cubicBezTo>
                <a:lnTo>
                  <a:pt x="2944130" y="287696"/>
                </a:lnTo>
                <a:lnTo>
                  <a:pt x="2794644" y="287696"/>
                </a:lnTo>
                <a:lnTo>
                  <a:pt x="2794644" y="270345"/>
                </a:lnTo>
                <a:lnTo>
                  <a:pt x="2967136" y="6779"/>
                </a:lnTo>
                <a:cubicBezTo>
                  <a:pt x="2969252" y="3547"/>
                  <a:pt x="2971052" y="1581"/>
                  <a:pt x="2972536" y="878"/>
                </a:cubicBezTo>
                <a:cubicBezTo>
                  <a:pt x="2974020" y="176"/>
                  <a:pt x="2975960" y="-105"/>
                  <a:pt x="2978356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  <a:cs typeface="Iosevka" panose="02000509030000000004" pitchFamily="49" charset="0"/>
            </a:endParaRPr>
          </a:p>
        </p:txBody>
      </p:sp>
      <p:sp>
        <p:nvSpPr>
          <p:cNvPr id="3" name="Equal Sign BG">
            <a:extLst>
              <a:ext uri="{FF2B5EF4-FFF2-40B4-BE49-F238E27FC236}">
                <a16:creationId xmlns:a16="http://schemas.microsoft.com/office/drawing/2014/main" id="{35F78346-C585-9D8D-648F-09A369FE3A7E}"/>
              </a:ext>
            </a:extLst>
          </p:cNvPr>
          <p:cNvSpPr/>
          <p:nvPr/>
        </p:nvSpPr>
        <p:spPr>
          <a:xfrm>
            <a:off x="7104112" y="1340768"/>
            <a:ext cx="720080" cy="720080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Equal Sign">
            <a:extLst>
              <a:ext uri="{FF2B5EF4-FFF2-40B4-BE49-F238E27FC236}">
                <a16:creationId xmlns:a16="http://schemas.microsoft.com/office/drawing/2014/main" id="{8641A768-1CE2-1304-F666-53C6632E8D31}"/>
              </a:ext>
            </a:extLst>
          </p:cNvPr>
          <p:cNvSpPr txBox="1"/>
          <p:nvPr/>
        </p:nvSpPr>
        <p:spPr>
          <a:xfrm>
            <a:off x="7287250" y="1599378"/>
            <a:ext cx="374275" cy="131432"/>
          </a:xfrm>
          <a:custGeom>
            <a:avLst/>
            <a:gdLst/>
            <a:ahLst/>
            <a:cxnLst/>
            <a:rect l="l" t="t" r="r" b="b"/>
            <a:pathLst>
              <a:path w="374275" h="131432">
                <a:moveTo>
                  <a:pt x="11239" y="109024"/>
                </a:moveTo>
                <a:lnTo>
                  <a:pt x="363036" y="109024"/>
                </a:lnTo>
                <a:cubicBezTo>
                  <a:pt x="366208" y="109105"/>
                  <a:pt x="368854" y="110202"/>
                  <a:pt x="370974" y="112315"/>
                </a:cubicBezTo>
                <a:cubicBezTo>
                  <a:pt x="373093" y="114427"/>
                  <a:pt x="374193" y="117065"/>
                  <a:pt x="374275" y="120228"/>
                </a:cubicBezTo>
                <a:cubicBezTo>
                  <a:pt x="374193" y="123391"/>
                  <a:pt x="373093" y="126029"/>
                  <a:pt x="370974" y="128141"/>
                </a:cubicBezTo>
                <a:cubicBezTo>
                  <a:pt x="368854" y="130254"/>
                  <a:pt x="366208" y="131351"/>
                  <a:pt x="363036" y="131432"/>
                </a:cubicBezTo>
                <a:lnTo>
                  <a:pt x="11239" y="131432"/>
                </a:lnTo>
                <a:cubicBezTo>
                  <a:pt x="8066" y="131351"/>
                  <a:pt x="5420" y="130254"/>
                  <a:pt x="3301" y="128141"/>
                </a:cubicBezTo>
                <a:cubicBezTo>
                  <a:pt x="1182" y="126029"/>
                  <a:pt x="82" y="123391"/>
                  <a:pt x="0" y="120228"/>
                </a:cubicBezTo>
                <a:cubicBezTo>
                  <a:pt x="82" y="117065"/>
                  <a:pt x="1182" y="114427"/>
                  <a:pt x="3301" y="112315"/>
                </a:cubicBezTo>
                <a:cubicBezTo>
                  <a:pt x="5420" y="110202"/>
                  <a:pt x="8066" y="109105"/>
                  <a:pt x="11239" y="109024"/>
                </a:cubicBezTo>
                <a:close/>
                <a:moveTo>
                  <a:pt x="11239" y="0"/>
                </a:moveTo>
                <a:lnTo>
                  <a:pt x="363036" y="0"/>
                </a:lnTo>
                <a:cubicBezTo>
                  <a:pt x="366208" y="82"/>
                  <a:pt x="368854" y="1179"/>
                  <a:pt x="370974" y="3292"/>
                </a:cubicBezTo>
                <a:cubicBezTo>
                  <a:pt x="373093" y="5404"/>
                  <a:pt x="374193" y="8042"/>
                  <a:pt x="374275" y="11205"/>
                </a:cubicBezTo>
                <a:cubicBezTo>
                  <a:pt x="374193" y="14368"/>
                  <a:pt x="373093" y="17005"/>
                  <a:pt x="370974" y="19118"/>
                </a:cubicBezTo>
                <a:cubicBezTo>
                  <a:pt x="368854" y="21230"/>
                  <a:pt x="366208" y="22327"/>
                  <a:pt x="363036" y="22409"/>
                </a:cubicBezTo>
                <a:lnTo>
                  <a:pt x="11239" y="22409"/>
                </a:lnTo>
                <a:cubicBezTo>
                  <a:pt x="8066" y="22327"/>
                  <a:pt x="5420" y="21230"/>
                  <a:pt x="3301" y="19118"/>
                </a:cubicBezTo>
                <a:cubicBezTo>
                  <a:pt x="1182" y="17005"/>
                  <a:pt x="82" y="14368"/>
                  <a:pt x="0" y="11205"/>
                </a:cubicBezTo>
                <a:cubicBezTo>
                  <a:pt x="82" y="8042"/>
                  <a:pt x="1182" y="5404"/>
                  <a:pt x="3301" y="3292"/>
                </a:cubicBezTo>
                <a:cubicBezTo>
                  <a:pt x="5420" y="1179"/>
                  <a:pt x="8066" y="82"/>
                  <a:pt x="1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  <a:cs typeface="Iosevka" panose="0200050903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40970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835F0-9C87-ADC2-8E1A-2F0A1CCA3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2x12 formula">
            <a:extLst>
              <a:ext uri="{FF2B5EF4-FFF2-40B4-BE49-F238E27FC236}">
                <a16:creationId xmlns:a16="http://schemas.microsoft.com/office/drawing/2014/main" id="{9D438D43-801F-E79B-CF11-3C325B2C3BBA}"/>
              </a:ext>
            </a:extLst>
          </p:cNvPr>
          <p:cNvSpPr txBox="1"/>
          <p:nvPr/>
        </p:nvSpPr>
        <p:spPr>
          <a:xfrm>
            <a:off x="5343679" y="1425131"/>
            <a:ext cx="3319754" cy="380422"/>
          </a:xfrm>
          <a:custGeom>
            <a:avLst/>
            <a:gdLst/>
            <a:ahLst/>
            <a:cxnLst/>
            <a:rect l="l" t="t" r="r" b="b"/>
            <a:pathLst>
              <a:path w="3319754" h="380422">
                <a:moveTo>
                  <a:pt x="1954809" y="283271"/>
                </a:moveTo>
                <a:lnTo>
                  <a:pt x="2306606" y="283271"/>
                </a:lnTo>
                <a:cubicBezTo>
                  <a:pt x="2309778" y="283352"/>
                  <a:pt x="2312424" y="284449"/>
                  <a:pt x="2314544" y="286562"/>
                </a:cubicBezTo>
                <a:cubicBezTo>
                  <a:pt x="2316663" y="288674"/>
                  <a:pt x="2317763" y="291312"/>
                  <a:pt x="2317845" y="294475"/>
                </a:cubicBezTo>
                <a:cubicBezTo>
                  <a:pt x="2317763" y="297638"/>
                  <a:pt x="2316663" y="300276"/>
                  <a:pt x="2314544" y="302388"/>
                </a:cubicBezTo>
                <a:cubicBezTo>
                  <a:pt x="2312424" y="304500"/>
                  <a:pt x="2309778" y="305598"/>
                  <a:pt x="2306606" y="305679"/>
                </a:cubicBezTo>
                <a:lnTo>
                  <a:pt x="1954809" y="305679"/>
                </a:lnTo>
                <a:cubicBezTo>
                  <a:pt x="1951636" y="305598"/>
                  <a:pt x="1948990" y="304500"/>
                  <a:pt x="1946871" y="302388"/>
                </a:cubicBezTo>
                <a:cubicBezTo>
                  <a:pt x="1944752" y="300276"/>
                  <a:pt x="1943652" y="297638"/>
                  <a:pt x="1943570" y="294475"/>
                </a:cubicBezTo>
                <a:cubicBezTo>
                  <a:pt x="1943652" y="291312"/>
                  <a:pt x="1944752" y="288674"/>
                  <a:pt x="1946871" y="286562"/>
                </a:cubicBezTo>
                <a:cubicBezTo>
                  <a:pt x="1948990" y="284449"/>
                  <a:pt x="1951636" y="283352"/>
                  <a:pt x="1954809" y="283271"/>
                </a:cubicBezTo>
                <a:close/>
                <a:moveTo>
                  <a:pt x="1954809" y="174247"/>
                </a:moveTo>
                <a:lnTo>
                  <a:pt x="2306606" y="174247"/>
                </a:lnTo>
                <a:cubicBezTo>
                  <a:pt x="2309778" y="174329"/>
                  <a:pt x="2312424" y="175426"/>
                  <a:pt x="2314544" y="177539"/>
                </a:cubicBezTo>
                <a:cubicBezTo>
                  <a:pt x="2316663" y="179651"/>
                  <a:pt x="2317763" y="182289"/>
                  <a:pt x="2317845" y="185452"/>
                </a:cubicBezTo>
                <a:cubicBezTo>
                  <a:pt x="2317763" y="188615"/>
                  <a:pt x="2316663" y="191252"/>
                  <a:pt x="2314544" y="193365"/>
                </a:cubicBezTo>
                <a:cubicBezTo>
                  <a:pt x="2312424" y="195477"/>
                  <a:pt x="2309778" y="196574"/>
                  <a:pt x="2306606" y="196656"/>
                </a:cubicBezTo>
                <a:lnTo>
                  <a:pt x="1954809" y="196656"/>
                </a:lnTo>
                <a:cubicBezTo>
                  <a:pt x="1951636" y="196574"/>
                  <a:pt x="1948990" y="195477"/>
                  <a:pt x="1946871" y="193365"/>
                </a:cubicBezTo>
                <a:cubicBezTo>
                  <a:pt x="1944752" y="191252"/>
                  <a:pt x="1943652" y="188615"/>
                  <a:pt x="1943570" y="185452"/>
                </a:cubicBezTo>
                <a:cubicBezTo>
                  <a:pt x="1943652" y="182289"/>
                  <a:pt x="1944752" y="179651"/>
                  <a:pt x="1946871" y="177539"/>
                </a:cubicBezTo>
                <a:cubicBezTo>
                  <a:pt x="1948990" y="175426"/>
                  <a:pt x="1951636" y="174329"/>
                  <a:pt x="1954809" y="174247"/>
                </a:cubicBezTo>
                <a:close/>
                <a:moveTo>
                  <a:pt x="729950" y="104527"/>
                </a:moveTo>
                <a:cubicBezTo>
                  <a:pt x="732959" y="104527"/>
                  <a:pt x="735652" y="105651"/>
                  <a:pt x="738029" y="107899"/>
                </a:cubicBezTo>
                <a:lnTo>
                  <a:pt x="854357" y="224228"/>
                </a:lnTo>
                <a:lnTo>
                  <a:pt x="970686" y="107899"/>
                </a:lnTo>
                <a:cubicBezTo>
                  <a:pt x="973063" y="105651"/>
                  <a:pt x="975756" y="104527"/>
                  <a:pt x="978765" y="104527"/>
                </a:cubicBezTo>
                <a:cubicBezTo>
                  <a:pt x="981774" y="104527"/>
                  <a:pt x="984326" y="105651"/>
                  <a:pt x="986422" y="107899"/>
                </a:cubicBezTo>
                <a:cubicBezTo>
                  <a:pt x="988669" y="109995"/>
                  <a:pt x="989793" y="112547"/>
                  <a:pt x="989793" y="115556"/>
                </a:cubicBezTo>
                <a:cubicBezTo>
                  <a:pt x="989793" y="118565"/>
                  <a:pt x="988669" y="121258"/>
                  <a:pt x="986422" y="123634"/>
                </a:cubicBezTo>
                <a:lnTo>
                  <a:pt x="870093" y="239963"/>
                </a:lnTo>
                <a:lnTo>
                  <a:pt x="986422" y="356292"/>
                </a:lnTo>
                <a:cubicBezTo>
                  <a:pt x="988669" y="358669"/>
                  <a:pt x="989793" y="361362"/>
                  <a:pt x="989793" y="364371"/>
                </a:cubicBezTo>
                <a:cubicBezTo>
                  <a:pt x="989793" y="367379"/>
                  <a:pt x="988669" y="369932"/>
                  <a:pt x="986422" y="372027"/>
                </a:cubicBezTo>
                <a:cubicBezTo>
                  <a:pt x="984326" y="374275"/>
                  <a:pt x="981774" y="375399"/>
                  <a:pt x="978765" y="375399"/>
                </a:cubicBezTo>
                <a:cubicBezTo>
                  <a:pt x="975756" y="375399"/>
                  <a:pt x="973063" y="374275"/>
                  <a:pt x="970686" y="372027"/>
                </a:cubicBezTo>
                <a:lnTo>
                  <a:pt x="854357" y="255699"/>
                </a:lnTo>
                <a:lnTo>
                  <a:pt x="738029" y="372027"/>
                </a:lnTo>
                <a:cubicBezTo>
                  <a:pt x="735652" y="374275"/>
                  <a:pt x="732959" y="375399"/>
                  <a:pt x="729950" y="375399"/>
                </a:cubicBezTo>
                <a:cubicBezTo>
                  <a:pt x="726941" y="375399"/>
                  <a:pt x="724389" y="374275"/>
                  <a:pt x="722293" y="372027"/>
                </a:cubicBezTo>
                <a:cubicBezTo>
                  <a:pt x="720046" y="369932"/>
                  <a:pt x="718922" y="367379"/>
                  <a:pt x="718922" y="364371"/>
                </a:cubicBezTo>
                <a:cubicBezTo>
                  <a:pt x="718922" y="361362"/>
                  <a:pt x="720046" y="358669"/>
                  <a:pt x="722293" y="356292"/>
                </a:cubicBezTo>
                <a:lnTo>
                  <a:pt x="838622" y="239963"/>
                </a:lnTo>
                <a:lnTo>
                  <a:pt x="722293" y="123634"/>
                </a:lnTo>
                <a:cubicBezTo>
                  <a:pt x="720046" y="121258"/>
                  <a:pt x="718922" y="118565"/>
                  <a:pt x="718922" y="115556"/>
                </a:cubicBezTo>
                <a:cubicBezTo>
                  <a:pt x="718922" y="112547"/>
                  <a:pt x="720046" y="109995"/>
                  <a:pt x="722293" y="107899"/>
                </a:cubicBezTo>
                <a:cubicBezTo>
                  <a:pt x="724389" y="105651"/>
                  <a:pt x="726941" y="104527"/>
                  <a:pt x="729950" y="104527"/>
                </a:cubicBezTo>
                <a:close/>
                <a:moveTo>
                  <a:pt x="3223727" y="60728"/>
                </a:moveTo>
                <a:lnTo>
                  <a:pt x="3086605" y="270345"/>
                </a:lnTo>
                <a:lnTo>
                  <a:pt x="3223727" y="270345"/>
                </a:lnTo>
                <a:close/>
                <a:moveTo>
                  <a:pt x="2947502" y="60728"/>
                </a:moveTo>
                <a:lnTo>
                  <a:pt x="2810380" y="270345"/>
                </a:lnTo>
                <a:lnTo>
                  <a:pt x="2947502" y="270345"/>
                </a:lnTo>
                <a:close/>
                <a:moveTo>
                  <a:pt x="2654931" y="6217"/>
                </a:moveTo>
                <a:cubicBezTo>
                  <a:pt x="2661114" y="5983"/>
                  <a:pt x="2664878" y="6732"/>
                  <a:pt x="2666222" y="8465"/>
                </a:cubicBezTo>
                <a:cubicBezTo>
                  <a:pt x="2667566" y="10197"/>
                  <a:pt x="2668104" y="14319"/>
                  <a:pt x="2667835" y="20828"/>
                </a:cubicBezTo>
                <a:lnTo>
                  <a:pt x="2667835" y="336090"/>
                </a:lnTo>
                <a:cubicBezTo>
                  <a:pt x="2667543" y="342971"/>
                  <a:pt x="2668313" y="348383"/>
                  <a:pt x="2670145" y="352329"/>
                </a:cubicBezTo>
                <a:cubicBezTo>
                  <a:pt x="2671977" y="356274"/>
                  <a:pt x="2676618" y="359063"/>
                  <a:pt x="2684070" y="360698"/>
                </a:cubicBezTo>
                <a:cubicBezTo>
                  <a:pt x="2691521" y="362332"/>
                  <a:pt x="2703531" y="363123"/>
                  <a:pt x="2720098" y="363071"/>
                </a:cubicBezTo>
                <a:lnTo>
                  <a:pt x="2738082" y="363071"/>
                </a:lnTo>
                <a:lnTo>
                  <a:pt x="2738082" y="380422"/>
                </a:lnTo>
                <a:cubicBezTo>
                  <a:pt x="2731181" y="379873"/>
                  <a:pt x="2722065" y="379479"/>
                  <a:pt x="2710733" y="379240"/>
                </a:cubicBezTo>
                <a:cubicBezTo>
                  <a:pt x="2699401" y="379002"/>
                  <a:pt x="2687915" y="378857"/>
                  <a:pt x="2676275" y="378805"/>
                </a:cubicBezTo>
                <a:cubicBezTo>
                  <a:pt x="2664634" y="378753"/>
                  <a:pt x="2654902" y="378732"/>
                  <a:pt x="2647077" y="378743"/>
                </a:cubicBezTo>
                <a:cubicBezTo>
                  <a:pt x="2639252" y="378732"/>
                  <a:pt x="2629519" y="378753"/>
                  <a:pt x="2617879" y="378805"/>
                </a:cubicBezTo>
                <a:cubicBezTo>
                  <a:pt x="2606238" y="378857"/>
                  <a:pt x="2594752" y="379002"/>
                  <a:pt x="2583420" y="379240"/>
                </a:cubicBezTo>
                <a:cubicBezTo>
                  <a:pt x="2572088" y="379479"/>
                  <a:pt x="2562972" y="379873"/>
                  <a:pt x="2556072" y="380422"/>
                </a:cubicBezTo>
                <a:lnTo>
                  <a:pt x="2556072" y="363071"/>
                </a:lnTo>
                <a:lnTo>
                  <a:pt x="2574055" y="363071"/>
                </a:lnTo>
                <a:cubicBezTo>
                  <a:pt x="2590623" y="363113"/>
                  <a:pt x="2602633" y="362280"/>
                  <a:pt x="2610084" y="360573"/>
                </a:cubicBezTo>
                <a:cubicBezTo>
                  <a:pt x="2617535" y="358866"/>
                  <a:pt x="2622177" y="356034"/>
                  <a:pt x="2624008" y="352079"/>
                </a:cubicBezTo>
                <a:cubicBezTo>
                  <a:pt x="2625840" y="348123"/>
                  <a:pt x="2626610" y="342794"/>
                  <a:pt x="2626319" y="336090"/>
                </a:cubicBezTo>
                <a:lnTo>
                  <a:pt x="2626319" y="44982"/>
                </a:lnTo>
                <a:cubicBezTo>
                  <a:pt x="2611169" y="51955"/>
                  <a:pt x="2596651" y="56199"/>
                  <a:pt x="2582766" y="57715"/>
                </a:cubicBezTo>
                <a:cubicBezTo>
                  <a:pt x="2568880" y="59231"/>
                  <a:pt x="2558858" y="59837"/>
                  <a:pt x="2552700" y="59534"/>
                </a:cubicBezTo>
                <a:lnTo>
                  <a:pt x="2552700" y="42183"/>
                </a:lnTo>
                <a:cubicBezTo>
                  <a:pt x="2558979" y="42405"/>
                  <a:pt x="2567901" y="41961"/>
                  <a:pt x="2579465" y="40851"/>
                </a:cubicBezTo>
                <a:cubicBezTo>
                  <a:pt x="2591029" y="39741"/>
                  <a:pt x="2603527" y="36633"/>
                  <a:pt x="2616959" y="31527"/>
                </a:cubicBezTo>
                <a:cubicBezTo>
                  <a:pt x="2630391" y="26420"/>
                  <a:pt x="2643048" y="17984"/>
                  <a:pt x="2654931" y="6217"/>
                </a:cubicBezTo>
                <a:close/>
                <a:moveTo>
                  <a:pt x="1607130" y="6217"/>
                </a:moveTo>
                <a:cubicBezTo>
                  <a:pt x="1642107" y="6754"/>
                  <a:pt x="1670534" y="16910"/>
                  <a:pt x="1692411" y="36685"/>
                </a:cubicBezTo>
                <a:cubicBezTo>
                  <a:pt x="1714289" y="56460"/>
                  <a:pt x="1725566" y="82631"/>
                  <a:pt x="1726241" y="115199"/>
                </a:cubicBezTo>
                <a:cubicBezTo>
                  <a:pt x="1726366" y="133475"/>
                  <a:pt x="1722374" y="150234"/>
                  <a:pt x="1714263" y="165477"/>
                </a:cubicBezTo>
                <a:cubicBezTo>
                  <a:pt x="1706152" y="180720"/>
                  <a:pt x="1693170" y="197151"/>
                  <a:pt x="1675315" y="214772"/>
                </a:cubicBezTo>
                <a:cubicBezTo>
                  <a:pt x="1657460" y="232393"/>
                  <a:pt x="1633980" y="253907"/>
                  <a:pt x="1604874" y="279316"/>
                </a:cubicBezTo>
                <a:lnTo>
                  <a:pt x="1545304" y="337220"/>
                </a:lnTo>
                <a:lnTo>
                  <a:pt x="1646480" y="337220"/>
                </a:lnTo>
                <a:cubicBezTo>
                  <a:pt x="1650960" y="337248"/>
                  <a:pt x="1657117" y="337192"/>
                  <a:pt x="1664950" y="337054"/>
                </a:cubicBezTo>
                <a:cubicBezTo>
                  <a:pt x="1672783" y="336915"/>
                  <a:pt x="1680147" y="336526"/>
                  <a:pt x="1687044" y="335888"/>
                </a:cubicBezTo>
                <a:cubicBezTo>
                  <a:pt x="1693940" y="335249"/>
                  <a:pt x="1698222" y="334194"/>
                  <a:pt x="1699892" y="332723"/>
                </a:cubicBezTo>
                <a:cubicBezTo>
                  <a:pt x="1702691" y="328003"/>
                  <a:pt x="1705104" y="320718"/>
                  <a:pt x="1707130" y="310868"/>
                </a:cubicBezTo>
                <a:cubicBezTo>
                  <a:pt x="1709157" y="301019"/>
                  <a:pt x="1710867" y="291626"/>
                  <a:pt x="1712262" y="282689"/>
                </a:cubicBezTo>
                <a:lnTo>
                  <a:pt x="1726241" y="282689"/>
                </a:lnTo>
                <a:lnTo>
                  <a:pt x="1710527" y="380422"/>
                </a:lnTo>
                <a:lnTo>
                  <a:pt x="1502083" y="380422"/>
                </a:lnTo>
                <a:cubicBezTo>
                  <a:pt x="1501954" y="374052"/>
                  <a:pt x="1502212" y="369680"/>
                  <a:pt x="1502855" y="367307"/>
                </a:cubicBezTo>
                <a:cubicBezTo>
                  <a:pt x="1503498" y="364934"/>
                  <a:pt x="1505299" y="362386"/>
                  <a:pt x="1508257" y="359663"/>
                </a:cubicBezTo>
                <a:lnTo>
                  <a:pt x="1616127" y="239402"/>
                </a:lnTo>
                <a:cubicBezTo>
                  <a:pt x="1632118" y="221787"/>
                  <a:pt x="1645825" y="202346"/>
                  <a:pt x="1657247" y="181081"/>
                </a:cubicBezTo>
                <a:cubicBezTo>
                  <a:pt x="1668669" y="159816"/>
                  <a:pt x="1674644" y="137855"/>
                  <a:pt x="1675171" y="115199"/>
                </a:cubicBezTo>
                <a:cubicBezTo>
                  <a:pt x="1675189" y="99569"/>
                  <a:pt x="1672467" y="84827"/>
                  <a:pt x="1667007" y="70974"/>
                </a:cubicBezTo>
                <a:cubicBezTo>
                  <a:pt x="1661547" y="57121"/>
                  <a:pt x="1653244" y="45826"/>
                  <a:pt x="1642098" y="37090"/>
                </a:cubicBezTo>
                <a:cubicBezTo>
                  <a:pt x="1630952" y="28353"/>
                  <a:pt x="1616860" y="23846"/>
                  <a:pt x="1599820" y="23568"/>
                </a:cubicBezTo>
                <a:cubicBezTo>
                  <a:pt x="1583198" y="23673"/>
                  <a:pt x="1568094" y="28667"/>
                  <a:pt x="1554508" y="38549"/>
                </a:cubicBezTo>
                <a:cubicBezTo>
                  <a:pt x="1540922" y="48431"/>
                  <a:pt x="1530744" y="62567"/>
                  <a:pt x="1523974" y="80959"/>
                </a:cubicBezTo>
                <a:cubicBezTo>
                  <a:pt x="1524734" y="80690"/>
                  <a:pt x="1525599" y="80526"/>
                  <a:pt x="1526570" y="80468"/>
                </a:cubicBezTo>
                <a:cubicBezTo>
                  <a:pt x="1527541" y="80409"/>
                  <a:pt x="1529108" y="80386"/>
                  <a:pt x="1531271" y="80398"/>
                </a:cubicBezTo>
                <a:cubicBezTo>
                  <a:pt x="1541105" y="80702"/>
                  <a:pt x="1548519" y="83742"/>
                  <a:pt x="1553513" y="89519"/>
                </a:cubicBezTo>
                <a:cubicBezTo>
                  <a:pt x="1558506" y="95296"/>
                  <a:pt x="1561008" y="101984"/>
                  <a:pt x="1561020" y="109585"/>
                </a:cubicBezTo>
                <a:cubicBezTo>
                  <a:pt x="1560400" y="120893"/>
                  <a:pt x="1556728" y="128728"/>
                  <a:pt x="1550004" y="133090"/>
                </a:cubicBezTo>
                <a:cubicBezTo>
                  <a:pt x="1543281" y="137452"/>
                  <a:pt x="1537223" y="139533"/>
                  <a:pt x="1531832" y="139335"/>
                </a:cubicBezTo>
                <a:cubicBezTo>
                  <a:pt x="1530935" y="139529"/>
                  <a:pt x="1528115" y="139141"/>
                  <a:pt x="1523371" y="138170"/>
                </a:cubicBezTo>
                <a:cubicBezTo>
                  <a:pt x="1518628" y="137200"/>
                  <a:pt x="1513978" y="134484"/>
                  <a:pt x="1509422" y="130021"/>
                </a:cubicBezTo>
                <a:cubicBezTo>
                  <a:pt x="1504865" y="125558"/>
                  <a:pt x="1502419" y="118185"/>
                  <a:pt x="1502083" y="107902"/>
                </a:cubicBezTo>
                <a:cubicBezTo>
                  <a:pt x="1502204" y="90902"/>
                  <a:pt x="1506577" y="74705"/>
                  <a:pt x="1515204" y="59312"/>
                </a:cubicBezTo>
                <a:cubicBezTo>
                  <a:pt x="1523831" y="43918"/>
                  <a:pt x="1535986" y="31303"/>
                  <a:pt x="1551669" y="21466"/>
                </a:cubicBezTo>
                <a:cubicBezTo>
                  <a:pt x="1567352" y="11629"/>
                  <a:pt x="1585839" y="6546"/>
                  <a:pt x="1607130" y="6217"/>
                </a:cubicBezTo>
                <a:close/>
                <a:moveTo>
                  <a:pt x="1350006" y="6217"/>
                </a:moveTo>
                <a:cubicBezTo>
                  <a:pt x="1356189" y="5983"/>
                  <a:pt x="1359953" y="6732"/>
                  <a:pt x="1361297" y="8465"/>
                </a:cubicBezTo>
                <a:cubicBezTo>
                  <a:pt x="1362641" y="10197"/>
                  <a:pt x="1363179" y="14319"/>
                  <a:pt x="1362910" y="20828"/>
                </a:cubicBezTo>
                <a:lnTo>
                  <a:pt x="1362910" y="336090"/>
                </a:lnTo>
                <a:cubicBezTo>
                  <a:pt x="1362618" y="342971"/>
                  <a:pt x="1363388" y="348383"/>
                  <a:pt x="1365220" y="352329"/>
                </a:cubicBezTo>
                <a:cubicBezTo>
                  <a:pt x="1367052" y="356274"/>
                  <a:pt x="1371693" y="359063"/>
                  <a:pt x="1379145" y="360698"/>
                </a:cubicBezTo>
                <a:cubicBezTo>
                  <a:pt x="1386596" y="362332"/>
                  <a:pt x="1398606" y="363123"/>
                  <a:pt x="1415173" y="363071"/>
                </a:cubicBezTo>
                <a:lnTo>
                  <a:pt x="1433157" y="363071"/>
                </a:lnTo>
                <a:lnTo>
                  <a:pt x="1433157" y="380422"/>
                </a:lnTo>
                <a:cubicBezTo>
                  <a:pt x="1426257" y="379873"/>
                  <a:pt x="1417141" y="379479"/>
                  <a:pt x="1405808" y="379240"/>
                </a:cubicBezTo>
                <a:cubicBezTo>
                  <a:pt x="1394476" y="379002"/>
                  <a:pt x="1382990" y="378857"/>
                  <a:pt x="1371350" y="378805"/>
                </a:cubicBezTo>
                <a:cubicBezTo>
                  <a:pt x="1359709" y="378753"/>
                  <a:pt x="1349977" y="378732"/>
                  <a:pt x="1342152" y="378743"/>
                </a:cubicBezTo>
                <a:cubicBezTo>
                  <a:pt x="1334327" y="378732"/>
                  <a:pt x="1324594" y="378753"/>
                  <a:pt x="1312954" y="378805"/>
                </a:cubicBezTo>
                <a:cubicBezTo>
                  <a:pt x="1301313" y="378857"/>
                  <a:pt x="1289827" y="379002"/>
                  <a:pt x="1278495" y="379240"/>
                </a:cubicBezTo>
                <a:cubicBezTo>
                  <a:pt x="1267163" y="379479"/>
                  <a:pt x="1258047" y="379873"/>
                  <a:pt x="1251147" y="380422"/>
                </a:cubicBezTo>
                <a:lnTo>
                  <a:pt x="1251147" y="363071"/>
                </a:lnTo>
                <a:lnTo>
                  <a:pt x="1269130" y="363071"/>
                </a:lnTo>
                <a:cubicBezTo>
                  <a:pt x="1285698" y="363113"/>
                  <a:pt x="1297708" y="362280"/>
                  <a:pt x="1305159" y="360573"/>
                </a:cubicBezTo>
                <a:cubicBezTo>
                  <a:pt x="1312610" y="358866"/>
                  <a:pt x="1317252" y="356034"/>
                  <a:pt x="1319083" y="352079"/>
                </a:cubicBezTo>
                <a:cubicBezTo>
                  <a:pt x="1320915" y="348123"/>
                  <a:pt x="1321685" y="342794"/>
                  <a:pt x="1321394" y="336090"/>
                </a:cubicBezTo>
                <a:lnTo>
                  <a:pt x="1321394" y="44982"/>
                </a:lnTo>
                <a:cubicBezTo>
                  <a:pt x="1306244" y="51955"/>
                  <a:pt x="1291726" y="56199"/>
                  <a:pt x="1277841" y="57715"/>
                </a:cubicBezTo>
                <a:cubicBezTo>
                  <a:pt x="1263955" y="59231"/>
                  <a:pt x="1253933" y="59837"/>
                  <a:pt x="1247775" y="59534"/>
                </a:cubicBezTo>
                <a:lnTo>
                  <a:pt x="1247775" y="42183"/>
                </a:lnTo>
                <a:cubicBezTo>
                  <a:pt x="1254054" y="42405"/>
                  <a:pt x="1262976" y="41961"/>
                  <a:pt x="1274540" y="40851"/>
                </a:cubicBezTo>
                <a:cubicBezTo>
                  <a:pt x="1286104" y="39741"/>
                  <a:pt x="1298602" y="36633"/>
                  <a:pt x="1312034" y="31527"/>
                </a:cubicBezTo>
                <a:cubicBezTo>
                  <a:pt x="1325466" y="26420"/>
                  <a:pt x="1338123" y="17984"/>
                  <a:pt x="1350006" y="6217"/>
                </a:cubicBezTo>
                <a:close/>
                <a:moveTo>
                  <a:pt x="359355" y="6217"/>
                </a:moveTo>
                <a:cubicBezTo>
                  <a:pt x="394332" y="6754"/>
                  <a:pt x="422759" y="16910"/>
                  <a:pt x="444636" y="36685"/>
                </a:cubicBezTo>
                <a:cubicBezTo>
                  <a:pt x="466514" y="56460"/>
                  <a:pt x="477791" y="82631"/>
                  <a:pt x="478466" y="115199"/>
                </a:cubicBezTo>
                <a:cubicBezTo>
                  <a:pt x="478592" y="133475"/>
                  <a:pt x="474599" y="150234"/>
                  <a:pt x="466488" y="165477"/>
                </a:cubicBezTo>
                <a:cubicBezTo>
                  <a:pt x="458377" y="180720"/>
                  <a:pt x="445395" y="197151"/>
                  <a:pt x="427540" y="214772"/>
                </a:cubicBezTo>
                <a:cubicBezTo>
                  <a:pt x="409685" y="232393"/>
                  <a:pt x="386205" y="253907"/>
                  <a:pt x="357099" y="279316"/>
                </a:cubicBezTo>
                <a:lnTo>
                  <a:pt x="297529" y="337220"/>
                </a:lnTo>
                <a:lnTo>
                  <a:pt x="398705" y="337220"/>
                </a:lnTo>
                <a:cubicBezTo>
                  <a:pt x="403185" y="337248"/>
                  <a:pt x="409342" y="337192"/>
                  <a:pt x="417175" y="337054"/>
                </a:cubicBezTo>
                <a:cubicBezTo>
                  <a:pt x="425008" y="336915"/>
                  <a:pt x="432373" y="336526"/>
                  <a:pt x="439269" y="335888"/>
                </a:cubicBezTo>
                <a:cubicBezTo>
                  <a:pt x="446165" y="335249"/>
                  <a:pt x="450447" y="334194"/>
                  <a:pt x="452117" y="332723"/>
                </a:cubicBezTo>
                <a:cubicBezTo>
                  <a:pt x="454916" y="328003"/>
                  <a:pt x="457329" y="320718"/>
                  <a:pt x="459355" y="310868"/>
                </a:cubicBezTo>
                <a:cubicBezTo>
                  <a:pt x="461382" y="301019"/>
                  <a:pt x="463092" y="291626"/>
                  <a:pt x="464487" y="282689"/>
                </a:cubicBezTo>
                <a:lnTo>
                  <a:pt x="478466" y="282689"/>
                </a:lnTo>
                <a:lnTo>
                  <a:pt x="462752" y="380422"/>
                </a:lnTo>
                <a:lnTo>
                  <a:pt x="254308" y="380422"/>
                </a:lnTo>
                <a:cubicBezTo>
                  <a:pt x="254179" y="374052"/>
                  <a:pt x="254437" y="369680"/>
                  <a:pt x="255080" y="367307"/>
                </a:cubicBezTo>
                <a:cubicBezTo>
                  <a:pt x="255723" y="364934"/>
                  <a:pt x="257524" y="362386"/>
                  <a:pt x="260482" y="359663"/>
                </a:cubicBezTo>
                <a:lnTo>
                  <a:pt x="368352" y="239402"/>
                </a:lnTo>
                <a:cubicBezTo>
                  <a:pt x="384343" y="221787"/>
                  <a:pt x="398050" y="202346"/>
                  <a:pt x="409472" y="181081"/>
                </a:cubicBezTo>
                <a:cubicBezTo>
                  <a:pt x="420894" y="159816"/>
                  <a:pt x="426869" y="137855"/>
                  <a:pt x="427396" y="115199"/>
                </a:cubicBezTo>
                <a:cubicBezTo>
                  <a:pt x="427414" y="99569"/>
                  <a:pt x="424692" y="84827"/>
                  <a:pt x="419232" y="70974"/>
                </a:cubicBezTo>
                <a:cubicBezTo>
                  <a:pt x="413772" y="57121"/>
                  <a:pt x="405469" y="45826"/>
                  <a:pt x="394323" y="37090"/>
                </a:cubicBezTo>
                <a:cubicBezTo>
                  <a:pt x="383177" y="28353"/>
                  <a:pt x="369085" y="23846"/>
                  <a:pt x="352045" y="23568"/>
                </a:cubicBezTo>
                <a:cubicBezTo>
                  <a:pt x="335423" y="23673"/>
                  <a:pt x="320319" y="28667"/>
                  <a:pt x="306733" y="38549"/>
                </a:cubicBezTo>
                <a:cubicBezTo>
                  <a:pt x="293147" y="48431"/>
                  <a:pt x="282969" y="62567"/>
                  <a:pt x="276199" y="80959"/>
                </a:cubicBezTo>
                <a:cubicBezTo>
                  <a:pt x="276959" y="80690"/>
                  <a:pt x="277824" y="80526"/>
                  <a:pt x="278795" y="80468"/>
                </a:cubicBezTo>
                <a:cubicBezTo>
                  <a:pt x="279766" y="80409"/>
                  <a:pt x="281333" y="80386"/>
                  <a:pt x="283496" y="80398"/>
                </a:cubicBezTo>
                <a:cubicBezTo>
                  <a:pt x="293331" y="80702"/>
                  <a:pt x="300744" y="83742"/>
                  <a:pt x="305738" y="89519"/>
                </a:cubicBezTo>
                <a:cubicBezTo>
                  <a:pt x="310731" y="95296"/>
                  <a:pt x="313234" y="101984"/>
                  <a:pt x="313245" y="109585"/>
                </a:cubicBezTo>
                <a:cubicBezTo>
                  <a:pt x="312625" y="120893"/>
                  <a:pt x="308954" y="128728"/>
                  <a:pt x="302230" y="133090"/>
                </a:cubicBezTo>
                <a:cubicBezTo>
                  <a:pt x="295506" y="137452"/>
                  <a:pt x="289448" y="139533"/>
                  <a:pt x="284057" y="139335"/>
                </a:cubicBezTo>
                <a:cubicBezTo>
                  <a:pt x="283160" y="139529"/>
                  <a:pt x="280340" y="139141"/>
                  <a:pt x="275596" y="138170"/>
                </a:cubicBezTo>
                <a:cubicBezTo>
                  <a:pt x="270853" y="137200"/>
                  <a:pt x="266203" y="134484"/>
                  <a:pt x="261647" y="130021"/>
                </a:cubicBezTo>
                <a:cubicBezTo>
                  <a:pt x="257090" y="125558"/>
                  <a:pt x="254644" y="118185"/>
                  <a:pt x="254308" y="107902"/>
                </a:cubicBezTo>
                <a:cubicBezTo>
                  <a:pt x="254429" y="90902"/>
                  <a:pt x="258802" y="74705"/>
                  <a:pt x="267429" y="59312"/>
                </a:cubicBezTo>
                <a:cubicBezTo>
                  <a:pt x="276056" y="43918"/>
                  <a:pt x="288211" y="31303"/>
                  <a:pt x="303894" y="21466"/>
                </a:cubicBezTo>
                <a:cubicBezTo>
                  <a:pt x="319577" y="11629"/>
                  <a:pt x="338064" y="6546"/>
                  <a:pt x="359355" y="6217"/>
                </a:cubicBezTo>
                <a:close/>
                <a:moveTo>
                  <a:pt x="102231" y="6217"/>
                </a:moveTo>
                <a:cubicBezTo>
                  <a:pt x="108414" y="5983"/>
                  <a:pt x="112178" y="6732"/>
                  <a:pt x="113522" y="8465"/>
                </a:cubicBezTo>
                <a:cubicBezTo>
                  <a:pt x="114866" y="10197"/>
                  <a:pt x="115404" y="14319"/>
                  <a:pt x="115135" y="20828"/>
                </a:cubicBezTo>
                <a:lnTo>
                  <a:pt x="115135" y="336090"/>
                </a:lnTo>
                <a:cubicBezTo>
                  <a:pt x="114843" y="342971"/>
                  <a:pt x="115613" y="348383"/>
                  <a:pt x="117445" y="352329"/>
                </a:cubicBezTo>
                <a:cubicBezTo>
                  <a:pt x="119277" y="356274"/>
                  <a:pt x="123918" y="359063"/>
                  <a:pt x="131370" y="360698"/>
                </a:cubicBezTo>
                <a:cubicBezTo>
                  <a:pt x="138821" y="362332"/>
                  <a:pt x="150831" y="363123"/>
                  <a:pt x="167398" y="363071"/>
                </a:cubicBezTo>
                <a:lnTo>
                  <a:pt x="185382" y="363071"/>
                </a:lnTo>
                <a:lnTo>
                  <a:pt x="185382" y="380422"/>
                </a:lnTo>
                <a:cubicBezTo>
                  <a:pt x="178482" y="379873"/>
                  <a:pt x="169366" y="379479"/>
                  <a:pt x="158033" y="379240"/>
                </a:cubicBezTo>
                <a:cubicBezTo>
                  <a:pt x="146701" y="379002"/>
                  <a:pt x="135215" y="378857"/>
                  <a:pt x="123575" y="378805"/>
                </a:cubicBezTo>
                <a:cubicBezTo>
                  <a:pt x="111934" y="378753"/>
                  <a:pt x="102202" y="378732"/>
                  <a:pt x="94377" y="378743"/>
                </a:cubicBezTo>
                <a:cubicBezTo>
                  <a:pt x="86552" y="378732"/>
                  <a:pt x="76819" y="378753"/>
                  <a:pt x="65179" y="378805"/>
                </a:cubicBezTo>
                <a:cubicBezTo>
                  <a:pt x="53538" y="378857"/>
                  <a:pt x="42052" y="379002"/>
                  <a:pt x="30720" y="379240"/>
                </a:cubicBezTo>
                <a:cubicBezTo>
                  <a:pt x="19388" y="379479"/>
                  <a:pt x="10272" y="379873"/>
                  <a:pt x="3372" y="380422"/>
                </a:cubicBezTo>
                <a:lnTo>
                  <a:pt x="3372" y="363071"/>
                </a:lnTo>
                <a:lnTo>
                  <a:pt x="21355" y="363071"/>
                </a:lnTo>
                <a:cubicBezTo>
                  <a:pt x="37923" y="363113"/>
                  <a:pt x="49933" y="362280"/>
                  <a:pt x="57384" y="360573"/>
                </a:cubicBezTo>
                <a:cubicBezTo>
                  <a:pt x="64835" y="358866"/>
                  <a:pt x="69477" y="356034"/>
                  <a:pt x="71309" y="352079"/>
                </a:cubicBezTo>
                <a:cubicBezTo>
                  <a:pt x="73140" y="348123"/>
                  <a:pt x="73910" y="342794"/>
                  <a:pt x="73619" y="336090"/>
                </a:cubicBezTo>
                <a:lnTo>
                  <a:pt x="73619" y="44982"/>
                </a:lnTo>
                <a:cubicBezTo>
                  <a:pt x="58469" y="51955"/>
                  <a:pt x="43951" y="56199"/>
                  <a:pt x="30066" y="57715"/>
                </a:cubicBezTo>
                <a:cubicBezTo>
                  <a:pt x="16180" y="59231"/>
                  <a:pt x="6158" y="59837"/>
                  <a:pt x="0" y="59534"/>
                </a:cubicBezTo>
                <a:lnTo>
                  <a:pt x="0" y="42183"/>
                </a:lnTo>
                <a:cubicBezTo>
                  <a:pt x="6279" y="42405"/>
                  <a:pt x="15201" y="41961"/>
                  <a:pt x="26765" y="40851"/>
                </a:cubicBezTo>
                <a:cubicBezTo>
                  <a:pt x="38329" y="39741"/>
                  <a:pt x="50827" y="36633"/>
                  <a:pt x="64259" y="31527"/>
                </a:cubicBezTo>
                <a:cubicBezTo>
                  <a:pt x="77691" y="26420"/>
                  <a:pt x="90348" y="17984"/>
                  <a:pt x="102231" y="6217"/>
                </a:cubicBezTo>
                <a:close/>
                <a:moveTo>
                  <a:pt x="3254581" y="35"/>
                </a:moveTo>
                <a:cubicBezTo>
                  <a:pt x="3258882" y="-59"/>
                  <a:pt x="3261500" y="972"/>
                  <a:pt x="3262435" y="3126"/>
                </a:cubicBezTo>
                <a:cubicBezTo>
                  <a:pt x="3263370" y="5280"/>
                  <a:pt x="3263743" y="9120"/>
                  <a:pt x="3263557" y="14646"/>
                </a:cubicBezTo>
                <a:lnTo>
                  <a:pt x="3263557" y="270345"/>
                </a:lnTo>
                <a:lnTo>
                  <a:pt x="3319754" y="270345"/>
                </a:lnTo>
                <a:lnTo>
                  <a:pt x="3319754" y="287696"/>
                </a:lnTo>
                <a:lnTo>
                  <a:pt x="3263557" y="287696"/>
                </a:lnTo>
                <a:lnTo>
                  <a:pt x="3263557" y="336634"/>
                </a:lnTo>
                <a:cubicBezTo>
                  <a:pt x="3262737" y="346594"/>
                  <a:pt x="3264657" y="353532"/>
                  <a:pt x="3269317" y="357446"/>
                </a:cubicBezTo>
                <a:cubicBezTo>
                  <a:pt x="3273977" y="361360"/>
                  <a:pt x="3286293" y="363235"/>
                  <a:pt x="3306267" y="363071"/>
                </a:cubicBezTo>
                <a:lnTo>
                  <a:pt x="3318068" y="363071"/>
                </a:lnTo>
                <a:lnTo>
                  <a:pt x="3318068" y="380422"/>
                </a:lnTo>
                <a:cubicBezTo>
                  <a:pt x="3306277" y="379617"/>
                  <a:pt x="3293611" y="379128"/>
                  <a:pt x="3280069" y="378953"/>
                </a:cubicBezTo>
                <a:cubicBezTo>
                  <a:pt x="3266527" y="378778"/>
                  <a:pt x="3253731" y="378708"/>
                  <a:pt x="3241678" y="378743"/>
                </a:cubicBezTo>
                <a:cubicBezTo>
                  <a:pt x="3229646" y="378708"/>
                  <a:pt x="3216941" y="378778"/>
                  <a:pt x="3203562" y="378953"/>
                </a:cubicBezTo>
                <a:cubicBezTo>
                  <a:pt x="3190183" y="379128"/>
                  <a:pt x="3177610" y="379617"/>
                  <a:pt x="3165843" y="380422"/>
                </a:cubicBezTo>
                <a:lnTo>
                  <a:pt x="3165843" y="363071"/>
                </a:lnTo>
                <a:lnTo>
                  <a:pt x="3177645" y="363071"/>
                </a:lnTo>
                <a:cubicBezTo>
                  <a:pt x="3197618" y="363235"/>
                  <a:pt x="3209935" y="361360"/>
                  <a:pt x="3214595" y="357446"/>
                </a:cubicBezTo>
                <a:cubicBezTo>
                  <a:pt x="3219254" y="353532"/>
                  <a:pt x="3221175" y="346594"/>
                  <a:pt x="3220355" y="336634"/>
                </a:cubicBezTo>
                <a:lnTo>
                  <a:pt x="3220355" y="287696"/>
                </a:lnTo>
                <a:lnTo>
                  <a:pt x="3070869" y="287696"/>
                </a:lnTo>
                <a:lnTo>
                  <a:pt x="3070869" y="270345"/>
                </a:lnTo>
                <a:lnTo>
                  <a:pt x="3243361" y="6779"/>
                </a:lnTo>
                <a:cubicBezTo>
                  <a:pt x="3245477" y="3547"/>
                  <a:pt x="3247277" y="1581"/>
                  <a:pt x="3248761" y="878"/>
                </a:cubicBezTo>
                <a:cubicBezTo>
                  <a:pt x="3250245" y="176"/>
                  <a:pt x="3252185" y="-105"/>
                  <a:pt x="3254581" y="35"/>
                </a:cubicBezTo>
                <a:close/>
                <a:moveTo>
                  <a:pt x="2978356" y="35"/>
                </a:moveTo>
                <a:cubicBezTo>
                  <a:pt x="2982657" y="-59"/>
                  <a:pt x="2985275" y="972"/>
                  <a:pt x="2986210" y="3126"/>
                </a:cubicBezTo>
                <a:cubicBezTo>
                  <a:pt x="2987145" y="5280"/>
                  <a:pt x="2987519" y="9120"/>
                  <a:pt x="2987332" y="14646"/>
                </a:cubicBezTo>
                <a:lnTo>
                  <a:pt x="2987332" y="270345"/>
                </a:lnTo>
                <a:lnTo>
                  <a:pt x="3043529" y="270345"/>
                </a:lnTo>
                <a:lnTo>
                  <a:pt x="3043529" y="287696"/>
                </a:lnTo>
                <a:lnTo>
                  <a:pt x="2987332" y="287696"/>
                </a:lnTo>
                <a:lnTo>
                  <a:pt x="2987332" y="336634"/>
                </a:lnTo>
                <a:cubicBezTo>
                  <a:pt x="2986512" y="346594"/>
                  <a:pt x="2988432" y="353532"/>
                  <a:pt x="2993092" y="357446"/>
                </a:cubicBezTo>
                <a:cubicBezTo>
                  <a:pt x="2997752" y="361360"/>
                  <a:pt x="3010068" y="363235"/>
                  <a:pt x="3030042" y="363071"/>
                </a:cubicBezTo>
                <a:lnTo>
                  <a:pt x="3041843" y="363071"/>
                </a:lnTo>
                <a:lnTo>
                  <a:pt x="3041843" y="380422"/>
                </a:lnTo>
                <a:cubicBezTo>
                  <a:pt x="3030053" y="379617"/>
                  <a:pt x="3017386" y="379128"/>
                  <a:pt x="3003844" y="378953"/>
                </a:cubicBezTo>
                <a:cubicBezTo>
                  <a:pt x="2990303" y="378778"/>
                  <a:pt x="2977506" y="378708"/>
                  <a:pt x="2965453" y="378743"/>
                </a:cubicBezTo>
                <a:cubicBezTo>
                  <a:pt x="2953421" y="378708"/>
                  <a:pt x="2940716" y="378778"/>
                  <a:pt x="2927337" y="378953"/>
                </a:cubicBezTo>
                <a:cubicBezTo>
                  <a:pt x="2913958" y="379128"/>
                  <a:pt x="2901385" y="379617"/>
                  <a:pt x="2889618" y="380422"/>
                </a:cubicBezTo>
                <a:lnTo>
                  <a:pt x="2889618" y="363071"/>
                </a:lnTo>
                <a:lnTo>
                  <a:pt x="2901420" y="363071"/>
                </a:lnTo>
                <a:cubicBezTo>
                  <a:pt x="2921393" y="363235"/>
                  <a:pt x="2933710" y="361360"/>
                  <a:pt x="2938370" y="357446"/>
                </a:cubicBezTo>
                <a:cubicBezTo>
                  <a:pt x="2943029" y="353532"/>
                  <a:pt x="2944950" y="346594"/>
                  <a:pt x="2944130" y="336634"/>
                </a:cubicBezTo>
                <a:lnTo>
                  <a:pt x="2944130" y="287696"/>
                </a:lnTo>
                <a:lnTo>
                  <a:pt x="2794644" y="287696"/>
                </a:lnTo>
                <a:lnTo>
                  <a:pt x="2794644" y="270345"/>
                </a:lnTo>
                <a:lnTo>
                  <a:pt x="2967136" y="6779"/>
                </a:lnTo>
                <a:cubicBezTo>
                  <a:pt x="2969252" y="3547"/>
                  <a:pt x="2971052" y="1581"/>
                  <a:pt x="2972536" y="878"/>
                </a:cubicBezTo>
                <a:cubicBezTo>
                  <a:pt x="2974020" y="176"/>
                  <a:pt x="2975960" y="-105"/>
                  <a:pt x="2978356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  <a:cs typeface="Iosevka" panose="02000509030000000004" pitchFamily="49" charset="0"/>
            </a:endParaRPr>
          </a:p>
        </p:txBody>
      </p:sp>
      <p:pic>
        <p:nvPicPr>
          <p:cNvPr id="23" name="Graphic 22" descr="Head with gears outline">
            <a:extLst>
              <a:ext uri="{FF2B5EF4-FFF2-40B4-BE49-F238E27FC236}">
                <a16:creationId xmlns:a16="http://schemas.microsoft.com/office/drawing/2014/main" id="{585711A9-FF08-081B-4D6D-9E86C5DA5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5680" y="1052736"/>
            <a:ext cx="1245840" cy="1245840"/>
          </a:xfrm>
          <a:prstGeom prst="rect">
            <a:avLst/>
          </a:prstGeom>
        </p:spPr>
      </p:pic>
      <p:sp>
        <p:nvSpPr>
          <p:cNvPr id="20" name="12x12 formula 1">
            <a:extLst>
              <a:ext uri="{FF2B5EF4-FFF2-40B4-BE49-F238E27FC236}">
                <a16:creationId xmlns:a16="http://schemas.microsoft.com/office/drawing/2014/main" id="{0690D236-C00B-3F8E-5D7C-A1D68BC9843B}"/>
              </a:ext>
            </a:extLst>
          </p:cNvPr>
          <p:cNvSpPr txBox="1"/>
          <p:nvPr/>
        </p:nvSpPr>
        <p:spPr>
          <a:xfrm>
            <a:off x="5343679" y="3088010"/>
            <a:ext cx="3319754" cy="380422"/>
          </a:xfrm>
          <a:custGeom>
            <a:avLst/>
            <a:gdLst/>
            <a:ahLst/>
            <a:cxnLst/>
            <a:rect l="l" t="t" r="r" b="b"/>
            <a:pathLst>
              <a:path w="3319754" h="380422">
                <a:moveTo>
                  <a:pt x="1954809" y="283271"/>
                </a:moveTo>
                <a:lnTo>
                  <a:pt x="2306606" y="283271"/>
                </a:lnTo>
                <a:cubicBezTo>
                  <a:pt x="2309778" y="283352"/>
                  <a:pt x="2312424" y="284449"/>
                  <a:pt x="2314544" y="286562"/>
                </a:cubicBezTo>
                <a:cubicBezTo>
                  <a:pt x="2316663" y="288674"/>
                  <a:pt x="2317763" y="291312"/>
                  <a:pt x="2317845" y="294475"/>
                </a:cubicBezTo>
                <a:cubicBezTo>
                  <a:pt x="2317763" y="297638"/>
                  <a:pt x="2316663" y="300276"/>
                  <a:pt x="2314544" y="302388"/>
                </a:cubicBezTo>
                <a:cubicBezTo>
                  <a:pt x="2312424" y="304500"/>
                  <a:pt x="2309778" y="305598"/>
                  <a:pt x="2306606" y="305679"/>
                </a:cubicBezTo>
                <a:lnTo>
                  <a:pt x="1954809" y="305679"/>
                </a:lnTo>
                <a:cubicBezTo>
                  <a:pt x="1951636" y="305598"/>
                  <a:pt x="1948990" y="304500"/>
                  <a:pt x="1946871" y="302388"/>
                </a:cubicBezTo>
                <a:cubicBezTo>
                  <a:pt x="1944752" y="300276"/>
                  <a:pt x="1943652" y="297638"/>
                  <a:pt x="1943570" y="294475"/>
                </a:cubicBezTo>
                <a:cubicBezTo>
                  <a:pt x="1943652" y="291312"/>
                  <a:pt x="1944752" y="288674"/>
                  <a:pt x="1946871" y="286562"/>
                </a:cubicBezTo>
                <a:cubicBezTo>
                  <a:pt x="1948990" y="284449"/>
                  <a:pt x="1951636" y="283352"/>
                  <a:pt x="1954809" y="283271"/>
                </a:cubicBezTo>
                <a:close/>
                <a:moveTo>
                  <a:pt x="1954809" y="174247"/>
                </a:moveTo>
                <a:lnTo>
                  <a:pt x="2306606" y="174247"/>
                </a:lnTo>
                <a:cubicBezTo>
                  <a:pt x="2309778" y="174329"/>
                  <a:pt x="2312424" y="175426"/>
                  <a:pt x="2314544" y="177539"/>
                </a:cubicBezTo>
                <a:cubicBezTo>
                  <a:pt x="2316663" y="179651"/>
                  <a:pt x="2317763" y="182289"/>
                  <a:pt x="2317845" y="185452"/>
                </a:cubicBezTo>
                <a:cubicBezTo>
                  <a:pt x="2317763" y="188615"/>
                  <a:pt x="2316663" y="191252"/>
                  <a:pt x="2314544" y="193365"/>
                </a:cubicBezTo>
                <a:cubicBezTo>
                  <a:pt x="2312424" y="195477"/>
                  <a:pt x="2309778" y="196574"/>
                  <a:pt x="2306606" y="196656"/>
                </a:cubicBezTo>
                <a:lnTo>
                  <a:pt x="1954809" y="196656"/>
                </a:lnTo>
                <a:cubicBezTo>
                  <a:pt x="1951636" y="196574"/>
                  <a:pt x="1948990" y="195477"/>
                  <a:pt x="1946871" y="193365"/>
                </a:cubicBezTo>
                <a:cubicBezTo>
                  <a:pt x="1944752" y="191252"/>
                  <a:pt x="1943652" y="188615"/>
                  <a:pt x="1943570" y="185452"/>
                </a:cubicBezTo>
                <a:cubicBezTo>
                  <a:pt x="1943652" y="182289"/>
                  <a:pt x="1944752" y="179651"/>
                  <a:pt x="1946871" y="177539"/>
                </a:cubicBezTo>
                <a:cubicBezTo>
                  <a:pt x="1948990" y="175426"/>
                  <a:pt x="1951636" y="174329"/>
                  <a:pt x="1954809" y="174247"/>
                </a:cubicBezTo>
                <a:close/>
                <a:moveTo>
                  <a:pt x="729950" y="104527"/>
                </a:moveTo>
                <a:cubicBezTo>
                  <a:pt x="732959" y="104527"/>
                  <a:pt x="735652" y="105651"/>
                  <a:pt x="738029" y="107899"/>
                </a:cubicBezTo>
                <a:lnTo>
                  <a:pt x="854357" y="224228"/>
                </a:lnTo>
                <a:lnTo>
                  <a:pt x="970686" y="107899"/>
                </a:lnTo>
                <a:cubicBezTo>
                  <a:pt x="973063" y="105651"/>
                  <a:pt x="975756" y="104527"/>
                  <a:pt x="978765" y="104527"/>
                </a:cubicBezTo>
                <a:cubicBezTo>
                  <a:pt x="981774" y="104527"/>
                  <a:pt x="984326" y="105651"/>
                  <a:pt x="986422" y="107899"/>
                </a:cubicBezTo>
                <a:cubicBezTo>
                  <a:pt x="988669" y="109995"/>
                  <a:pt x="989793" y="112547"/>
                  <a:pt x="989793" y="115556"/>
                </a:cubicBezTo>
                <a:cubicBezTo>
                  <a:pt x="989793" y="118565"/>
                  <a:pt x="988669" y="121258"/>
                  <a:pt x="986422" y="123634"/>
                </a:cubicBezTo>
                <a:lnTo>
                  <a:pt x="870093" y="239963"/>
                </a:lnTo>
                <a:lnTo>
                  <a:pt x="986422" y="356292"/>
                </a:lnTo>
                <a:cubicBezTo>
                  <a:pt x="988669" y="358669"/>
                  <a:pt x="989793" y="361362"/>
                  <a:pt x="989793" y="364371"/>
                </a:cubicBezTo>
                <a:cubicBezTo>
                  <a:pt x="989793" y="367379"/>
                  <a:pt x="988669" y="369932"/>
                  <a:pt x="986422" y="372027"/>
                </a:cubicBezTo>
                <a:cubicBezTo>
                  <a:pt x="984326" y="374275"/>
                  <a:pt x="981774" y="375399"/>
                  <a:pt x="978765" y="375399"/>
                </a:cubicBezTo>
                <a:cubicBezTo>
                  <a:pt x="975756" y="375399"/>
                  <a:pt x="973063" y="374275"/>
                  <a:pt x="970686" y="372027"/>
                </a:cubicBezTo>
                <a:lnTo>
                  <a:pt x="854357" y="255699"/>
                </a:lnTo>
                <a:lnTo>
                  <a:pt x="738029" y="372027"/>
                </a:lnTo>
                <a:cubicBezTo>
                  <a:pt x="735652" y="374275"/>
                  <a:pt x="732959" y="375399"/>
                  <a:pt x="729950" y="375399"/>
                </a:cubicBezTo>
                <a:cubicBezTo>
                  <a:pt x="726941" y="375399"/>
                  <a:pt x="724389" y="374275"/>
                  <a:pt x="722293" y="372027"/>
                </a:cubicBezTo>
                <a:cubicBezTo>
                  <a:pt x="720046" y="369932"/>
                  <a:pt x="718922" y="367379"/>
                  <a:pt x="718922" y="364371"/>
                </a:cubicBezTo>
                <a:cubicBezTo>
                  <a:pt x="718922" y="361362"/>
                  <a:pt x="720046" y="358669"/>
                  <a:pt x="722293" y="356292"/>
                </a:cubicBezTo>
                <a:lnTo>
                  <a:pt x="838622" y="239963"/>
                </a:lnTo>
                <a:lnTo>
                  <a:pt x="722293" y="123634"/>
                </a:lnTo>
                <a:cubicBezTo>
                  <a:pt x="720046" y="121258"/>
                  <a:pt x="718922" y="118565"/>
                  <a:pt x="718922" y="115556"/>
                </a:cubicBezTo>
                <a:cubicBezTo>
                  <a:pt x="718922" y="112547"/>
                  <a:pt x="720046" y="109995"/>
                  <a:pt x="722293" y="107899"/>
                </a:cubicBezTo>
                <a:cubicBezTo>
                  <a:pt x="724389" y="105651"/>
                  <a:pt x="726941" y="104527"/>
                  <a:pt x="729950" y="104527"/>
                </a:cubicBezTo>
                <a:close/>
                <a:moveTo>
                  <a:pt x="3223727" y="60728"/>
                </a:moveTo>
                <a:lnTo>
                  <a:pt x="3086605" y="270345"/>
                </a:lnTo>
                <a:lnTo>
                  <a:pt x="3223727" y="270345"/>
                </a:lnTo>
                <a:close/>
                <a:moveTo>
                  <a:pt x="2947502" y="60728"/>
                </a:moveTo>
                <a:lnTo>
                  <a:pt x="2810380" y="270345"/>
                </a:lnTo>
                <a:lnTo>
                  <a:pt x="2947502" y="270345"/>
                </a:lnTo>
                <a:close/>
                <a:moveTo>
                  <a:pt x="2654931" y="6217"/>
                </a:moveTo>
                <a:cubicBezTo>
                  <a:pt x="2661114" y="5983"/>
                  <a:pt x="2664878" y="6732"/>
                  <a:pt x="2666222" y="8465"/>
                </a:cubicBezTo>
                <a:cubicBezTo>
                  <a:pt x="2667566" y="10197"/>
                  <a:pt x="2668104" y="14319"/>
                  <a:pt x="2667835" y="20828"/>
                </a:cubicBezTo>
                <a:lnTo>
                  <a:pt x="2667835" y="336090"/>
                </a:lnTo>
                <a:cubicBezTo>
                  <a:pt x="2667543" y="342971"/>
                  <a:pt x="2668313" y="348383"/>
                  <a:pt x="2670145" y="352329"/>
                </a:cubicBezTo>
                <a:cubicBezTo>
                  <a:pt x="2671977" y="356274"/>
                  <a:pt x="2676618" y="359063"/>
                  <a:pt x="2684070" y="360698"/>
                </a:cubicBezTo>
                <a:cubicBezTo>
                  <a:pt x="2691521" y="362332"/>
                  <a:pt x="2703531" y="363123"/>
                  <a:pt x="2720098" y="363071"/>
                </a:cubicBezTo>
                <a:lnTo>
                  <a:pt x="2738082" y="363071"/>
                </a:lnTo>
                <a:lnTo>
                  <a:pt x="2738082" y="380422"/>
                </a:lnTo>
                <a:cubicBezTo>
                  <a:pt x="2731181" y="379873"/>
                  <a:pt x="2722065" y="379479"/>
                  <a:pt x="2710733" y="379240"/>
                </a:cubicBezTo>
                <a:cubicBezTo>
                  <a:pt x="2699401" y="379002"/>
                  <a:pt x="2687915" y="378857"/>
                  <a:pt x="2676275" y="378805"/>
                </a:cubicBezTo>
                <a:cubicBezTo>
                  <a:pt x="2664634" y="378753"/>
                  <a:pt x="2654902" y="378732"/>
                  <a:pt x="2647077" y="378743"/>
                </a:cubicBezTo>
                <a:cubicBezTo>
                  <a:pt x="2639252" y="378732"/>
                  <a:pt x="2629519" y="378753"/>
                  <a:pt x="2617879" y="378805"/>
                </a:cubicBezTo>
                <a:cubicBezTo>
                  <a:pt x="2606238" y="378857"/>
                  <a:pt x="2594752" y="379002"/>
                  <a:pt x="2583420" y="379240"/>
                </a:cubicBezTo>
                <a:cubicBezTo>
                  <a:pt x="2572088" y="379479"/>
                  <a:pt x="2562972" y="379873"/>
                  <a:pt x="2556072" y="380422"/>
                </a:cubicBezTo>
                <a:lnTo>
                  <a:pt x="2556072" y="363071"/>
                </a:lnTo>
                <a:lnTo>
                  <a:pt x="2574055" y="363071"/>
                </a:lnTo>
                <a:cubicBezTo>
                  <a:pt x="2590623" y="363113"/>
                  <a:pt x="2602633" y="362280"/>
                  <a:pt x="2610084" y="360573"/>
                </a:cubicBezTo>
                <a:cubicBezTo>
                  <a:pt x="2617535" y="358866"/>
                  <a:pt x="2622177" y="356034"/>
                  <a:pt x="2624008" y="352079"/>
                </a:cubicBezTo>
                <a:cubicBezTo>
                  <a:pt x="2625840" y="348123"/>
                  <a:pt x="2626610" y="342794"/>
                  <a:pt x="2626319" y="336090"/>
                </a:cubicBezTo>
                <a:lnTo>
                  <a:pt x="2626319" y="44982"/>
                </a:lnTo>
                <a:cubicBezTo>
                  <a:pt x="2611169" y="51955"/>
                  <a:pt x="2596651" y="56199"/>
                  <a:pt x="2582766" y="57715"/>
                </a:cubicBezTo>
                <a:cubicBezTo>
                  <a:pt x="2568880" y="59231"/>
                  <a:pt x="2558858" y="59837"/>
                  <a:pt x="2552700" y="59534"/>
                </a:cubicBezTo>
                <a:lnTo>
                  <a:pt x="2552700" y="42183"/>
                </a:lnTo>
                <a:cubicBezTo>
                  <a:pt x="2558979" y="42405"/>
                  <a:pt x="2567901" y="41961"/>
                  <a:pt x="2579465" y="40851"/>
                </a:cubicBezTo>
                <a:cubicBezTo>
                  <a:pt x="2591029" y="39741"/>
                  <a:pt x="2603527" y="36633"/>
                  <a:pt x="2616959" y="31527"/>
                </a:cubicBezTo>
                <a:cubicBezTo>
                  <a:pt x="2630391" y="26420"/>
                  <a:pt x="2643048" y="17984"/>
                  <a:pt x="2654931" y="6217"/>
                </a:cubicBezTo>
                <a:close/>
                <a:moveTo>
                  <a:pt x="1607130" y="6217"/>
                </a:moveTo>
                <a:cubicBezTo>
                  <a:pt x="1642107" y="6754"/>
                  <a:pt x="1670534" y="16910"/>
                  <a:pt x="1692411" y="36685"/>
                </a:cubicBezTo>
                <a:cubicBezTo>
                  <a:pt x="1714289" y="56460"/>
                  <a:pt x="1725566" y="82631"/>
                  <a:pt x="1726241" y="115199"/>
                </a:cubicBezTo>
                <a:cubicBezTo>
                  <a:pt x="1726366" y="133475"/>
                  <a:pt x="1722374" y="150234"/>
                  <a:pt x="1714263" y="165477"/>
                </a:cubicBezTo>
                <a:cubicBezTo>
                  <a:pt x="1706152" y="180720"/>
                  <a:pt x="1693170" y="197151"/>
                  <a:pt x="1675315" y="214772"/>
                </a:cubicBezTo>
                <a:cubicBezTo>
                  <a:pt x="1657460" y="232393"/>
                  <a:pt x="1633980" y="253907"/>
                  <a:pt x="1604874" y="279316"/>
                </a:cubicBezTo>
                <a:lnTo>
                  <a:pt x="1545304" y="337220"/>
                </a:lnTo>
                <a:lnTo>
                  <a:pt x="1646480" y="337220"/>
                </a:lnTo>
                <a:cubicBezTo>
                  <a:pt x="1650960" y="337248"/>
                  <a:pt x="1657117" y="337192"/>
                  <a:pt x="1664950" y="337054"/>
                </a:cubicBezTo>
                <a:cubicBezTo>
                  <a:pt x="1672783" y="336915"/>
                  <a:pt x="1680147" y="336526"/>
                  <a:pt x="1687044" y="335888"/>
                </a:cubicBezTo>
                <a:cubicBezTo>
                  <a:pt x="1693940" y="335249"/>
                  <a:pt x="1698222" y="334194"/>
                  <a:pt x="1699892" y="332723"/>
                </a:cubicBezTo>
                <a:cubicBezTo>
                  <a:pt x="1702691" y="328003"/>
                  <a:pt x="1705104" y="320718"/>
                  <a:pt x="1707130" y="310868"/>
                </a:cubicBezTo>
                <a:cubicBezTo>
                  <a:pt x="1709157" y="301019"/>
                  <a:pt x="1710867" y="291626"/>
                  <a:pt x="1712262" y="282689"/>
                </a:cubicBezTo>
                <a:lnTo>
                  <a:pt x="1726241" y="282689"/>
                </a:lnTo>
                <a:lnTo>
                  <a:pt x="1710527" y="380422"/>
                </a:lnTo>
                <a:lnTo>
                  <a:pt x="1502083" y="380422"/>
                </a:lnTo>
                <a:cubicBezTo>
                  <a:pt x="1501954" y="374052"/>
                  <a:pt x="1502212" y="369680"/>
                  <a:pt x="1502855" y="367307"/>
                </a:cubicBezTo>
                <a:cubicBezTo>
                  <a:pt x="1503498" y="364934"/>
                  <a:pt x="1505299" y="362386"/>
                  <a:pt x="1508257" y="359663"/>
                </a:cubicBezTo>
                <a:lnTo>
                  <a:pt x="1616127" y="239402"/>
                </a:lnTo>
                <a:cubicBezTo>
                  <a:pt x="1632118" y="221787"/>
                  <a:pt x="1645825" y="202346"/>
                  <a:pt x="1657247" y="181081"/>
                </a:cubicBezTo>
                <a:cubicBezTo>
                  <a:pt x="1668669" y="159816"/>
                  <a:pt x="1674644" y="137855"/>
                  <a:pt x="1675171" y="115199"/>
                </a:cubicBezTo>
                <a:cubicBezTo>
                  <a:pt x="1675189" y="99569"/>
                  <a:pt x="1672467" y="84827"/>
                  <a:pt x="1667007" y="70974"/>
                </a:cubicBezTo>
                <a:cubicBezTo>
                  <a:pt x="1661547" y="57121"/>
                  <a:pt x="1653244" y="45826"/>
                  <a:pt x="1642098" y="37090"/>
                </a:cubicBezTo>
                <a:cubicBezTo>
                  <a:pt x="1630952" y="28353"/>
                  <a:pt x="1616860" y="23846"/>
                  <a:pt x="1599820" y="23568"/>
                </a:cubicBezTo>
                <a:cubicBezTo>
                  <a:pt x="1583198" y="23673"/>
                  <a:pt x="1568094" y="28667"/>
                  <a:pt x="1554508" y="38549"/>
                </a:cubicBezTo>
                <a:cubicBezTo>
                  <a:pt x="1540922" y="48431"/>
                  <a:pt x="1530744" y="62567"/>
                  <a:pt x="1523974" y="80959"/>
                </a:cubicBezTo>
                <a:cubicBezTo>
                  <a:pt x="1524734" y="80690"/>
                  <a:pt x="1525599" y="80526"/>
                  <a:pt x="1526570" y="80468"/>
                </a:cubicBezTo>
                <a:cubicBezTo>
                  <a:pt x="1527541" y="80409"/>
                  <a:pt x="1529108" y="80386"/>
                  <a:pt x="1531271" y="80398"/>
                </a:cubicBezTo>
                <a:cubicBezTo>
                  <a:pt x="1541105" y="80702"/>
                  <a:pt x="1548519" y="83742"/>
                  <a:pt x="1553513" y="89519"/>
                </a:cubicBezTo>
                <a:cubicBezTo>
                  <a:pt x="1558506" y="95296"/>
                  <a:pt x="1561008" y="101984"/>
                  <a:pt x="1561020" y="109585"/>
                </a:cubicBezTo>
                <a:cubicBezTo>
                  <a:pt x="1560400" y="120893"/>
                  <a:pt x="1556728" y="128728"/>
                  <a:pt x="1550004" y="133090"/>
                </a:cubicBezTo>
                <a:cubicBezTo>
                  <a:pt x="1543281" y="137452"/>
                  <a:pt x="1537223" y="139533"/>
                  <a:pt x="1531832" y="139335"/>
                </a:cubicBezTo>
                <a:cubicBezTo>
                  <a:pt x="1530935" y="139529"/>
                  <a:pt x="1528115" y="139141"/>
                  <a:pt x="1523371" y="138170"/>
                </a:cubicBezTo>
                <a:cubicBezTo>
                  <a:pt x="1518628" y="137200"/>
                  <a:pt x="1513978" y="134484"/>
                  <a:pt x="1509422" y="130021"/>
                </a:cubicBezTo>
                <a:cubicBezTo>
                  <a:pt x="1504865" y="125558"/>
                  <a:pt x="1502419" y="118185"/>
                  <a:pt x="1502083" y="107902"/>
                </a:cubicBezTo>
                <a:cubicBezTo>
                  <a:pt x="1502204" y="90902"/>
                  <a:pt x="1506577" y="74705"/>
                  <a:pt x="1515204" y="59312"/>
                </a:cubicBezTo>
                <a:cubicBezTo>
                  <a:pt x="1523831" y="43918"/>
                  <a:pt x="1535986" y="31303"/>
                  <a:pt x="1551669" y="21466"/>
                </a:cubicBezTo>
                <a:cubicBezTo>
                  <a:pt x="1567352" y="11629"/>
                  <a:pt x="1585839" y="6546"/>
                  <a:pt x="1607130" y="6217"/>
                </a:cubicBezTo>
                <a:close/>
                <a:moveTo>
                  <a:pt x="1350006" y="6217"/>
                </a:moveTo>
                <a:cubicBezTo>
                  <a:pt x="1356189" y="5983"/>
                  <a:pt x="1359953" y="6732"/>
                  <a:pt x="1361297" y="8465"/>
                </a:cubicBezTo>
                <a:cubicBezTo>
                  <a:pt x="1362641" y="10197"/>
                  <a:pt x="1363179" y="14319"/>
                  <a:pt x="1362910" y="20828"/>
                </a:cubicBezTo>
                <a:lnTo>
                  <a:pt x="1362910" y="336090"/>
                </a:lnTo>
                <a:cubicBezTo>
                  <a:pt x="1362618" y="342971"/>
                  <a:pt x="1363388" y="348383"/>
                  <a:pt x="1365220" y="352329"/>
                </a:cubicBezTo>
                <a:cubicBezTo>
                  <a:pt x="1367052" y="356274"/>
                  <a:pt x="1371693" y="359063"/>
                  <a:pt x="1379145" y="360698"/>
                </a:cubicBezTo>
                <a:cubicBezTo>
                  <a:pt x="1386596" y="362332"/>
                  <a:pt x="1398606" y="363123"/>
                  <a:pt x="1415173" y="363071"/>
                </a:cubicBezTo>
                <a:lnTo>
                  <a:pt x="1433157" y="363071"/>
                </a:lnTo>
                <a:lnTo>
                  <a:pt x="1433157" y="380422"/>
                </a:lnTo>
                <a:cubicBezTo>
                  <a:pt x="1426257" y="379873"/>
                  <a:pt x="1417141" y="379479"/>
                  <a:pt x="1405808" y="379240"/>
                </a:cubicBezTo>
                <a:cubicBezTo>
                  <a:pt x="1394476" y="379002"/>
                  <a:pt x="1382990" y="378857"/>
                  <a:pt x="1371350" y="378805"/>
                </a:cubicBezTo>
                <a:cubicBezTo>
                  <a:pt x="1359709" y="378753"/>
                  <a:pt x="1349977" y="378732"/>
                  <a:pt x="1342152" y="378743"/>
                </a:cubicBezTo>
                <a:cubicBezTo>
                  <a:pt x="1334327" y="378732"/>
                  <a:pt x="1324594" y="378753"/>
                  <a:pt x="1312954" y="378805"/>
                </a:cubicBezTo>
                <a:cubicBezTo>
                  <a:pt x="1301313" y="378857"/>
                  <a:pt x="1289827" y="379002"/>
                  <a:pt x="1278495" y="379240"/>
                </a:cubicBezTo>
                <a:cubicBezTo>
                  <a:pt x="1267163" y="379479"/>
                  <a:pt x="1258047" y="379873"/>
                  <a:pt x="1251147" y="380422"/>
                </a:cubicBezTo>
                <a:lnTo>
                  <a:pt x="1251147" y="363071"/>
                </a:lnTo>
                <a:lnTo>
                  <a:pt x="1269130" y="363071"/>
                </a:lnTo>
                <a:cubicBezTo>
                  <a:pt x="1285698" y="363113"/>
                  <a:pt x="1297708" y="362280"/>
                  <a:pt x="1305159" y="360573"/>
                </a:cubicBezTo>
                <a:cubicBezTo>
                  <a:pt x="1312610" y="358866"/>
                  <a:pt x="1317252" y="356034"/>
                  <a:pt x="1319083" y="352079"/>
                </a:cubicBezTo>
                <a:cubicBezTo>
                  <a:pt x="1320915" y="348123"/>
                  <a:pt x="1321685" y="342794"/>
                  <a:pt x="1321394" y="336090"/>
                </a:cubicBezTo>
                <a:lnTo>
                  <a:pt x="1321394" y="44982"/>
                </a:lnTo>
                <a:cubicBezTo>
                  <a:pt x="1306244" y="51955"/>
                  <a:pt x="1291726" y="56199"/>
                  <a:pt x="1277841" y="57715"/>
                </a:cubicBezTo>
                <a:cubicBezTo>
                  <a:pt x="1263955" y="59231"/>
                  <a:pt x="1253933" y="59837"/>
                  <a:pt x="1247775" y="59534"/>
                </a:cubicBezTo>
                <a:lnTo>
                  <a:pt x="1247775" y="42183"/>
                </a:lnTo>
                <a:cubicBezTo>
                  <a:pt x="1254054" y="42405"/>
                  <a:pt x="1262976" y="41961"/>
                  <a:pt x="1274540" y="40851"/>
                </a:cubicBezTo>
                <a:cubicBezTo>
                  <a:pt x="1286104" y="39741"/>
                  <a:pt x="1298602" y="36633"/>
                  <a:pt x="1312034" y="31527"/>
                </a:cubicBezTo>
                <a:cubicBezTo>
                  <a:pt x="1325466" y="26420"/>
                  <a:pt x="1338123" y="17984"/>
                  <a:pt x="1350006" y="6217"/>
                </a:cubicBezTo>
                <a:close/>
                <a:moveTo>
                  <a:pt x="359355" y="6217"/>
                </a:moveTo>
                <a:cubicBezTo>
                  <a:pt x="394332" y="6754"/>
                  <a:pt x="422759" y="16910"/>
                  <a:pt x="444636" y="36685"/>
                </a:cubicBezTo>
                <a:cubicBezTo>
                  <a:pt x="466514" y="56460"/>
                  <a:pt x="477791" y="82631"/>
                  <a:pt x="478466" y="115199"/>
                </a:cubicBezTo>
                <a:cubicBezTo>
                  <a:pt x="478592" y="133475"/>
                  <a:pt x="474599" y="150234"/>
                  <a:pt x="466488" y="165477"/>
                </a:cubicBezTo>
                <a:cubicBezTo>
                  <a:pt x="458377" y="180720"/>
                  <a:pt x="445395" y="197151"/>
                  <a:pt x="427540" y="214772"/>
                </a:cubicBezTo>
                <a:cubicBezTo>
                  <a:pt x="409685" y="232393"/>
                  <a:pt x="386205" y="253907"/>
                  <a:pt x="357099" y="279316"/>
                </a:cubicBezTo>
                <a:lnTo>
                  <a:pt x="297529" y="337220"/>
                </a:lnTo>
                <a:lnTo>
                  <a:pt x="398705" y="337220"/>
                </a:lnTo>
                <a:cubicBezTo>
                  <a:pt x="403185" y="337248"/>
                  <a:pt x="409342" y="337192"/>
                  <a:pt x="417175" y="337054"/>
                </a:cubicBezTo>
                <a:cubicBezTo>
                  <a:pt x="425008" y="336915"/>
                  <a:pt x="432373" y="336526"/>
                  <a:pt x="439269" y="335888"/>
                </a:cubicBezTo>
                <a:cubicBezTo>
                  <a:pt x="446165" y="335249"/>
                  <a:pt x="450447" y="334194"/>
                  <a:pt x="452117" y="332723"/>
                </a:cubicBezTo>
                <a:cubicBezTo>
                  <a:pt x="454916" y="328003"/>
                  <a:pt x="457329" y="320718"/>
                  <a:pt x="459355" y="310868"/>
                </a:cubicBezTo>
                <a:cubicBezTo>
                  <a:pt x="461382" y="301019"/>
                  <a:pt x="463092" y="291626"/>
                  <a:pt x="464487" y="282689"/>
                </a:cubicBezTo>
                <a:lnTo>
                  <a:pt x="478466" y="282689"/>
                </a:lnTo>
                <a:lnTo>
                  <a:pt x="462752" y="380422"/>
                </a:lnTo>
                <a:lnTo>
                  <a:pt x="254308" y="380422"/>
                </a:lnTo>
                <a:cubicBezTo>
                  <a:pt x="254179" y="374052"/>
                  <a:pt x="254437" y="369680"/>
                  <a:pt x="255080" y="367307"/>
                </a:cubicBezTo>
                <a:cubicBezTo>
                  <a:pt x="255723" y="364934"/>
                  <a:pt x="257524" y="362386"/>
                  <a:pt x="260482" y="359663"/>
                </a:cubicBezTo>
                <a:lnTo>
                  <a:pt x="368352" y="239402"/>
                </a:lnTo>
                <a:cubicBezTo>
                  <a:pt x="384343" y="221787"/>
                  <a:pt x="398050" y="202346"/>
                  <a:pt x="409472" y="181081"/>
                </a:cubicBezTo>
                <a:cubicBezTo>
                  <a:pt x="420894" y="159816"/>
                  <a:pt x="426869" y="137855"/>
                  <a:pt x="427396" y="115199"/>
                </a:cubicBezTo>
                <a:cubicBezTo>
                  <a:pt x="427414" y="99569"/>
                  <a:pt x="424692" y="84827"/>
                  <a:pt x="419232" y="70974"/>
                </a:cubicBezTo>
                <a:cubicBezTo>
                  <a:pt x="413772" y="57121"/>
                  <a:pt x="405469" y="45826"/>
                  <a:pt x="394323" y="37090"/>
                </a:cubicBezTo>
                <a:cubicBezTo>
                  <a:pt x="383177" y="28353"/>
                  <a:pt x="369085" y="23846"/>
                  <a:pt x="352045" y="23568"/>
                </a:cubicBezTo>
                <a:cubicBezTo>
                  <a:pt x="335423" y="23673"/>
                  <a:pt x="320319" y="28667"/>
                  <a:pt x="306733" y="38549"/>
                </a:cubicBezTo>
                <a:cubicBezTo>
                  <a:pt x="293147" y="48431"/>
                  <a:pt x="282969" y="62567"/>
                  <a:pt x="276199" y="80959"/>
                </a:cubicBezTo>
                <a:cubicBezTo>
                  <a:pt x="276959" y="80690"/>
                  <a:pt x="277824" y="80526"/>
                  <a:pt x="278795" y="80468"/>
                </a:cubicBezTo>
                <a:cubicBezTo>
                  <a:pt x="279766" y="80409"/>
                  <a:pt x="281333" y="80386"/>
                  <a:pt x="283496" y="80398"/>
                </a:cubicBezTo>
                <a:cubicBezTo>
                  <a:pt x="293331" y="80702"/>
                  <a:pt x="300744" y="83742"/>
                  <a:pt x="305738" y="89519"/>
                </a:cubicBezTo>
                <a:cubicBezTo>
                  <a:pt x="310731" y="95296"/>
                  <a:pt x="313234" y="101984"/>
                  <a:pt x="313245" y="109585"/>
                </a:cubicBezTo>
                <a:cubicBezTo>
                  <a:pt x="312625" y="120893"/>
                  <a:pt x="308954" y="128728"/>
                  <a:pt x="302230" y="133090"/>
                </a:cubicBezTo>
                <a:cubicBezTo>
                  <a:pt x="295506" y="137452"/>
                  <a:pt x="289448" y="139533"/>
                  <a:pt x="284057" y="139335"/>
                </a:cubicBezTo>
                <a:cubicBezTo>
                  <a:pt x="283160" y="139529"/>
                  <a:pt x="280340" y="139141"/>
                  <a:pt x="275596" y="138170"/>
                </a:cubicBezTo>
                <a:cubicBezTo>
                  <a:pt x="270853" y="137200"/>
                  <a:pt x="266203" y="134484"/>
                  <a:pt x="261647" y="130021"/>
                </a:cubicBezTo>
                <a:cubicBezTo>
                  <a:pt x="257090" y="125558"/>
                  <a:pt x="254644" y="118185"/>
                  <a:pt x="254308" y="107902"/>
                </a:cubicBezTo>
                <a:cubicBezTo>
                  <a:pt x="254429" y="90902"/>
                  <a:pt x="258802" y="74705"/>
                  <a:pt x="267429" y="59312"/>
                </a:cubicBezTo>
                <a:cubicBezTo>
                  <a:pt x="276056" y="43918"/>
                  <a:pt x="288211" y="31303"/>
                  <a:pt x="303894" y="21466"/>
                </a:cubicBezTo>
                <a:cubicBezTo>
                  <a:pt x="319577" y="11629"/>
                  <a:pt x="338064" y="6546"/>
                  <a:pt x="359355" y="6217"/>
                </a:cubicBezTo>
                <a:close/>
                <a:moveTo>
                  <a:pt x="102231" y="6217"/>
                </a:moveTo>
                <a:cubicBezTo>
                  <a:pt x="108414" y="5983"/>
                  <a:pt x="112178" y="6732"/>
                  <a:pt x="113522" y="8465"/>
                </a:cubicBezTo>
                <a:cubicBezTo>
                  <a:pt x="114866" y="10197"/>
                  <a:pt x="115404" y="14319"/>
                  <a:pt x="115135" y="20828"/>
                </a:cubicBezTo>
                <a:lnTo>
                  <a:pt x="115135" y="336090"/>
                </a:lnTo>
                <a:cubicBezTo>
                  <a:pt x="114843" y="342971"/>
                  <a:pt x="115613" y="348383"/>
                  <a:pt x="117445" y="352329"/>
                </a:cubicBezTo>
                <a:cubicBezTo>
                  <a:pt x="119277" y="356274"/>
                  <a:pt x="123918" y="359063"/>
                  <a:pt x="131370" y="360698"/>
                </a:cubicBezTo>
                <a:cubicBezTo>
                  <a:pt x="138821" y="362332"/>
                  <a:pt x="150831" y="363123"/>
                  <a:pt x="167398" y="363071"/>
                </a:cubicBezTo>
                <a:lnTo>
                  <a:pt x="185382" y="363071"/>
                </a:lnTo>
                <a:lnTo>
                  <a:pt x="185382" y="380422"/>
                </a:lnTo>
                <a:cubicBezTo>
                  <a:pt x="178482" y="379873"/>
                  <a:pt x="169366" y="379479"/>
                  <a:pt x="158033" y="379240"/>
                </a:cubicBezTo>
                <a:cubicBezTo>
                  <a:pt x="146701" y="379002"/>
                  <a:pt x="135215" y="378857"/>
                  <a:pt x="123575" y="378805"/>
                </a:cubicBezTo>
                <a:cubicBezTo>
                  <a:pt x="111934" y="378753"/>
                  <a:pt x="102202" y="378732"/>
                  <a:pt x="94377" y="378743"/>
                </a:cubicBezTo>
                <a:cubicBezTo>
                  <a:pt x="86552" y="378732"/>
                  <a:pt x="76819" y="378753"/>
                  <a:pt x="65179" y="378805"/>
                </a:cubicBezTo>
                <a:cubicBezTo>
                  <a:pt x="53538" y="378857"/>
                  <a:pt x="42052" y="379002"/>
                  <a:pt x="30720" y="379240"/>
                </a:cubicBezTo>
                <a:cubicBezTo>
                  <a:pt x="19388" y="379479"/>
                  <a:pt x="10272" y="379873"/>
                  <a:pt x="3372" y="380422"/>
                </a:cubicBezTo>
                <a:lnTo>
                  <a:pt x="3372" y="363071"/>
                </a:lnTo>
                <a:lnTo>
                  <a:pt x="21355" y="363071"/>
                </a:lnTo>
                <a:cubicBezTo>
                  <a:pt x="37923" y="363113"/>
                  <a:pt x="49933" y="362280"/>
                  <a:pt x="57384" y="360573"/>
                </a:cubicBezTo>
                <a:cubicBezTo>
                  <a:pt x="64835" y="358866"/>
                  <a:pt x="69477" y="356034"/>
                  <a:pt x="71309" y="352079"/>
                </a:cubicBezTo>
                <a:cubicBezTo>
                  <a:pt x="73140" y="348123"/>
                  <a:pt x="73910" y="342794"/>
                  <a:pt x="73619" y="336090"/>
                </a:cubicBezTo>
                <a:lnTo>
                  <a:pt x="73619" y="44982"/>
                </a:lnTo>
                <a:cubicBezTo>
                  <a:pt x="58469" y="51955"/>
                  <a:pt x="43951" y="56199"/>
                  <a:pt x="30066" y="57715"/>
                </a:cubicBezTo>
                <a:cubicBezTo>
                  <a:pt x="16180" y="59231"/>
                  <a:pt x="6158" y="59837"/>
                  <a:pt x="0" y="59534"/>
                </a:cubicBezTo>
                <a:lnTo>
                  <a:pt x="0" y="42183"/>
                </a:lnTo>
                <a:cubicBezTo>
                  <a:pt x="6279" y="42405"/>
                  <a:pt x="15201" y="41961"/>
                  <a:pt x="26765" y="40851"/>
                </a:cubicBezTo>
                <a:cubicBezTo>
                  <a:pt x="38329" y="39741"/>
                  <a:pt x="50827" y="36633"/>
                  <a:pt x="64259" y="31527"/>
                </a:cubicBezTo>
                <a:cubicBezTo>
                  <a:pt x="77691" y="26420"/>
                  <a:pt x="90348" y="17984"/>
                  <a:pt x="102231" y="6217"/>
                </a:cubicBezTo>
                <a:close/>
                <a:moveTo>
                  <a:pt x="3254581" y="35"/>
                </a:moveTo>
                <a:cubicBezTo>
                  <a:pt x="3258882" y="-59"/>
                  <a:pt x="3261500" y="972"/>
                  <a:pt x="3262435" y="3126"/>
                </a:cubicBezTo>
                <a:cubicBezTo>
                  <a:pt x="3263370" y="5280"/>
                  <a:pt x="3263743" y="9120"/>
                  <a:pt x="3263557" y="14646"/>
                </a:cubicBezTo>
                <a:lnTo>
                  <a:pt x="3263557" y="270345"/>
                </a:lnTo>
                <a:lnTo>
                  <a:pt x="3319754" y="270345"/>
                </a:lnTo>
                <a:lnTo>
                  <a:pt x="3319754" y="287696"/>
                </a:lnTo>
                <a:lnTo>
                  <a:pt x="3263557" y="287696"/>
                </a:lnTo>
                <a:lnTo>
                  <a:pt x="3263557" y="336634"/>
                </a:lnTo>
                <a:cubicBezTo>
                  <a:pt x="3262737" y="346594"/>
                  <a:pt x="3264657" y="353532"/>
                  <a:pt x="3269317" y="357446"/>
                </a:cubicBezTo>
                <a:cubicBezTo>
                  <a:pt x="3273977" y="361360"/>
                  <a:pt x="3286293" y="363235"/>
                  <a:pt x="3306267" y="363071"/>
                </a:cubicBezTo>
                <a:lnTo>
                  <a:pt x="3318068" y="363071"/>
                </a:lnTo>
                <a:lnTo>
                  <a:pt x="3318068" y="380422"/>
                </a:lnTo>
                <a:cubicBezTo>
                  <a:pt x="3306277" y="379617"/>
                  <a:pt x="3293611" y="379128"/>
                  <a:pt x="3280069" y="378953"/>
                </a:cubicBezTo>
                <a:cubicBezTo>
                  <a:pt x="3266527" y="378778"/>
                  <a:pt x="3253731" y="378708"/>
                  <a:pt x="3241678" y="378743"/>
                </a:cubicBezTo>
                <a:cubicBezTo>
                  <a:pt x="3229646" y="378708"/>
                  <a:pt x="3216941" y="378778"/>
                  <a:pt x="3203562" y="378953"/>
                </a:cubicBezTo>
                <a:cubicBezTo>
                  <a:pt x="3190183" y="379128"/>
                  <a:pt x="3177610" y="379617"/>
                  <a:pt x="3165843" y="380422"/>
                </a:cubicBezTo>
                <a:lnTo>
                  <a:pt x="3165843" y="363071"/>
                </a:lnTo>
                <a:lnTo>
                  <a:pt x="3177645" y="363071"/>
                </a:lnTo>
                <a:cubicBezTo>
                  <a:pt x="3197618" y="363235"/>
                  <a:pt x="3209935" y="361360"/>
                  <a:pt x="3214595" y="357446"/>
                </a:cubicBezTo>
                <a:cubicBezTo>
                  <a:pt x="3219254" y="353532"/>
                  <a:pt x="3221175" y="346594"/>
                  <a:pt x="3220355" y="336634"/>
                </a:cubicBezTo>
                <a:lnTo>
                  <a:pt x="3220355" y="287696"/>
                </a:lnTo>
                <a:lnTo>
                  <a:pt x="3070869" y="287696"/>
                </a:lnTo>
                <a:lnTo>
                  <a:pt x="3070869" y="270345"/>
                </a:lnTo>
                <a:lnTo>
                  <a:pt x="3243361" y="6779"/>
                </a:lnTo>
                <a:cubicBezTo>
                  <a:pt x="3245477" y="3547"/>
                  <a:pt x="3247277" y="1581"/>
                  <a:pt x="3248761" y="878"/>
                </a:cubicBezTo>
                <a:cubicBezTo>
                  <a:pt x="3250245" y="176"/>
                  <a:pt x="3252185" y="-105"/>
                  <a:pt x="3254581" y="35"/>
                </a:cubicBezTo>
                <a:close/>
                <a:moveTo>
                  <a:pt x="2978356" y="35"/>
                </a:moveTo>
                <a:cubicBezTo>
                  <a:pt x="2982657" y="-59"/>
                  <a:pt x="2985275" y="972"/>
                  <a:pt x="2986210" y="3126"/>
                </a:cubicBezTo>
                <a:cubicBezTo>
                  <a:pt x="2987145" y="5280"/>
                  <a:pt x="2987519" y="9120"/>
                  <a:pt x="2987332" y="14646"/>
                </a:cubicBezTo>
                <a:lnTo>
                  <a:pt x="2987332" y="270345"/>
                </a:lnTo>
                <a:lnTo>
                  <a:pt x="3043529" y="270345"/>
                </a:lnTo>
                <a:lnTo>
                  <a:pt x="3043529" y="287696"/>
                </a:lnTo>
                <a:lnTo>
                  <a:pt x="2987332" y="287696"/>
                </a:lnTo>
                <a:lnTo>
                  <a:pt x="2987332" y="336634"/>
                </a:lnTo>
                <a:cubicBezTo>
                  <a:pt x="2986512" y="346594"/>
                  <a:pt x="2988432" y="353532"/>
                  <a:pt x="2993092" y="357446"/>
                </a:cubicBezTo>
                <a:cubicBezTo>
                  <a:pt x="2997752" y="361360"/>
                  <a:pt x="3010068" y="363235"/>
                  <a:pt x="3030042" y="363071"/>
                </a:cubicBezTo>
                <a:lnTo>
                  <a:pt x="3041843" y="363071"/>
                </a:lnTo>
                <a:lnTo>
                  <a:pt x="3041843" y="380422"/>
                </a:lnTo>
                <a:cubicBezTo>
                  <a:pt x="3030053" y="379617"/>
                  <a:pt x="3017386" y="379128"/>
                  <a:pt x="3003844" y="378953"/>
                </a:cubicBezTo>
                <a:cubicBezTo>
                  <a:pt x="2990303" y="378778"/>
                  <a:pt x="2977506" y="378708"/>
                  <a:pt x="2965453" y="378743"/>
                </a:cubicBezTo>
                <a:cubicBezTo>
                  <a:pt x="2953421" y="378708"/>
                  <a:pt x="2940716" y="378778"/>
                  <a:pt x="2927337" y="378953"/>
                </a:cubicBezTo>
                <a:cubicBezTo>
                  <a:pt x="2913958" y="379128"/>
                  <a:pt x="2901385" y="379617"/>
                  <a:pt x="2889618" y="380422"/>
                </a:cubicBezTo>
                <a:lnTo>
                  <a:pt x="2889618" y="363071"/>
                </a:lnTo>
                <a:lnTo>
                  <a:pt x="2901420" y="363071"/>
                </a:lnTo>
                <a:cubicBezTo>
                  <a:pt x="2921393" y="363235"/>
                  <a:pt x="2933710" y="361360"/>
                  <a:pt x="2938370" y="357446"/>
                </a:cubicBezTo>
                <a:cubicBezTo>
                  <a:pt x="2943029" y="353532"/>
                  <a:pt x="2944950" y="346594"/>
                  <a:pt x="2944130" y="336634"/>
                </a:cubicBezTo>
                <a:lnTo>
                  <a:pt x="2944130" y="287696"/>
                </a:lnTo>
                <a:lnTo>
                  <a:pt x="2794644" y="287696"/>
                </a:lnTo>
                <a:lnTo>
                  <a:pt x="2794644" y="270345"/>
                </a:lnTo>
                <a:lnTo>
                  <a:pt x="2967136" y="6779"/>
                </a:lnTo>
                <a:cubicBezTo>
                  <a:pt x="2969252" y="3547"/>
                  <a:pt x="2971052" y="1581"/>
                  <a:pt x="2972536" y="878"/>
                </a:cubicBezTo>
                <a:cubicBezTo>
                  <a:pt x="2974020" y="176"/>
                  <a:pt x="2975960" y="-105"/>
                  <a:pt x="2978356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  <a:cs typeface="Iosevka" panose="02000509030000000004" pitchFamily="49" charset="0"/>
            </a:endParaRPr>
          </a:p>
        </p:txBody>
      </p:sp>
      <p:pic>
        <p:nvPicPr>
          <p:cNvPr id="24" name="Graphic 23" descr="Calculator outline">
            <a:extLst>
              <a:ext uri="{FF2B5EF4-FFF2-40B4-BE49-F238E27FC236}">
                <a16:creationId xmlns:a16="http://schemas.microsoft.com/office/drawing/2014/main" id="{52F2ECA8-546D-EFB7-743F-84C1CD20C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5680" y="2708920"/>
            <a:ext cx="1152128" cy="115212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DA626E-F0D1-A9DE-759A-A44028E41D40}"/>
              </a:ext>
            </a:extLst>
          </p:cNvPr>
          <p:cNvCxnSpPr/>
          <p:nvPr/>
        </p:nvCxnSpPr>
        <p:spPr>
          <a:xfrm>
            <a:off x="8112224" y="3538726"/>
            <a:ext cx="5760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1B306E8-1AA7-8F8C-8A47-1F23B9B3FE52}"/>
              </a:ext>
            </a:extLst>
          </p:cNvPr>
          <p:cNvSpPr/>
          <p:nvPr/>
        </p:nvSpPr>
        <p:spPr>
          <a:xfrm>
            <a:off x="7824192" y="2996952"/>
            <a:ext cx="288032" cy="648072"/>
          </a:xfrm>
          <a:prstGeom prst="rect">
            <a:avLst/>
          </a:prstGeom>
          <a:solidFill>
            <a:srgbClr val="0C000C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Equal Sign BG">
            <a:extLst>
              <a:ext uri="{FF2B5EF4-FFF2-40B4-BE49-F238E27FC236}">
                <a16:creationId xmlns:a16="http://schemas.microsoft.com/office/drawing/2014/main" id="{C727F7FB-1053-3AE6-B482-4FFA3ACEBF71}"/>
              </a:ext>
            </a:extLst>
          </p:cNvPr>
          <p:cNvSpPr/>
          <p:nvPr/>
        </p:nvSpPr>
        <p:spPr>
          <a:xfrm>
            <a:off x="7104112" y="2996952"/>
            <a:ext cx="720080" cy="720080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Equal Sign">
            <a:extLst>
              <a:ext uri="{FF2B5EF4-FFF2-40B4-BE49-F238E27FC236}">
                <a16:creationId xmlns:a16="http://schemas.microsoft.com/office/drawing/2014/main" id="{2EAF7E0F-DC4E-6BC6-CB06-ABD0516849CB}"/>
              </a:ext>
            </a:extLst>
          </p:cNvPr>
          <p:cNvSpPr txBox="1"/>
          <p:nvPr/>
        </p:nvSpPr>
        <p:spPr>
          <a:xfrm>
            <a:off x="7287250" y="3255562"/>
            <a:ext cx="374275" cy="131432"/>
          </a:xfrm>
          <a:custGeom>
            <a:avLst/>
            <a:gdLst/>
            <a:ahLst/>
            <a:cxnLst/>
            <a:rect l="l" t="t" r="r" b="b"/>
            <a:pathLst>
              <a:path w="374275" h="131432">
                <a:moveTo>
                  <a:pt x="11239" y="109024"/>
                </a:moveTo>
                <a:lnTo>
                  <a:pt x="363036" y="109024"/>
                </a:lnTo>
                <a:cubicBezTo>
                  <a:pt x="366208" y="109105"/>
                  <a:pt x="368854" y="110202"/>
                  <a:pt x="370974" y="112315"/>
                </a:cubicBezTo>
                <a:cubicBezTo>
                  <a:pt x="373093" y="114427"/>
                  <a:pt x="374193" y="117065"/>
                  <a:pt x="374275" y="120228"/>
                </a:cubicBezTo>
                <a:cubicBezTo>
                  <a:pt x="374193" y="123391"/>
                  <a:pt x="373093" y="126029"/>
                  <a:pt x="370974" y="128141"/>
                </a:cubicBezTo>
                <a:cubicBezTo>
                  <a:pt x="368854" y="130254"/>
                  <a:pt x="366208" y="131351"/>
                  <a:pt x="363036" y="131432"/>
                </a:cubicBezTo>
                <a:lnTo>
                  <a:pt x="11239" y="131432"/>
                </a:lnTo>
                <a:cubicBezTo>
                  <a:pt x="8066" y="131351"/>
                  <a:pt x="5420" y="130254"/>
                  <a:pt x="3301" y="128141"/>
                </a:cubicBezTo>
                <a:cubicBezTo>
                  <a:pt x="1182" y="126029"/>
                  <a:pt x="82" y="123391"/>
                  <a:pt x="0" y="120228"/>
                </a:cubicBezTo>
                <a:cubicBezTo>
                  <a:pt x="82" y="117065"/>
                  <a:pt x="1182" y="114427"/>
                  <a:pt x="3301" y="112315"/>
                </a:cubicBezTo>
                <a:cubicBezTo>
                  <a:pt x="5420" y="110202"/>
                  <a:pt x="8066" y="109105"/>
                  <a:pt x="11239" y="109024"/>
                </a:cubicBezTo>
                <a:close/>
                <a:moveTo>
                  <a:pt x="11239" y="0"/>
                </a:moveTo>
                <a:lnTo>
                  <a:pt x="363036" y="0"/>
                </a:lnTo>
                <a:cubicBezTo>
                  <a:pt x="366208" y="82"/>
                  <a:pt x="368854" y="1179"/>
                  <a:pt x="370974" y="3292"/>
                </a:cubicBezTo>
                <a:cubicBezTo>
                  <a:pt x="373093" y="5404"/>
                  <a:pt x="374193" y="8042"/>
                  <a:pt x="374275" y="11205"/>
                </a:cubicBezTo>
                <a:cubicBezTo>
                  <a:pt x="374193" y="14368"/>
                  <a:pt x="373093" y="17005"/>
                  <a:pt x="370974" y="19118"/>
                </a:cubicBezTo>
                <a:cubicBezTo>
                  <a:pt x="368854" y="21230"/>
                  <a:pt x="366208" y="22327"/>
                  <a:pt x="363036" y="22409"/>
                </a:cubicBezTo>
                <a:lnTo>
                  <a:pt x="11239" y="22409"/>
                </a:lnTo>
                <a:cubicBezTo>
                  <a:pt x="8066" y="22327"/>
                  <a:pt x="5420" y="21230"/>
                  <a:pt x="3301" y="19118"/>
                </a:cubicBezTo>
                <a:cubicBezTo>
                  <a:pt x="1182" y="17005"/>
                  <a:pt x="82" y="14368"/>
                  <a:pt x="0" y="11205"/>
                </a:cubicBezTo>
                <a:cubicBezTo>
                  <a:pt x="82" y="8042"/>
                  <a:pt x="1182" y="5404"/>
                  <a:pt x="3301" y="3292"/>
                </a:cubicBezTo>
                <a:cubicBezTo>
                  <a:pt x="5420" y="1179"/>
                  <a:pt x="8066" y="82"/>
                  <a:pt x="1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  <a:cs typeface="Iosevka" panose="0200050903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375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F2DD7-C6F8-863E-34A1-899844BC4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2x12 formula">
            <a:extLst>
              <a:ext uri="{FF2B5EF4-FFF2-40B4-BE49-F238E27FC236}">
                <a16:creationId xmlns:a16="http://schemas.microsoft.com/office/drawing/2014/main" id="{4546E5BC-290E-5711-718D-0042501EDEB0}"/>
              </a:ext>
            </a:extLst>
          </p:cNvPr>
          <p:cNvSpPr txBox="1"/>
          <p:nvPr/>
        </p:nvSpPr>
        <p:spPr>
          <a:xfrm>
            <a:off x="5343679" y="1425131"/>
            <a:ext cx="3319754" cy="380422"/>
          </a:xfrm>
          <a:custGeom>
            <a:avLst/>
            <a:gdLst/>
            <a:ahLst/>
            <a:cxnLst/>
            <a:rect l="l" t="t" r="r" b="b"/>
            <a:pathLst>
              <a:path w="3319754" h="380422">
                <a:moveTo>
                  <a:pt x="1954809" y="283271"/>
                </a:moveTo>
                <a:lnTo>
                  <a:pt x="2306606" y="283271"/>
                </a:lnTo>
                <a:cubicBezTo>
                  <a:pt x="2309778" y="283352"/>
                  <a:pt x="2312424" y="284449"/>
                  <a:pt x="2314544" y="286562"/>
                </a:cubicBezTo>
                <a:cubicBezTo>
                  <a:pt x="2316663" y="288674"/>
                  <a:pt x="2317763" y="291312"/>
                  <a:pt x="2317845" y="294475"/>
                </a:cubicBezTo>
                <a:cubicBezTo>
                  <a:pt x="2317763" y="297638"/>
                  <a:pt x="2316663" y="300276"/>
                  <a:pt x="2314544" y="302388"/>
                </a:cubicBezTo>
                <a:cubicBezTo>
                  <a:pt x="2312424" y="304500"/>
                  <a:pt x="2309778" y="305598"/>
                  <a:pt x="2306606" y="305679"/>
                </a:cubicBezTo>
                <a:lnTo>
                  <a:pt x="1954809" y="305679"/>
                </a:lnTo>
                <a:cubicBezTo>
                  <a:pt x="1951636" y="305598"/>
                  <a:pt x="1948990" y="304500"/>
                  <a:pt x="1946871" y="302388"/>
                </a:cubicBezTo>
                <a:cubicBezTo>
                  <a:pt x="1944752" y="300276"/>
                  <a:pt x="1943652" y="297638"/>
                  <a:pt x="1943570" y="294475"/>
                </a:cubicBezTo>
                <a:cubicBezTo>
                  <a:pt x="1943652" y="291312"/>
                  <a:pt x="1944752" y="288674"/>
                  <a:pt x="1946871" y="286562"/>
                </a:cubicBezTo>
                <a:cubicBezTo>
                  <a:pt x="1948990" y="284449"/>
                  <a:pt x="1951636" y="283352"/>
                  <a:pt x="1954809" y="283271"/>
                </a:cubicBezTo>
                <a:close/>
                <a:moveTo>
                  <a:pt x="1954809" y="174247"/>
                </a:moveTo>
                <a:lnTo>
                  <a:pt x="2306606" y="174247"/>
                </a:lnTo>
                <a:cubicBezTo>
                  <a:pt x="2309778" y="174329"/>
                  <a:pt x="2312424" y="175426"/>
                  <a:pt x="2314544" y="177539"/>
                </a:cubicBezTo>
                <a:cubicBezTo>
                  <a:pt x="2316663" y="179651"/>
                  <a:pt x="2317763" y="182289"/>
                  <a:pt x="2317845" y="185452"/>
                </a:cubicBezTo>
                <a:cubicBezTo>
                  <a:pt x="2317763" y="188615"/>
                  <a:pt x="2316663" y="191252"/>
                  <a:pt x="2314544" y="193365"/>
                </a:cubicBezTo>
                <a:cubicBezTo>
                  <a:pt x="2312424" y="195477"/>
                  <a:pt x="2309778" y="196574"/>
                  <a:pt x="2306606" y="196656"/>
                </a:cubicBezTo>
                <a:lnTo>
                  <a:pt x="1954809" y="196656"/>
                </a:lnTo>
                <a:cubicBezTo>
                  <a:pt x="1951636" y="196574"/>
                  <a:pt x="1948990" y="195477"/>
                  <a:pt x="1946871" y="193365"/>
                </a:cubicBezTo>
                <a:cubicBezTo>
                  <a:pt x="1944752" y="191252"/>
                  <a:pt x="1943652" y="188615"/>
                  <a:pt x="1943570" y="185452"/>
                </a:cubicBezTo>
                <a:cubicBezTo>
                  <a:pt x="1943652" y="182289"/>
                  <a:pt x="1944752" y="179651"/>
                  <a:pt x="1946871" y="177539"/>
                </a:cubicBezTo>
                <a:cubicBezTo>
                  <a:pt x="1948990" y="175426"/>
                  <a:pt x="1951636" y="174329"/>
                  <a:pt x="1954809" y="174247"/>
                </a:cubicBezTo>
                <a:close/>
                <a:moveTo>
                  <a:pt x="729950" y="104527"/>
                </a:moveTo>
                <a:cubicBezTo>
                  <a:pt x="732959" y="104527"/>
                  <a:pt x="735652" y="105651"/>
                  <a:pt x="738029" y="107899"/>
                </a:cubicBezTo>
                <a:lnTo>
                  <a:pt x="854357" y="224228"/>
                </a:lnTo>
                <a:lnTo>
                  <a:pt x="970686" y="107899"/>
                </a:lnTo>
                <a:cubicBezTo>
                  <a:pt x="973063" y="105651"/>
                  <a:pt x="975756" y="104527"/>
                  <a:pt x="978765" y="104527"/>
                </a:cubicBezTo>
                <a:cubicBezTo>
                  <a:pt x="981774" y="104527"/>
                  <a:pt x="984326" y="105651"/>
                  <a:pt x="986422" y="107899"/>
                </a:cubicBezTo>
                <a:cubicBezTo>
                  <a:pt x="988669" y="109995"/>
                  <a:pt x="989793" y="112547"/>
                  <a:pt x="989793" y="115556"/>
                </a:cubicBezTo>
                <a:cubicBezTo>
                  <a:pt x="989793" y="118565"/>
                  <a:pt x="988669" y="121258"/>
                  <a:pt x="986422" y="123634"/>
                </a:cubicBezTo>
                <a:lnTo>
                  <a:pt x="870093" y="239963"/>
                </a:lnTo>
                <a:lnTo>
                  <a:pt x="986422" y="356292"/>
                </a:lnTo>
                <a:cubicBezTo>
                  <a:pt x="988669" y="358669"/>
                  <a:pt x="989793" y="361362"/>
                  <a:pt x="989793" y="364371"/>
                </a:cubicBezTo>
                <a:cubicBezTo>
                  <a:pt x="989793" y="367379"/>
                  <a:pt x="988669" y="369932"/>
                  <a:pt x="986422" y="372027"/>
                </a:cubicBezTo>
                <a:cubicBezTo>
                  <a:pt x="984326" y="374275"/>
                  <a:pt x="981774" y="375399"/>
                  <a:pt x="978765" y="375399"/>
                </a:cubicBezTo>
                <a:cubicBezTo>
                  <a:pt x="975756" y="375399"/>
                  <a:pt x="973063" y="374275"/>
                  <a:pt x="970686" y="372027"/>
                </a:cubicBezTo>
                <a:lnTo>
                  <a:pt x="854357" y="255699"/>
                </a:lnTo>
                <a:lnTo>
                  <a:pt x="738029" y="372027"/>
                </a:lnTo>
                <a:cubicBezTo>
                  <a:pt x="735652" y="374275"/>
                  <a:pt x="732959" y="375399"/>
                  <a:pt x="729950" y="375399"/>
                </a:cubicBezTo>
                <a:cubicBezTo>
                  <a:pt x="726941" y="375399"/>
                  <a:pt x="724389" y="374275"/>
                  <a:pt x="722293" y="372027"/>
                </a:cubicBezTo>
                <a:cubicBezTo>
                  <a:pt x="720046" y="369932"/>
                  <a:pt x="718922" y="367379"/>
                  <a:pt x="718922" y="364371"/>
                </a:cubicBezTo>
                <a:cubicBezTo>
                  <a:pt x="718922" y="361362"/>
                  <a:pt x="720046" y="358669"/>
                  <a:pt x="722293" y="356292"/>
                </a:cubicBezTo>
                <a:lnTo>
                  <a:pt x="838622" y="239963"/>
                </a:lnTo>
                <a:lnTo>
                  <a:pt x="722293" y="123634"/>
                </a:lnTo>
                <a:cubicBezTo>
                  <a:pt x="720046" y="121258"/>
                  <a:pt x="718922" y="118565"/>
                  <a:pt x="718922" y="115556"/>
                </a:cubicBezTo>
                <a:cubicBezTo>
                  <a:pt x="718922" y="112547"/>
                  <a:pt x="720046" y="109995"/>
                  <a:pt x="722293" y="107899"/>
                </a:cubicBezTo>
                <a:cubicBezTo>
                  <a:pt x="724389" y="105651"/>
                  <a:pt x="726941" y="104527"/>
                  <a:pt x="729950" y="104527"/>
                </a:cubicBezTo>
                <a:close/>
                <a:moveTo>
                  <a:pt x="3223727" y="60728"/>
                </a:moveTo>
                <a:lnTo>
                  <a:pt x="3086605" y="270345"/>
                </a:lnTo>
                <a:lnTo>
                  <a:pt x="3223727" y="270345"/>
                </a:lnTo>
                <a:close/>
                <a:moveTo>
                  <a:pt x="2947502" y="60728"/>
                </a:moveTo>
                <a:lnTo>
                  <a:pt x="2810380" y="270345"/>
                </a:lnTo>
                <a:lnTo>
                  <a:pt x="2947502" y="270345"/>
                </a:lnTo>
                <a:close/>
                <a:moveTo>
                  <a:pt x="2654931" y="6217"/>
                </a:moveTo>
                <a:cubicBezTo>
                  <a:pt x="2661114" y="5983"/>
                  <a:pt x="2664878" y="6732"/>
                  <a:pt x="2666222" y="8465"/>
                </a:cubicBezTo>
                <a:cubicBezTo>
                  <a:pt x="2667566" y="10197"/>
                  <a:pt x="2668104" y="14319"/>
                  <a:pt x="2667835" y="20828"/>
                </a:cubicBezTo>
                <a:lnTo>
                  <a:pt x="2667835" y="336090"/>
                </a:lnTo>
                <a:cubicBezTo>
                  <a:pt x="2667543" y="342971"/>
                  <a:pt x="2668313" y="348383"/>
                  <a:pt x="2670145" y="352329"/>
                </a:cubicBezTo>
                <a:cubicBezTo>
                  <a:pt x="2671977" y="356274"/>
                  <a:pt x="2676618" y="359063"/>
                  <a:pt x="2684070" y="360698"/>
                </a:cubicBezTo>
                <a:cubicBezTo>
                  <a:pt x="2691521" y="362332"/>
                  <a:pt x="2703531" y="363123"/>
                  <a:pt x="2720098" y="363071"/>
                </a:cubicBezTo>
                <a:lnTo>
                  <a:pt x="2738082" y="363071"/>
                </a:lnTo>
                <a:lnTo>
                  <a:pt x="2738082" y="380422"/>
                </a:lnTo>
                <a:cubicBezTo>
                  <a:pt x="2731181" y="379873"/>
                  <a:pt x="2722065" y="379479"/>
                  <a:pt x="2710733" y="379240"/>
                </a:cubicBezTo>
                <a:cubicBezTo>
                  <a:pt x="2699401" y="379002"/>
                  <a:pt x="2687915" y="378857"/>
                  <a:pt x="2676275" y="378805"/>
                </a:cubicBezTo>
                <a:cubicBezTo>
                  <a:pt x="2664634" y="378753"/>
                  <a:pt x="2654902" y="378732"/>
                  <a:pt x="2647077" y="378743"/>
                </a:cubicBezTo>
                <a:cubicBezTo>
                  <a:pt x="2639252" y="378732"/>
                  <a:pt x="2629519" y="378753"/>
                  <a:pt x="2617879" y="378805"/>
                </a:cubicBezTo>
                <a:cubicBezTo>
                  <a:pt x="2606238" y="378857"/>
                  <a:pt x="2594752" y="379002"/>
                  <a:pt x="2583420" y="379240"/>
                </a:cubicBezTo>
                <a:cubicBezTo>
                  <a:pt x="2572088" y="379479"/>
                  <a:pt x="2562972" y="379873"/>
                  <a:pt x="2556072" y="380422"/>
                </a:cubicBezTo>
                <a:lnTo>
                  <a:pt x="2556072" y="363071"/>
                </a:lnTo>
                <a:lnTo>
                  <a:pt x="2574055" y="363071"/>
                </a:lnTo>
                <a:cubicBezTo>
                  <a:pt x="2590623" y="363113"/>
                  <a:pt x="2602633" y="362280"/>
                  <a:pt x="2610084" y="360573"/>
                </a:cubicBezTo>
                <a:cubicBezTo>
                  <a:pt x="2617535" y="358866"/>
                  <a:pt x="2622177" y="356034"/>
                  <a:pt x="2624008" y="352079"/>
                </a:cubicBezTo>
                <a:cubicBezTo>
                  <a:pt x="2625840" y="348123"/>
                  <a:pt x="2626610" y="342794"/>
                  <a:pt x="2626319" y="336090"/>
                </a:cubicBezTo>
                <a:lnTo>
                  <a:pt x="2626319" y="44982"/>
                </a:lnTo>
                <a:cubicBezTo>
                  <a:pt x="2611169" y="51955"/>
                  <a:pt x="2596651" y="56199"/>
                  <a:pt x="2582766" y="57715"/>
                </a:cubicBezTo>
                <a:cubicBezTo>
                  <a:pt x="2568880" y="59231"/>
                  <a:pt x="2558858" y="59837"/>
                  <a:pt x="2552700" y="59534"/>
                </a:cubicBezTo>
                <a:lnTo>
                  <a:pt x="2552700" y="42183"/>
                </a:lnTo>
                <a:cubicBezTo>
                  <a:pt x="2558979" y="42405"/>
                  <a:pt x="2567901" y="41961"/>
                  <a:pt x="2579465" y="40851"/>
                </a:cubicBezTo>
                <a:cubicBezTo>
                  <a:pt x="2591029" y="39741"/>
                  <a:pt x="2603527" y="36633"/>
                  <a:pt x="2616959" y="31527"/>
                </a:cubicBezTo>
                <a:cubicBezTo>
                  <a:pt x="2630391" y="26420"/>
                  <a:pt x="2643048" y="17984"/>
                  <a:pt x="2654931" y="6217"/>
                </a:cubicBezTo>
                <a:close/>
                <a:moveTo>
                  <a:pt x="1607130" y="6217"/>
                </a:moveTo>
                <a:cubicBezTo>
                  <a:pt x="1642107" y="6754"/>
                  <a:pt x="1670534" y="16910"/>
                  <a:pt x="1692411" y="36685"/>
                </a:cubicBezTo>
                <a:cubicBezTo>
                  <a:pt x="1714289" y="56460"/>
                  <a:pt x="1725566" y="82631"/>
                  <a:pt x="1726241" y="115199"/>
                </a:cubicBezTo>
                <a:cubicBezTo>
                  <a:pt x="1726366" y="133475"/>
                  <a:pt x="1722374" y="150234"/>
                  <a:pt x="1714263" y="165477"/>
                </a:cubicBezTo>
                <a:cubicBezTo>
                  <a:pt x="1706152" y="180720"/>
                  <a:pt x="1693170" y="197151"/>
                  <a:pt x="1675315" y="214772"/>
                </a:cubicBezTo>
                <a:cubicBezTo>
                  <a:pt x="1657460" y="232393"/>
                  <a:pt x="1633980" y="253907"/>
                  <a:pt x="1604874" y="279316"/>
                </a:cubicBezTo>
                <a:lnTo>
                  <a:pt x="1545304" y="337220"/>
                </a:lnTo>
                <a:lnTo>
                  <a:pt x="1646480" y="337220"/>
                </a:lnTo>
                <a:cubicBezTo>
                  <a:pt x="1650960" y="337248"/>
                  <a:pt x="1657117" y="337192"/>
                  <a:pt x="1664950" y="337054"/>
                </a:cubicBezTo>
                <a:cubicBezTo>
                  <a:pt x="1672783" y="336915"/>
                  <a:pt x="1680147" y="336526"/>
                  <a:pt x="1687044" y="335888"/>
                </a:cubicBezTo>
                <a:cubicBezTo>
                  <a:pt x="1693940" y="335249"/>
                  <a:pt x="1698222" y="334194"/>
                  <a:pt x="1699892" y="332723"/>
                </a:cubicBezTo>
                <a:cubicBezTo>
                  <a:pt x="1702691" y="328003"/>
                  <a:pt x="1705104" y="320718"/>
                  <a:pt x="1707130" y="310868"/>
                </a:cubicBezTo>
                <a:cubicBezTo>
                  <a:pt x="1709157" y="301019"/>
                  <a:pt x="1710867" y="291626"/>
                  <a:pt x="1712262" y="282689"/>
                </a:cubicBezTo>
                <a:lnTo>
                  <a:pt x="1726241" y="282689"/>
                </a:lnTo>
                <a:lnTo>
                  <a:pt x="1710527" y="380422"/>
                </a:lnTo>
                <a:lnTo>
                  <a:pt x="1502083" y="380422"/>
                </a:lnTo>
                <a:cubicBezTo>
                  <a:pt x="1501954" y="374052"/>
                  <a:pt x="1502212" y="369680"/>
                  <a:pt x="1502855" y="367307"/>
                </a:cubicBezTo>
                <a:cubicBezTo>
                  <a:pt x="1503498" y="364934"/>
                  <a:pt x="1505299" y="362386"/>
                  <a:pt x="1508257" y="359663"/>
                </a:cubicBezTo>
                <a:lnTo>
                  <a:pt x="1616127" y="239402"/>
                </a:lnTo>
                <a:cubicBezTo>
                  <a:pt x="1632118" y="221787"/>
                  <a:pt x="1645825" y="202346"/>
                  <a:pt x="1657247" y="181081"/>
                </a:cubicBezTo>
                <a:cubicBezTo>
                  <a:pt x="1668669" y="159816"/>
                  <a:pt x="1674644" y="137855"/>
                  <a:pt x="1675171" y="115199"/>
                </a:cubicBezTo>
                <a:cubicBezTo>
                  <a:pt x="1675189" y="99569"/>
                  <a:pt x="1672467" y="84827"/>
                  <a:pt x="1667007" y="70974"/>
                </a:cubicBezTo>
                <a:cubicBezTo>
                  <a:pt x="1661547" y="57121"/>
                  <a:pt x="1653244" y="45826"/>
                  <a:pt x="1642098" y="37090"/>
                </a:cubicBezTo>
                <a:cubicBezTo>
                  <a:pt x="1630952" y="28353"/>
                  <a:pt x="1616860" y="23846"/>
                  <a:pt x="1599820" y="23568"/>
                </a:cubicBezTo>
                <a:cubicBezTo>
                  <a:pt x="1583198" y="23673"/>
                  <a:pt x="1568094" y="28667"/>
                  <a:pt x="1554508" y="38549"/>
                </a:cubicBezTo>
                <a:cubicBezTo>
                  <a:pt x="1540922" y="48431"/>
                  <a:pt x="1530744" y="62567"/>
                  <a:pt x="1523974" y="80959"/>
                </a:cubicBezTo>
                <a:cubicBezTo>
                  <a:pt x="1524734" y="80690"/>
                  <a:pt x="1525599" y="80526"/>
                  <a:pt x="1526570" y="80468"/>
                </a:cubicBezTo>
                <a:cubicBezTo>
                  <a:pt x="1527541" y="80409"/>
                  <a:pt x="1529108" y="80386"/>
                  <a:pt x="1531271" y="80398"/>
                </a:cubicBezTo>
                <a:cubicBezTo>
                  <a:pt x="1541105" y="80702"/>
                  <a:pt x="1548519" y="83742"/>
                  <a:pt x="1553513" y="89519"/>
                </a:cubicBezTo>
                <a:cubicBezTo>
                  <a:pt x="1558506" y="95296"/>
                  <a:pt x="1561008" y="101984"/>
                  <a:pt x="1561020" y="109585"/>
                </a:cubicBezTo>
                <a:cubicBezTo>
                  <a:pt x="1560400" y="120893"/>
                  <a:pt x="1556728" y="128728"/>
                  <a:pt x="1550004" y="133090"/>
                </a:cubicBezTo>
                <a:cubicBezTo>
                  <a:pt x="1543281" y="137452"/>
                  <a:pt x="1537223" y="139533"/>
                  <a:pt x="1531832" y="139335"/>
                </a:cubicBezTo>
                <a:cubicBezTo>
                  <a:pt x="1530935" y="139529"/>
                  <a:pt x="1528115" y="139141"/>
                  <a:pt x="1523371" y="138170"/>
                </a:cubicBezTo>
                <a:cubicBezTo>
                  <a:pt x="1518628" y="137200"/>
                  <a:pt x="1513978" y="134484"/>
                  <a:pt x="1509422" y="130021"/>
                </a:cubicBezTo>
                <a:cubicBezTo>
                  <a:pt x="1504865" y="125558"/>
                  <a:pt x="1502419" y="118185"/>
                  <a:pt x="1502083" y="107902"/>
                </a:cubicBezTo>
                <a:cubicBezTo>
                  <a:pt x="1502204" y="90902"/>
                  <a:pt x="1506577" y="74705"/>
                  <a:pt x="1515204" y="59312"/>
                </a:cubicBezTo>
                <a:cubicBezTo>
                  <a:pt x="1523831" y="43918"/>
                  <a:pt x="1535986" y="31303"/>
                  <a:pt x="1551669" y="21466"/>
                </a:cubicBezTo>
                <a:cubicBezTo>
                  <a:pt x="1567352" y="11629"/>
                  <a:pt x="1585839" y="6546"/>
                  <a:pt x="1607130" y="6217"/>
                </a:cubicBezTo>
                <a:close/>
                <a:moveTo>
                  <a:pt x="1350006" y="6217"/>
                </a:moveTo>
                <a:cubicBezTo>
                  <a:pt x="1356189" y="5983"/>
                  <a:pt x="1359953" y="6732"/>
                  <a:pt x="1361297" y="8465"/>
                </a:cubicBezTo>
                <a:cubicBezTo>
                  <a:pt x="1362641" y="10197"/>
                  <a:pt x="1363179" y="14319"/>
                  <a:pt x="1362910" y="20828"/>
                </a:cubicBezTo>
                <a:lnTo>
                  <a:pt x="1362910" y="336090"/>
                </a:lnTo>
                <a:cubicBezTo>
                  <a:pt x="1362618" y="342971"/>
                  <a:pt x="1363388" y="348383"/>
                  <a:pt x="1365220" y="352329"/>
                </a:cubicBezTo>
                <a:cubicBezTo>
                  <a:pt x="1367052" y="356274"/>
                  <a:pt x="1371693" y="359063"/>
                  <a:pt x="1379145" y="360698"/>
                </a:cubicBezTo>
                <a:cubicBezTo>
                  <a:pt x="1386596" y="362332"/>
                  <a:pt x="1398606" y="363123"/>
                  <a:pt x="1415173" y="363071"/>
                </a:cubicBezTo>
                <a:lnTo>
                  <a:pt x="1433157" y="363071"/>
                </a:lnTo>
                <a:lnTo>
                  <a:pt x="1433157" y="380422"/>
                </a:lnTo>
                <a:cubicBezTo>
                  <a:pt x="1426257" y="379873"/>
                  <a:pt x="1417141" y="379479"/>
                  <a:pt x="1405808" y="379240"/>
                </a:cubicBezTo>
                <a:cubicBezTo>
                  <a:pt x="1394476" y="379002"/>
                  <a:pt x="1382990" y="378857"/>
                  <a:pt x="1371350" y="378805"/>
                </a:cubicBezTo>
                <a:cubicBezTo>
                  <a:pt x="1359709" y="378753"/>
                  <a:pt x="1349977" y="378732"/>
                  <a:pt x="1342152" y="378743"/>
                </a:cubicBezTo>
                <a:cubicBezTo>
                  <a:pt x="1334327" y="378732"/>
                  <a:pt x="1324594" y="378753"/>
                  <a:pt x="1312954" y="378805"/>
                </a:cubicBezTo>
                <a:cubicBezTo>
                  <a:pt x="1301313" y="378857"/>
                  <a:pt x="1289827" y="379002"/>
                  <a:pt x="1278495" y="379240"/>
                </a:cubicBezTo>
                <a:cubicBezTo>
                  <a:pt x="1267163" y="379479"/>
                  <a:pt x="1258047" y="379873"/>
                  <a:pt x="1251147" y="380422"/>
                </a:cubicBezTo>
                <a:lnTo>
                  <a:pt x="1251147" y="363071"/>
                </a:lnTo>
                <a:lnTo>
                  <a:pt x="1269130" y="363071"/>
                </a:lnTo>
                <a:cubicBezTo>
                  <a:pt x="1285698" y="363113"/>
                  <a:pt x="1297708" y="362280"/>
                  <a:pt x="1305159" y="360573"/>
                </a:cubicBezTo>
                <a:cubicBezTo>
                  <a:pt x="1312610" y="358866"/>
                  <a:pt x="1317252" y="356034"/>
                  <a:pt x="1319083" y="352079"/>
                </a:cubicBezTo>
                <a:cubicBezTo>
                  <a:pt x="1320915" y="348123"/>
                  <a:pt x="1321685" y="342794"/>
                  <a:pt x="1321394" y="336090"/>
                </a:cubicBezTo>
                <a:lnTo>
                  <a:pt x="1321394" y="44982"/>
                </a:lnTo>
                <a:cubicBezTo>
                  <a:pt x="1306244" y="51955"/>
                  <a:pt x="1291726" y="56199"/>
                  <a:pt x="1277841" y="57715"/>
                </a:cubicBezTo>
                <a:cubicBezTo>
                  <a:pt x="1263955" y="59231"/>
                  <a:pt x="1253933" y="59837"/>
                  <a:pt x="1247775" y="59534"/>
                </a:cubicBezTo>
                <a:lnTo>
                  <a:pt x="1247775" y="42183"/>
                </a:lnTo>
                <a:cubicBezTo>
                  <a:pt x="1254054" y="42405"/>
                  <a:pt x="1262976" y="41961"/>
                  <a:pt x="1274540" y="40851"/>
                </a:cubicBezTo>
                <a:cubicBezTo>
                  <a:pt x="1286104" y="39741"/>
                  <a:pt x="1298602" y="36633"/>
                  <a:pt x="1312034" y="31527"/>
                </a:cubicBezTo>
                <a:cubicBezTo>
                  <a:pt x="1325466" y="26420"/>
                  <a:pt x="1338123" y="17984"/>
                  <a:pt x="1350006" y="6217"/>
                </a:cubicBezTo>
                <a:close/>
                <a:moveTo>
                  <a:pt x="359355" y="6217"/>
                </a:moveTo>
                <a:cubicBezTo>
                  <a:pt x="394332" y="6754"/>
                  <a:pt x="422759" y="16910"/>
                  <a:pt x="444636" y="36685"/>
                </a:cubicBezTo>
                <a:cubicBezTo>
                  <a:pt x="466514" y="56460"/>
                  <a:pt x="477791" y="82631"/>
                  <a:pt x="478466" y="115199"/>
                </a:cubicBezTo>
                <a:cubicBezTo>
                  <a:pt x="478592" y="133475"/>
                  <a:pt x="474599" y="150234"/>
                  <a:pt x="466488" y="165477"/>
                </a:cubicBezTo>
                <a:cubicBezTo>
                  <a:pt x="458377" y="180720"/>
                  <a:pt x="445395" y="197151"/>
                  <a:pt x="427540" y="214772"/>
                </a:cubicBezTo>
                <a:cubicBezTo>
                  <a:pt x="409685" y="232393"/>
                  <a:pt x="386205" y="253907"/>
                  <a:pt x="357099" y="279316"/>
                </a:cubicBezTo>
                <a:lnTo>
                  <a:pt x="297529" y="337220"/>
                </a:lnTo>
                <a:lnTo>
                  <a:pt x="398705" y="337220"/>
                </a:lnTo>
                <a:cubicBezTo>
                  <a:pt x="403185" y="337248"/>
                  <a:pt x="409342" y="337192"/>
                  <a:pt x="417175" y="337054"/>
                </a:cubicBezTo>
                <a:cubicBezTo>
                  <a:pt x="425008" y="336915"/>
                  <a:pt x="432373" y="336526"/>
                  <a:pt x="439269" y="335888"/>
                </a:cubicBezTo>
                <a:cubicBezTo>
                  <a:pt x="446165" y="335249"/>
                  <a:pt x="450447" y="334194"/>
                  <a:pt x="452117" y="332723"/>
                </a:cubicBezTo>
                <a:cubicBezTo>
                  <a:pt x="454916" y="328003"/>
                  <a:pt x="457329" y="320718"/>
                  <a:pt x="459355" y="310868"/>
                </a:cubicBezTo>
                <a:cubicBezTo>
                  <a:pt x="461382" y="301019"/>
                  <a:pt x="463092" y="291626"/>
                  <a:pt x="464487" y="282689"/>
                </a:cubicBezTo>
                <a:lnTo>
                  <a:pt x="478466" y="282689"/>
                </a:lnTo>
                <a:lnTo>
                  <a:pt x="462752" y="380422"/>
                </a:lnTo>
                <a:lnTo>
                  <a:pt x="254308" y="380422"/>
                </a:lnTo>
                <a:cubicBezTo>
                  <a:pt x="254179" y="374052"/>
                  <a:pt x="254437" y="369680"/>
                  <a:pt x="255080" y="367307"/>
                </a:cubicBezTo>
                <a:cubicBezTo>
                  <a:pt x="255723" y="364934"/>
                  <a:pt x="257524" y="362386"/>
                  <a:pt x="260482" y="359663"/>
                </a:cubicBezTo>
                <a:lnTo>
                  <a:pt x="368352" y="239402"/>
                </a:lnTo>
                <a:cubicBezTo>
                  <a:pt x="384343" y="221787"/>
                  <a:pt x="398050" y="202346"/>
                  <a:pt x="409472" y="181081"/>
                </a:cubicBezTo>
                <a:cubicBezTo>
                  <a:pt x="420894" y="159816"/>
                  <a:pt x="426869" y="137855"/>
                  <a:pt x="427396" y="115199"/>
                </a:cubicBezTo>
                <a:cubicBezTo>
                  <a:pt x="427414" y="99569"/>
                  <a:pt x="424692" y="84827"/>
                  <a:pt x="419232" y="70974"/>
                </a:cubicBezTo>
                <a:cubicBezTo>
                  <a:pt x="413772" y="57121"/>
                  <a:pt x="405469" y="45826"/>
                  <a:pt x="394323" y="37090"/>
                </a:cubicBezTo>
                <a:cubicBezTo>
                  <a:pt x="383177" y="28353"/>
                  <a:pt x="369085" y="23846"/>
                  <a:pt x="352045" y="23568"/>
                </a:cubicBezTo>
                <a:cubicBezTo>
                  <a:pt x="335423" y="23673"/>
                  <a:pt x="320319" y="28667"/>
                  <a:pt x="306733" y="38549"/>
                </a:cubicBezTo>
                <a:cubicBezTo>
                  <a:pt x="293147" y="48431"/>
                  <a:pt x="282969" y="62567"/>
                  <a:pt x="276199" y="80959"/>
                </a:cubicBezTo>
                <a:cubicBezTo>
                  <a:pt x="276959" y="80690"/>
                  <a:pt x="277824" y="80526"/>
                  <a:pt x="278795" y="80468"/>
                </a:cubicBezTo>
                <a:cubicBezTo>
                  <a:pt x="279766" y="80409"/>
                  <a:pt x="281333" y="80386"/>
                  <a:pt x="283496" y="80398"/>
                </a:cubicBezTo>
                <a:cubicBezTo>
                  <a:pt x="293331" y="80702"/>
                  <a:pt x="300744" y="83742"/>
                  <a:pt x="305738" y="89519"/>
                </a:cubicBezTo>
                <a:cubicBezTo>
                  <a:pt x="310731" y="95296"/>
                  <a:pt x="313234" y="101984"/>
                  <a:pt x="313245" y="109585"/>
                </a:cubicBezTo>
                <a:cubicBezTo>
                  <a:pt x="312625" y="120893"/>
                  <a:pt x="308954" y="128728"/>
                  <a:pt x="302230" y="133090"/>
                </a:cubicBezTo>
                <a:cubicBezTo>
                  <a:pt x="295506" y="137452"/>
                  <a:pt x="289448" y="139533"/>
                  <a:pt x="284057" y="139335"/>
                </a:cubicBezTo>
                <a:cubicBezTo>
                  <a:pt x="283160" y="139529"/>
                  <a:pt x="280340" y="139141"/>
                  <a:pt x="275596" y="138170"/>
                </a:cubicBezTo>
                <a:cubicBezTo>
                  <a:pt x="270853" y="137200"/>
                  <a:pt x="266203" y="134484"/>
                  <a:pt x="261647" y="130021"/>
                </a:cubicBezTo>
                <a:cubicBezTo>
                  <a:pt x="257090" y="125558"/>
                  <a:pt x="254644" y="118185"/>
                  <a:pt x="254308" y="107902"/>
                </a:cubicBezTo>
                <a:cubicBezTo>
                  <a:pt x="254429" y="90902"/>
                  <a:pt x="258802" y="74705"/>
                  <a:pt x="267429" y="59312"/>
                </a:cubicBezTo>
                <a:cubicBezTo>
                  <a:pt x="276056" y="43918"/>
                  <a:pt x="288211" y="31303"/>
                  <a:pt x="303894" y="21466"/>
                </a:cubicBezTo>
                <a:cubicBezTo>
                  <a:pt x="319577" y="11629"/>
                  <a:pt x="338064" y="6546"/>
                  <a:pt x="359355" y="6217"/>
                </a:cubicBezTo>
                <a:close/>
                <a:moveTo>
                  <a:pt x="102231" y="6217"/>
                </a:moveTo>
                <a:cubicBezTo>
                  <a:pt x="108414" y="5983"/>
                  <a:pt x="112178" y="6732"/>
                  <a:pt x="113522" y="8465"/>
                </a:cubicBezTo>
                <a:cubicBezTo>
                  <a:pt x="114866" y="10197"/>
                  <a:pt x="115404" y="14319"/>
                  <a:pt x="115135" y="20828"/>
                </a:cubicBezTo>
                <a:lnTo>
                  <a:pt x="115135" y="336090"/>
                </a:lnTo>
                <a:cubicBezTo>
                  <a:pt x="114843" y="342971"/>
                  <a:pt x="115613" y="348383"/>
                  <a:pt x="117445" y="352329"/>
                </a:cubicBezTo>
                <a:cubicBezTo>
                  <a:pt x="119277" y="356274"/>
                  <a:pt x="123918" y="359063"/>
                  <a:pt x="131370" y="360698"/>
                </a:cubicBezTo>
                <a:cubicBezTo>
                  <a:pt x="138821" y="362332"/>
                  <a:pt x="150831" y="363123"/>
                  <a:pt x="167398" y="363071"/>
                </a:cubicBezTo>
                <a:lnTo>
                  <a:pt x="185382" y="363071"/>
                </a:lnTo>
                <a:lnTo>
                  <a:pt x="185382" y="380422"/>
                </a:lnTo>
                <a:cubicBezTo>
                  <a:pt x="178482" y="379873"/>
                  <a:pt x="169366" y="379479"/>
                  <a:pt x="158033" y="379240"/>
                </a:cubicBezTo>
                <a:cubicBezTo>
                  <a:pt x="146701" y="379002"/>
                  <a:pt x="135215" y="378857"/>
                  <a:pt x="123575" y="378805"/>
                </a:cubicBezTo>
                <a:cubicBezTo>
                  <a:pt x="111934" y="378753"/>
                  <a:pt x="102202" y="378732"/>
                  <a:pt x="94377" y="378743"/>
                </a:cubicBezTo>
                <a:cubicBezTo>
                  <a:pt x="86552" y="378732"/>
                  <a:pt x="76819" y="378753"/>
                  <a:pt x="65179" y="378805"/>
                </a:cubicBezTo>
                <a:cubicBezTo>
                  <a:pt x="53538" y="378857"/>
                  <a:pt x="42052" y="379002"/>
                  <a:pt x="30720" y="379240"/>
                </a:cubicBezTo>
                <a:cubicBezTo>
                  <a:pt x="19388" y="379479"/>
                  <a:pt x="10272" y="379873"/>
                  <a:pt x="3372" y="380422"/>
                </a:cubicBezTo>
                <a:lnTo>
                  <a:pt x="3372" y="363071"/>
                </a:lnTo>
                <a:lnTo>
                  <a:pt x="21355" y="363071"/>
                </a:lnTo>
                <a:cubicBezTo>
                  <a:pt x="37923" y="363113"/>
                  <a:pt x="49933" y="362280"/>
                  <a:pt x="57384" y="360573"/>
                </a:cubicBezTo>
                <a:cubicBezTo>
                  <a:pt x="64835" y="358866"/>
                  <a:pt x="69477" y="356034"/>
                  <a:pt x="71309" y="352079"/>
                </a:cubicBezTo>
                <a:cubicBezTo>
                  <a:pt x="73140" y="348123"/>
                  <a:pt x="73910" y="342794"/>
                  <a:pt x="73619" y="336090"/>
                </a:cubicBezTo>
                <a:lnTo>
                  <a:pt x="73619" y="44982"/>
                </a:lnTo>
                <a:cubicBezTo>
                  <a:pt x="58469" y="51955"/>
                  <a:pt x="43951" y="56199"/>
                  <a:pt x="30066" y="57715"/>
                </a:cubicBezTo>
                <a:cubicBezTo>
                  <a:pt x="16180" y="59231"/>
                  <a:pt x="6158" y="59837"/>
                  <a:pt x="0" y="59534"/>
                </a:cubicBezTo>
                <a:lnTo>
                  <a:pt x="0" y="42183"/>
                </a:lnTo>
                <a:cubicBezTo>
                  <a:pt x="6279" y="42405"/>
                  <a:pt x="15201" y="41961"/>
                  <a:pt x="26765" y="40851"/>
                </a:cubicBezTo>
                <a:cubicBezTo>
                  <a:pt x="38329" y="39741"/>
                  <a:pt x="50827" y="36633"/>
                  <a:pt x="64259" y="31527"/>
                </a:cubicBezTo>
                <a:cubicBezTo>
                  <a:pt x="77691" y="26420"/>
                  <a:pt x="90348" y="17984"/>
                  <a:pt x="102231" y="6217"/>
                </a:cubicBezTo>
                <a:close/>
                <a:moveTo>
                  <a:pt x="3254581" y="35"/>
                </a:moveTo>
                <a:cubicBezTo>
                  <a:pt x="3258882" y="-59"/>
                  <a:pt x="3261500" y="972"/>
                  <a:pt x="3262435" y="3126"/>
                </a:cubicBezTo>
                <a:cubicBezTo>
                  <a:pt x="3263370" y="5280"/>
                  <a:pt x="3263743" y="9120"/>
                  <a:pt x="3263557" y="14646"/>
                </a:cubicBezTo>
                <a:lnTo>
                  <a:pt x="3263557" y="270345"/>
                </a:lnTo>
                <a:lnTo>
                  <a:pt x="3319754" y="270345"/>
                </a:lnTo>
                <a:lnTo>
                  <a:pt x="3319754" y="287696"/>
                </a:lnTo>
                <a:lnTo>
                  <a:pt x="3263557" y="287696"/>
                </a:lnTo>
                <a:lnTo>
                  <a:pt x="3263557" y="336634"/>
                </a:lnTo>
                <a:cubicBezTo>
                  <a:pt x="3262737" y="346594"/>
                  <a:pt x="3264657" y="353532"/>
                  <a:pt x="3269317" y="357446"/>
                </a:cubicBezTo>
                <a:cubicBezTo>
                  <a:pt x="3273977" y="361360"/>
                  <a:pt x="3286293" y="363235"/>
                  <a:pt x="3306267" y="363071"/>
                </a:cubicBezTo>
                <a:lnTo>
                  <a:pt x="3318068" y="363071"/>
                </a:lnTo>
                <a:lnTo>
                  <a:pt x="3318068" y="380422"/>
                </a:lnTo>
                <a:cubicBezTo>
                  <a:pt x="3306277" y="379617"/>
                  <a:pt x="3293611" y="379128"/>
                  <a:pt x="3280069" y="378953"/>
                </a:cubicBezTo>
                <a:cubicBezTo>
                  <a:pt x="3266527" y="378778"/>
                  <a:pt x="3253731" y="378708"/>
                  <a:pt x="3241678" y="378743"/>
                </a:cubicBezTo>
                <a:cubicBezTo>
                  <a:pt x="3229646" y="378708"/>
                  <a:pt x="3216941" y="378778"/>
                  <a:pt x="3203562" y="378953"/>
                </a:cubicBezTo>
                <a:cubicBezTo>
                  <a:pt x="3190183" y="379128"/>
                  <a:pt x="3177610" y="379617"/>
                  <a:pt x="3165843" y="380422"/>
                </a:cubicBezTo>
                <a:lnTo>
                  <a:pt x="3165843" y="363071"/>
                </a:lnTo>
                <a:lnTo>
                  <a:pt x="3177645" y="363071"/>
                </a:lnTo>
                <a:cubicBezTo>
                  <a:pt x="3197618" y="363235"/>
                  <a:pt x="3209935" y="361360"/>
                  <a:pt x="3214595" y="357446"/>
                </a:cubicBezTo>
                <a:cubicBezTo>
                  <a:pt x="3219254" y="353532"/>
                  <a:pt x="3221175" y="346594"/>
                  <a:pt x="3220355" y="336634"/>
                </a:cubicBezTo>
                <a:lnTo>
                  <a:pt x="3220355" y="287696"/>
                </a:lnTo>
                <a:lnTo>
                  <a:pt x="3070869" y="287696"/>
                </a:lnTo>
                <a:lnTo>
                  <a:pt x="3070869" y="270345"/>
                </a:lnTo>
                <a:lnTo>
                  <a:pt x="3243361" y="6779"/>
                </a:lnTo>
                <a:cubicBezTo>
                  <a:pt x="3245477" y="3547"/>
                  <a:pt x="3247277" y="1581"/>
                  <a:pt x="3248761" y="878"/>
                </a:cubicBezTo>
                <a:cubicBezTo>
                  <a:pt x="3250245" y="176"/>
                  <a:pt x="3252185" y="-105"/>
                  <a:pt x="3254581" y="35"/>
                </a:cubicBezTo>
                <a:close/>
                <a:moveTo>
                  <a:pt x="2978356" y="35"/>
                </a:moveTo>
                <a:cubicBezTo>
                  <a:pt x="2982657" y="-59"/>
                  <a:pt x="2985275" y="972"/>
                  <a:pt x="2986210" y="3126"/>
                </a:cubicBezTo>
                <a:cubicBezTo>
                  <a:pt x="2987145" y="5280"/>
                  <a:pt x="2987519" y="9120"/>
                  <a:pt x="2987332" y="14646"/>
                </a:cubicBezTo>
                <a:lnTo>
                  <a:pt x="2987332" y="270345"/>
                </a:lnTo>
                <a:lnTo>
                  <a:pt x="3043529" y="270345"/>
                </a:lnTo>
                <a:lnTo>
                  <a:pt x="3043529" y="287696"/>
                </a:lnTo>
                <a:lnTo>
                  <a:pt x="2987332" y="287696"/>
                </a:lnTo>
                <a:lnTo>
                  <a:pt x="2987332" y="336634"/>
                </a:lnTo>
                <a:cubicBezTo>
                  <a:pt x="2986512" y="346594"/>
                  <a:pt x="2988432" y="353532"/>
                  <a:pt x="2993092" y="357446"/>
                </a:cubicBezTo>
                <a:cubicBezTo>
                  <a:pt x="2997752" y="361360"/>
                  <a:pt x="3010068" y="363235"/>
                  <a:pt x="3030042" y="363071"/>
                </a:cubicBezTo>
                <a:lnTo>
                  <a:pt x="3041843" y="363071"/>
                </a:lnTo>
                <a:lnTo>
                  <a:pt x="3041843" y="380422"/>
                </a:lnTo>
                <a:cubicBezTo>
                  <a:pt x="3030053" y="379617"/>
                  <a:pt x="3017386" y="379128"/>
                  <a:pt x="3003844" y="378953"/>
                </a:cubicBezTo>
                <a:cubicBezTo>
                  <a:pt x="2990303" y="378778"/>
                  <a:pt x="2977506" y="378708"/>
                  <a:pt x="2965453" y="378743"/>
                </a:cubicBezTo>
                <a:cubicBezTo>
                  <a:pt x="2953421" y="378708"/>
                  <a:pt x="2940716" y="378778"/>
                  <a:pt x="2927337" y="378953"/>
                </a:cubicBezTo>
                <a:cubicBezTo>
                  <a:pt x="2913958" y="379128"/>
                  <a:pt x="2901385" y="379617"/>
                  <a:pt x="2889618" y="380422"/>
                </a:cubicBezTo>
                <a:lnTo>
                  <a:pt x="2889618" y="363071"/>
                </a:lnTo>
                <a:lnTo>
                  <a:pt x="2901420" y="363071"/>
                </a:lnTo>
                <a:cubicBezTo>
                  <a:pt x="2921393" y="363235"/>
                  <a:pt x="2933710" y="361360"/>
                  <a:pt x="2938370" y="357446"/>
                </a:cubicBezTo>
                <a:cubicBezTo>
                  <a:pt x="2943029" y="353532"/>
                  <a:pt x="2944950" y="346594"/>
                  <a:pt x="2944130" y="336634"/>
                </a:cubicBezTo>
                <a:lnTo>
                  <a:pt x="2944130" y="287696"/>
                </a:lnTo>
                <a:lnTo>
                  <a:pt x="2794644" y="287696"/>
                </a:lnTo>
                <a:lnTo>
                  <a:pt x="2794644" y="270345"/>
                </a:lnTo>
                <a:lnTo>
                  <a:pt x="2967136" y="6779"/>
                </a:lnTo>
                <a:cubicBezTo>
                  <a:pt x="2969252" y="3547"/>
                  <a:pt x="2971052" y="1581"/>
                  <a:pt x="2972536" y="878"/>
                </a:cubicBezTo>
                <a:cubicBezTo>
                  <a:pt x="2974020" y="176"/>
                  <a:pt x="2975960" y="-105"/>
                  <a:pt x="2978356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  <a:cs typeface="Iosevka" panose="02000509030000000004" pitchFamily="49" charset="0"/>
            </a:endParaRPr>
          </a:p>
        </p:txBody>
      </p:sp>
      <p:pic>
        <p:nvPicPr>
          <p:cNvPr id="11" name="Graphic 10" descr="Head with gears outline">
            <a:extLst>
              <a:ext uri="{FF2B5EF4-FFF2-40B4-BE49-F238E27FC236}">
                <a16:creationId xmlns:a16="http://schemas.microsoft.com/office/drawing/2014/main" id="{7C27EA6D-60B7-76F8-92A5-5CB241CA5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5680" y="1052736"/>
            <a:ext cx="1245840" cy="1245840"/>
          </a:xfrm>
          <a:prstGeom prst="rect">
            <a:avLst/>
          </a:prstGeom>
        </p:spPr>
      </p:pic>
      <p:sp>
        <p:nvSpPr>
          <p:cNvPr id="12" name="12x12 formula 1">
            <a:extLst>
              <a:ext uri="{FF2B5EF4-FFF2-40B4-BE49-F238E27FC236}">
                <a16:creationId xmlns:a16="http://schemas.microsoft.com/office/drawing/2014/main" id="{C92DC879-D49D-6FE7-8933-3CAB491E9C2F}"/>
              </a:ext>
            </a:extLst>
          </p:cNvPr>
          <p:cNvSpPr txBox="1"/>
          <p:nvPr/>
        </p:nvSpPr>
        <p:spPr>
          <a:xfrm>
            <a:off x="5343679" y="3088010"/>
            <a:ext cx="3319754" cy="380422"/>
          </a:xfrm>
          <a:custGeom>
            <a:avLst/>
            <a:gdLst/>
            <a:ahLst/>
            <a:cxnLst/>
            <a:rect l="l" t="t" r="r" b="b"/>
            <a:pathLst>
              <a:path w="3319754" h="380422">
                <a:moveTo>
                  <a:pt x="1954809" y="283271"/>
                </a:moveTo>
                <a:lnTo>
                  <a:pt x="2306606" y="283271"/>
                </a:lnTo>
                <a:cubicBezTo>
                  <a:pt x="2309778" y="283352"/>
                  <a:pt x="2312424" y="284449"/>
                  <a:pt x="2314544" y="286562"/>
                </a:cubicBezTo>
                <a:cubicBezTo>
                  <a:pt x="2316663" y="288674"/>
                  <a:pt x="2317763" y="291312"/>
                  <a:pt x="2317845" y="294475"/>
                </a:cubicBezTo>
                <a:cubicBezTo>
                  <a:pt x="2317763" y="297638"/>
                  <a:pt x="2316663" y="300276"/>
                  <a:pt x="2314544" y="302388"/>
                </a:cubicBezTo>
                <a:cubicBezTo>
                  <a:pt x="2312424" y="304500"/>
                  <a:pt x="2309778" y="305598"/>
                  <a:pt x="2306606" y="305679"/>
                </a:cubicBezTo>
                <a:lnTo>
                  <a:pt x="1954809" y="305679"/>
                </a:lnTo>
                <a:cubicBezTo>
                  <a:pt x="1951636" y="305598"/>
                  <a:pt x="1948990" y="304500"/>
                  <a:pt x="1946871" y="302388"/>
                </a:cubicBezTo>
                <a:cubicBezTo>
                  <a:pt x="1944752" y="300276"/>
                  <a:pt x="1943652" y="297638"/>
                  <a:pt x="1943570" y="294475"/>
                </a:cubicBezTo>
                <a:cubicBezTo>
                  <a:pt x="1943652" y="291312"/>
                  <a:pt x="1944752" y="288674"/>
                  <a:pt x="1946871" y="286562"/>
                </a:cubicBezTo>
                <a:cubicBezTo>
                  <a:pt x="1948990" y="284449"/>
                  <a:pt x="1951636" y="283352"/>
                  <a:pt x="1954809" y="283271"/>
                </a:cubicBezTo>
                <a:close/>
                <a:moveTo>
                  <a:pt x="1954809" y="174247"/>
                </a:moveTo>
                <a:lnTo>
                  <a:pt x="2306606" y="174247"/>
                </a:lnTo>
                <a:cubicBezTo>
                  <a:pt x="2309778" y="174329"/>
                  <a:pt x="2312424" y="175426"/>
                  <a:pt x="2314544" y="177539"/>
                </a:cubicBezTo>
                <a:cubicBezTo>
                  <a:pt x="2316663" y="179651"/>
                  <a:pt x="2317763" y="182289"/>
                  <a:pt x="2317845" y="185452"/>
                </a:cubicBezTo>
                <a:cubicBezTo>
                  <a:pt x="2317763" y="188615"/>
                  <a:pt x="2316663" y="191252"/>
                  <a:pt x="2314544" y="193365"/>
                </a:cubicBezTo>
                <a:cubicBezTo>
                  <a:pt x="2312424" y="195477"/>
                  <a:pt x="2309778" y="196574"/>
                  <a:pt x="2306606" y="196656"/>
                </a:cubicBezTo>
                <a:lnTo>
                  <a:pt x="1954809" y="196656"/>
                </a:lnTo>
                <a:cubicBezTo>
                  <a:pt x="1951636" y="196574"/>
                  <a:pt x="1948990" y="195477"/>
                  <a:pt x="1946871" y="193365"/>
                </a:cubicBezTo>
                <a:cubicBezTo>
                  <a:pt x="1944752" y="191252"/>
                  <a:pt x="1943652" y="188615"/>
                  <a:pt x="1943570" y="185452"/>
                </a:cubicBezTo>
                <a:cubicBezTo>
                  <a:pt x="1943652" y="182289"/>
                  <a:pt x="1944752" y="179651"/>
                  <a:pt x="1946871" y="177539"/>
                </a:cubicBezTo>
                <a:cubicBezTo>
                  <a:pt x="1948990" y="175426"/>
                  <a:pt x="1951636" y="174329"/>
                  <a:pt x="1954809" y="174247"/>
                </a:cubicBezTo>
                <a:close/>
                <a:moveTo>
                  <a:pt x="729950" y="104527"/>
                </a:moveTo>
                <a:cubicBezTo>
                  <a:pt x="732959" y="104527"/>
                  <a:pt x="735652" y="105651"/>
                  <a:pt x="738029" y="107899"/>
                </a:cubicBezTo>
                <a:lnTo>
                  <a:pt x="854357" y="224228"/>
                </a:lnTo>
                <a:lnTo>
                  <a:pt x="970686" y="107899"/>
                </a:lnTo>
                <a:cubicBezTo>
                  <a:pt x="973063" y="105651"/>
                  <a:pt x="975756" y="104527"/>
                  <a:pt x="978765" y="104527"/>
                </a:cubicBezTo>
                <a:cubicBezTo>
                  <a:pt x="981774" y="104527"/>
                  <a:pt x="984326" y="105651"/>
                  <a:pt x="986422" y="107899"/>
                </a:cubicBezTo>
                <a:cubicBezTo>
                  <a:pt x="988669" y="109995"/>
                  <a:pt x="989793" y="112547"/>
                  <a:pt x="989793" y="115556"/>
                </a:cubicBezTo>
                <a:cubicBezTo>
                  <a:pt x="989793" y="118565"/>
                  <a:pt x="988669" y="121258"/>
                  <a:pt x="986422" y="123634"/>
                </a:cubicBezTo>
                <a:lnTo>
                  <a:pt x="870093" y="239963"/>
                </a:lnTo>
                <a:lnTo>
                  <a:pt x="986422" y="356292"/>
                </a:lnTo>
                <a:cubicBezTo>
                  <a:pt x="988669" y="358669"/>
                  <a:pt x="989793" y="361362"/>
                  <a:pt x="989793" y="364371"/>
                </a:cubicBezTo>
                <a:cubicBezTo>
                  <a:pt x="989793" y="367379"/>
                  <a:pt x="988669" y="369932"/>
                  <a:pt x="986422" y="372027"/>
                </a:cubicBezTo>
                <a:cubicBezTo>
                  <a:pt x="984326" y="374275"/>
                  <a:pt x="981774" y="375399"/>
                  <a:pt x="978765" y="375399"/>
                </a:cubicBezTo>
                <a:cubicBezTo>
                  <a:pt x="975756" y="375399"/>
                  <a:pt x="973063" y="374275"/>
                  <a:pt x="970686" y="372027"/>
                </a:cubicBezTo>
                <a:lnTo>
                  <a:pt x="854357" y="255699"/>
                </a:lnTo>
                <a:lnTo>
                  <a:pt x="738029" y="372027"/>
                </a:lnTo>
                <a:cubicBezTo>
                  <a:pt x="735652" y="374275"/>
                  <a:pt x="732959" y="375399"/>
                  <a:pt x="729950" y="375399"/>
                </a:cubicBezTo>
                <a:cubicBezTo>
                  <a:pt x="726941" y="375399"/>
                  <a:pt x="724389" y="374275"/>
                  <a:pt x="722293" y="372027"/>
                </a:cubicBezTo>
                <a:cubicBezTo>
                  <a:pt x="720046" y="369932"/>
                  <a:pt x="718922" y="367379"/>
                  <a:pt x="718922" y="364371"/>
                </a:cubicBezTo>
                <a:cubicBezTo>
                  <a:pt x="718922" y="361362"/>
                  <a:pt x="720046" y="358669"/>
                  <a:pt x="722293" y="356292"/>
                </a:cubicBezTo>
                <a:lnTo>
                  <a:pt x="838622" y="239963"/>
                </a:lnTo>
                <a:lnTo>
                  <a:pt x="722293" y="123634"/>
                </a:lnTo>
                <a:cubicBezTo>
                  <a:pt x="720046" y="121258"/>
                  <a:pt x="718922" y="118565"/>
                  <a:pt x="718922" y="115556"/>
                </a:cubicBezTo>
                <a:cubicBezTo>
                  <a:pt x="718922" y="112547"/>
                  <a:pt x="720046" y="109995"/>
                  <a:pt x="722293" y="107899"/>
                </a:cubicBezTo>
                <a:cubicBezTo>
                  <a:pt x="724389" y="105651"/>
                  <a:pt x="726941" y="104527"/>
                  <a:pt x="729950" y="104527"/>
                </a:cubicBezTo>
                <a:close/>
                <a:moveTo>
                  <a:pt x="3223727" y="60728"/>
                </a:moveTo>
                <a:lnTo>
                  <a:pt x="3086605" y="270345"/>
                </a:lnTo>
                <a:lnTo>
                  <a:pt x="3223727" y="270345"/>
                </a:lnTo>
                <a:close/>
                <a:moveTo>
                  <a:pt x="2947502" y="60728"/>
                </a:moveTo>
                <a:lnTo>
                  <a:pt x="2810380" y="270345"/>
                </a:lnTo>
                <a:lnTo>
                  <a:pt x="2947502" y="270345"/>
                </a:lnTo>
                <a:close/>
                <a:moveTo>
                  <a:pt x="2654931" y="6217"/>
                </a:moveTo>
                <a:cubicBezTo>
                  <a:pt x="2661114" y="5983"/>
                  <a:pt x="2664878" y="6732"/>
                  <a:pt x="2666222" y="8465"/>
                </a:cubicBezTo>
                <a:cubicBezTo>
                  <a:pt x="2667566" y="10197"/>
                  <a:pt x="2668104" y="14319"/>
                  <a:pt x="2667835" y="20828"/>
                </a:cubicBezTo>
                <a:lnTo>
                  <a:pt x="2667835" y="336090"/>
                </a:lnTo>
                <a:cubicBezTo>
                  <a:pt x="2667543" y="342971"/>
                  <a:pt x="2668313" y="348383"/>
                  <a:pt x="2670145" y="352329"/>
                </a:cubicBezTo>
                <a:cubicBezTo>
                  <a:pt x="2671977" y="356274"/>
                  <a:pt x="2676618" y="359063"/>
                  <a:pt x="2684070" y="360698"/>
                </a:cubicBezTo>
                <a:cubicBezTo>
                  <a:pt x="2691521" y="362332"/>
                  <a:pt x="2703531" y="363123"/>
                  <a:pt x="2720098" y="363071"/>
                </a:cubicBezTo>
                <a:lnTo>
                  <a:pt x="2738082" y="363071"/>
                </a:lnTo>
                <a:lnTo>
                  <a:pt x="2738082" y="380422"/>
                </a:lnTo>
                <a:cubicBezTo>
                  <a:pt x="2731181" y="379873"/>
                  <a:pt x="2722065" y="379479"/>
                  <a:pt x="2710733" y="379240"/>
                </a:cubicBezTo>
                <a:cubicBezTo>
                  <a:pt x="2699401" y="379002"/>
                  <a:pt x="2687915" y="378857"/>
                  <a:pt x="2676275" y="378805"/>
                </a:cubicBezTo>
                <a:cubicBezTo>
                  <a:pt x="2664634" y="378753"/>
                  <a:pt x="2654902" y="378732"/>
                  <a:pt x="2647077" y="378743"/>
                </a:cubicBezTo>
                <a:cubicBezTo>
                  <a:pt x="2639252" y="378732"/>
                  <a:pt x="2629519" y="378753"/>
                  <a:pt x="2617879" y="378805"/>
                </a:cubicBezTo>
                <a:cubicBezTo>
                  <a:pt x="2606238" y="378857"/>
                  <a:pt x="2594752" y="379002"/>
                  <a:pt x="2583420" y="379240"/>
                </a:cubicBezTo>
                <a:cubicBezTo>
                  <a:pt x="2572088" y="379479"/>
                  <a:pt x="2562972" y="379873"/>
                  <a:pt x="2556072" y="380422"/>
                </a:cubicBezTo>
                <a:lnTo>
                  <a:pt x="2556072" y="363071"/>
                </a:lnTo>
                <a:lnTo>
                  <a:pt x="2574055" y="363071"/>
                </a:lnTo>
                <a:cubicBezTo>
                  <a:pt x="2590623" y="363113"/>
                  <a:pt x="2602633" y="362280"/>
                  <a:pt x="2610084" y="360573"/>
                </a:cubicBezTo>
                <a:cubicBezTo>
                  <a:pt x="2617535" y="358866"/>
                  <a:pt x="2622177" y="356034"/>
                  <a:pt x="2624008" y="352079"/>
                </a:cubicBezTo>
                <a:cubicBezTo>
                  <a:pt x="2625840" y="348123"/>
                  <a:pt x="2626610" y="342794"/>
                  <a:pt x="2626319" y="336090"/>
                </a:cubicBezTo>
                <a:lnTo>
                  <a:pt x="2626319" y="44982"/>
                </a:lnTo>
                <a:cubicBezTo>
                  <a:pt x="2611169" y="51955"/>
                  <a:pt x="2596651" y="56199"/>
                  <a:pt x="2582766" y="57715"/>
                </a:cubicBezTo>
                <a:cubicBezTo>
                  <a:pt x="2568880" y="59231"/>
                  <a:pt x="2558858" y="59837"/>
                  <a:pt x="2552700" y="59534"/>
                </a:cubicBezTo>
                <a:lnTo>
                  <a:pt x="2552700" y="42183"/>
                </a:lnTo>
                <a:cubicBezTo>
                  <a:pt x="2558979" y="42405"/>
                  <a:pt x="2567901" y="41961"/>
                  <a:pt x="2579465" y="40851"/>
                </a:cubicBezTo>
                <a:cubicBezTo>
                  <a:pt x="2591029" y="39741"/>
                  <a:pt x="2603527" y="36633"/>
                  <a:pt x="2616959" y="31527"/>
                </a:cubicBezTo>
                <a:cubicBezTo>
                  <a:pt x="2630391" y="26420"/>
                  <a:pt x="2643048" y="17984"/>
                  <a:pt x="2654931" y="6217"/>
                </a:cubicBezTo>
                <a:close/>
                <a:moveTo>
                  <a:pt x="1607130" y="6217"/>
                </a:moveTo>
                <a:cubicBezTo>
                  <a:pt x="1642107" y="6754"/>
                  <a:pt x="1670534" y="16910"/>
                  <a:pt x="1692411" y="36685"/>
                </a:cubicBezTo>
                <a:cubicBezTo>
                  <a:pt x="1714289" y="56460"/>
                  <a:pt x="1725566" y="82631"/>
                  <a:pt x="1726241" y="115199"/>
                </a:cubicBezTo>
                <a:cubicBezTo>
                  <a:pt x="1726366" y="133475"/>
                  <a:pt x="1722374" y="150234"/>
                  <a:pt x="1714263" y="165477"/>
                </a:cubicBezTo>
                <a:cubicBezTo>
                  <a:pt x="1706152" y="180720"/>
                  <a:pt x="1693170" y="197151"/>
                  <a:pt x="1675315" y="214772"/>
                </a:cubicBezTo>
                <a:cubicBezTo>
                  <a:pt x="1657460" y="232393"/>
                  <a:pt x="1633980" y="253907"/>
                  <a:pt x="1604874" y="279316"/>
                </a:cubicBezTo>
                <a:lnTo>
                  <a:pt x="1545304" y="337220"/>
                </a:lnTo>
                <a:lnTo>
                  <a:pt x="1646480" y="337220"/>
                </a:lnTo>
                <a:cubicBezTo>
                  <a:pt x="1650960" y="337248"/>
                  <a:pt x="1657117" y="337192"/>
                  <a:pt x="1664950" y="337054"/>
                </a:cubicBezTo>
                <a:cubicBezTo>
                  <a:pt x="1672783" y="336915"/>
                  <a:pt x="1680147" y="336526"/>
                  <a:pt x="1687044" y="335888"/>
                </a:cubicBezTo>
                <a:cubicBezTo>
                  <a:pt x="1693940" y="335249"/>
                  <a:pt x="1698222" y="334194"/>
                  <a:pt x="1699892" y="332723"/>
                </a:cubicBezTo>
                <a:cubicBezTo>
                  <a:pt x="1702691" y="328003"/>
                  <a:pt x="1705104" y="320718"/>
                  <a:pt x="1707130" y="310868"/>
                </a:cubicBezTo>
                <a:cubicBezTo>
                  <a:pt x="1709157" y="301019"/>
                  <a:pt x="1710867" y="291626"/>
                  <a:pt x="1712262" y="282689"/>
                </a:cubicBezTo>
                <a:lnTo>
                  <a:pt x="1726241" y="282689"/>
                </a:lnTo>
                <a:lnTo>
                  <a:pt x="1710527" y="380422"/>
                </a:lnTo>
                <a:lnTo>
                  <a:pt x="1502083" y="380422"/>
                </a:lnTo>
                <a:cubicBezTo>
                  <a:pt x="1501954" y="374052"/>
                  <a:pt x="1502212" y="369680"/>
                  <a:pt x="1502855" y="367307"/>
                </a:cubicBezTo>
                <a:cubicBezTo>
                  <a:pt x="1503498" y="364934"/>
                  <a:pt x="1505299" y="362386"/>
                  <a:pt x="1508257" y="359663"/>
                </a:cubicBezTo>
                <a:lnTo>
                  <a:pt x="1616127" y="239402"/>
                </a:lnTo>
                <a:cubicBezTo>
                  <a:pt x="1632118" y="221787"/>
                  <a:pt x="1645825" y="202346"/>
                  <a:pt x="1657247" y="181081"/>
                </a:cubicBezTo>
                <a:cubicBezTo>
                  <a:pt x="1668669" y="159816"/>
                  <a:pt x="1674644" y="137855"/>
                  <a:pt x="1675171" y="115199"/>
                </a:cubicBezTo>
                <a:cubicBezTo>
                  <a:pt x="1675189" y="99569"/>
                  <a:pt x="1672467" y="84827"/>
                  <a:pt x="1667007" y="70974"/>
                </a:cubicBezTo>
                <a:cubicBezTo>
                  <a:pt x="1661547" y="57121"/>
                  <a:pt x="1653244" y="45826"/>
                  <a:pt x="1642098" y="37090"/>
                </a:cubicBezTo>
                <a:cubicBezTo>
                  <a:pt x="1630952" y="28353"/>
                  <a:pt x="1616860" y="23846"/>
                  <a:pt x="1599820" y="23568"/>
                </a:cubicBezTo>
                <a:cubicBezTo>
                  <a:pt x="1583198" y="23673"/>
                  <a:pt x="1568094" y="28667"/>
                  <a:pt x="1554508" y="38549"/>
                </a:cubicBezTo>
                <a:cubicBezTo>
                  <a:pt x="1540922" y="48431"/>
                  <a:pt x="1530744" y="62567"/>
                  <a:pt x="1523974" y="80959"/>
                </a:cubicBezTo>
                <a:cubicBezTo>
                  <a:pt x="1524734" y="80690"/>
                  <a:pt x="1525599" y="80526"/>
                  <a:pt x="1526570" y="80468"/>
                </a:cubicBezTo>
                <a:cubicBezTo>
                  <a:pt x="1527541" y="80409"/>
                  <a:pt x="1529108" y="80386"/>
                  <a:pt x="1531271" y="80398"/>
                </a:cubicBezTo>
                <a:cubicBezTo>
                  <a:pt x="1541105" y="80702"/>
                  <a:pt x="1548519" y="83742"/>
                  <a:pt x="1553513" y="89519"/>
                </a:cubicBezTo>
                <a:cubicBezTo>
                  <a:pt x="1558506" y="95296"/>
                  <a:pt x="1561008" y="101984"/>
                  <a:pt x="1561020" y="109585"/>
                </a:cubicBezTo>
                <a:cubicBezTo>
                  <a:pt x="1560400" y="120893"/>
                  <a:pt x="1556728" y="128728"/>
                  <a:pt x="1550004" y="133090"/>
                </a:cubicBezTo>
                <a:cubicBezTo>
                  <a:pt x="1543281" y="137452"/>
                  <a:pt x="1537223" y="139533"/>
                  <a:pt x="1531832" y="139335"/>
                </a:cubicBezTo>
                <a:cubicBezTo>
                  <a:pt x="1530935" y="139529"/>
                  <a:pt x="1528115" y="139141"/>
                  <a:pt x="1523371" y="138170"/>
                </a:cubicBezTo>
                <a:cubicBezTo>
                  <a:pt x="1518628" y="137200"/>
                  <a:pt x="1513978" y="134484"/>
                  <a:pt x="1509422" y="130021"/>
                </a:cubicBezTo>
                <a:cubicBezTo>
                  <a:pt x="1504865" y="125558"/>
                  <a:pt x="1502419" y="118185"/>
                  <a:pt x="1502083" y="107902"/>
                </a:cubicBezTo>
                <a:cubicBezTo>
                  <a:pt x="1502204" y="90902"/>
                  <a:pt x="1506577" y="74705"/>
                  <a:pt x="1515204" y="59312"/>
                </a:cubicBezTo>
                <a:cubicBezTo>
                  <a:pt x="1523831" y="43918"/>
                  <a:pt x="1535986" y="31303"/>
                  <a:pt x="1551669" y="21466"/>
                </a:cubicBezTo>
                <a:cubicBezTo>
                  <a:pt x="1567352" y="11629"/>
                  <a:pt x="1585839" y="6546"/>
                  <a:pt x="1607130" y="6217"/>
                </a:cubicBezTo>
                <a:close/>
                <a:moveTo>
                  <a:pt x="1350006" y="6217"/>
                </a:moveTo>
                <a:cubicBezTo>
                  <a:pt x="1356189" y="5983"/>
                  <a:pt x="1359953" y="6732"/>
                  <a:pt x="1361297" y="8465"/>
                </a:cubicBezTo>
                <a:cubicBezTo>
                  <a:pt x="1362641" y="10197"/>
                  <a:pt x="1363179" y="14319"/>
                  <a:pt x="1362910" y="20828"/>
                </a:cubicBezTo>
                <a:lnTo>
                  <a:pt x="1362910" y="336090"/>
                </a:lnTo>
                <a:cubicBezTo>
                  <a:pt x="1362618" y="342971"/>
                  <a:pt x="1363388" y="348383"/>
                  <a:pt x="1365220" y="352329"/>
                </a:cubicBezTo>
                <a:cubicBezTo>
                  <a:pt x="1367052" y="356274"/>
                  <a:pt x="1371693" y="359063"/>
                  <a:pt x="1379145" y="360698"/>
                </a:cubicBezTo>
                <a:cubicBezTo>
                  <a:pt x="1386596" y="362332"/>
                  <a:pt x="1398606" y="363123"/>
                  <a:pt x="1415173" y="363071"/>
                </a:cubicBezTo>
                <a:lnTo>
                  <a:pt x="1433157" y="363071"/>
                </a:lnTo>
                <a:lnTo>
                  <a:pt x="1433157" y="380422"/>
                </a:lnTo>
                <a:cubicBezTo>
                  <a:pt x="1426257" y="379873"/>
                  <a:pt x="1417141" y="379479"/>
                  <a:pt x="1405808" y="379240"/>
                </a:cubicBezTo>
                <a:cubicBezTo>
                  <a:pt x="1394476" y="379002"/>
                  <a:pt x="1382990" y="378857"/>
                  <a:pt x="1371350" y="378805"/>
                </a:cubicBezTo>
                <a:cubicBezTo>
                  <a:pt x="1359709" y="378753"/>
                  <a:pt x="1349977" y="378732"/>
                  <a:pt x="1342152" y="378743"/>
                </a:cubicBezTo>
                <a:cubicBezTo>
                  <a:pt x="1334327" y="378732"/>
                  <a:pt x="1324594" y="378753"/>
                  <a:pt x="1312954" y="378805"/>
                </a:cubicBezTo>
                <a:cubicBezTo>
                  <a:pt x="1301313" y="378857"/>
                  <a:pt x="1289827" y="379002"/>
                  <a:pt x="1278495" y="379240"/>
                </a:cubicBezTo>
                <a:cubicBezTo>
                  <a:pt x="1267163" y="379479"/>
                  <a:pt x="1258047" y="379873"/>
                  <a:pt x="1251147" y="380422"/>
                </a:cubicBezTo>
                <a:lnTo>
                  <a:pt x="1251147" y="363071"/>
                </a:lnTo>
                <a:lnTo>
                  <a:pt x="1269130" y="363071"/>
                </a:lnTo>
                <a:cubicBezTo>
                  <a:pt x="1285698" y="363113"/>
                  <a:pt x="1297708" y="362280"/>
                  <a:pt x="1305159" y="360573"/>
                </a:cubicBezTo>
                <a:cubicBezTo>
                  <a:pt x="1312610" y="358866"/>
                  <a:pt x="1317252" y="356034"/>
                  <a:pt x="1319083" y="352079"/>
                </a:cubicBezTo>
                <a:cubicBezTo>
                  <a:pt x="1320915" y="348123"/>
                  <a:pt x="1321685" y="342794"/>
                  <a:pt x="1321394" y="336090"/>
                </a:cubicBezTo>
                <a:lnTo>
                  <a:pt x="1321394" y="44982"/>
                </a:lnTo>
                <a:cubicBezTo>
                  <a:pt x="1306244" y="51955"/>
                  <a:pt x="1291726" y="56199"/>
                  <a:pt x="1277841" y="57715"/>
                </a:cubicBezTo>
                <a:cubicBezTo>
                  <a:pt x="1263955" y="59231"/>
                  <a:pt x="1253933" y="59837"/>
                  <a:pt x="1247775" y="59534"/>
                </a:cubicBezTo>
                <a:lnTo>
                  <a:pt x="1247775" y="42183"/>
                </a:lnTo>
                <a:cubicBezTo>
                  <a:pt x="1254054" y="42405"/>
                  <a:pt x="1262976" y="41961"/>
                  <a:pt x="1274540" y="40851"/>
                </a:cubicBezTo>
                <a:cubicBezTo>
                  <a:pt x="1286104" y="39741"/>
                  <a:pt x="1298602" y="36633"/>
                  <a:pt x="1312034" y="31527"/>
                </a:cubicBezTo>
                <a:cubicBezTo>
                  <a:pt x="1325466" y="26420"/>
                  <a:pt x="1338123" y="17984"/>
                  <a:pt x="1350006" y="6217"/>
                </a:cubicBezTo>
                <a:close/>
                <a:moveTo>
                  <a:pt x="359355" y="6217"/>
                </a:moveTo>
                <a:cubicBezTo>
                  <a:pt x="394332" y="6754"/>
                  <a:pt x="422759" y="16910"/>
                  <a:pt x="444636" y="36685"/>
                </a:cubicBezTo>
                <a:cubicBezTo>
                  <a:pt x="466514" y="56460"/>
                  <a:pt x="477791" y="82631"/>
                  <a:pt x="478466" y="115199"/>
                </a:cubicBezTo>
                <a:cubicBezTo>
                  <a:pt x="478592" y="133475"/>
                  <a:pt x="474599" y="150234"/>
                  <a:pt x="466488" y="165477"/>
                </a:cubicBezTo>
                <a:cubicBezTo>
                  <a:pt x="458377" y="180720"/>
                  <a:pt x="445395" y="197151"/>
                  <a:pt x="427540" y="214772"/>
                </a:cubicBezTo>
                <a:cubicBezTo>
                  <a:pt x="409685" y="232393"/>
                  <a:pt x="386205" y="253907"/>
                  <a:pt x="357099" y="279316"/>
                </a:cubicBezTo>
                <a:lnTo>
                  <a:pt x="297529" y="337220"/>
                </a:lnTo>
                <a:lnTo>
                  <a:pt x="398705" y="337220"/>
                </a:lnTo>
                <a:cubicBezTo>
                  <a:pt x="403185" y="337248"/>
                  <a:pt x="409342" y="337192"/>
                  <a:pt x="417175" y="337054"/>
                </a:cubicBezTo>
                <a:cubicBezTo>
                  <a:pt x="425008" y="336915"/>
                  <a:pt x="432373" y="336526"/>
                  <a:pt x="439269" y="335888"/>
                </a:cubicBezTo>
                <a:cubicBezTo>
                  <a:pt x="446165" y="335249"/>
                  <a:pt x="450447" y="334194"/>
                  <a:pt x="452117" y="332723"/>
                </a:cubicBezTo>
                <a:cubicBezTo>
                  <a:pt x="454916" y="328003"/>
                  <a:pt x="457329" y="320718"/>
                  <a:pt x="459355" y="310868"/>
                </a:cubicBezTo>
                <a:cubicBezTo>
                  <a:pt x="461382" y="301019"/>
                  <a:pt x="463092" y="291626"/>
                  <a:pt x="464487" y="282689"/>
                </a:cubicBezTo>
                <a:lnTo>
                  <a:pt x="478466" y="282689"/>
                </a:lnTo>
                <a:lnTo>
                  <a:pt x="462752" y="380422"/>
                </a:lnTo>
                <a:lnTo>
                  <a:pt x="254308" y="380422"/>
                </a:lnTo>
                <a:cubicBezTo>
                  <a:pt x="254179" y="374052"/>
                  <a:pt x="254437" y="369680"/>
                  <a:pt x="255080" y="367307"/>
                </a:cubicBezTo>
                <a:cubicBezTo>
                  <a:pt x="255723" y="364934"/>
                  <a:pt x="257524" y="362386"/>
                  <a:pt x="260482" y="359663"/>
                </a:cubicBezTo>
                <a:lnTo>
                  <a:pt x="368352" y="239402"/>
                </a:lnTo>
                <a:cubicBezTo>
                  <a:pt x="384343" y="221787"/>
                  <a:pt x="398050" y="202346"/>
                  <a:pt x="409472" y="181081"/>
                </a:cubicBezTo>
                <a:cubicBezTo>
                  <a:pt x="420894" y="159816"/>
                  <a:pt x="426869" y="137855"/>
                  <a:pt x="427396" y="115199"/>
                </a:cubicBezTo>
                <a:cubicBezTo>
                  <a:pt x="427414" y="99569"/>
                  <a:pt x="424692" y="84827"/>
                  <a:pt x="419232" y="70974"/>
                </a:cubicBezTo>
                <a:cubicBezTo>
                  <a:pt x="413772" y="57121"/>
                  <a:pt x="405469" y="45826"/>
                  <a:pt x="394323" y="37090"/>
                </a:cubicBezTo>
                <a:cubicBezTo>
                  <a:pt x="383177" y="28353"/>
                  <a:pt x="369085" y="23846"/>
                  <a:pt x="352045" y="23568"/>
                </a:cubicBezTo>
                <a:cubicBezTo>
                  <a:pt x="335423" y="23673"/>
                  <a:pt x="320319" y="28667"/>
                  <a:pt x="306733" y="38549"/>
                </a:cubicBezTo>
                <a:cubicBezTo>
                  <a:pt x="293147" y="48431"/>
                  <a:pt x="282969" y="62567"/>
                  <a:pt x="276199" y="80959"/>
                </a:cubicBezTo>
                <a:cubicBezTo>
                  <a:pt x="276959" y="80690"/>
                  <a:pt x="277824" y="80526"/>
                  <a:pt x="278795" y="80468"/>
                </a:cubicBezTo>
                <a:cubicBezTo>
                  <a:pt x="279766" y="80409"/>
                  <a:pt x="281333" y="80386"/>
                  <a:pt x="283496" y="80398"/>
                </a:cubicBezTo>
                <a:cubicBezTo>
                  <a:pt x="293331" y="80702"/>
                  <a:pt x="300744" y="83742"/>
                  <a:pt x="305738" y="89519"/>
                </a:cubicBezTo>
                <a:cubicBezTo>
                  <a:pt x="310731" y="95296"/>
                  <a:pt x="313234" y="101984"/>
                  <a:pt x="313245" y="109585"/>
                </a:cubicBezTo>
                <a:cubicBezTo>
                  <a:pt x="312625" y="120893"/>
                  <a:pt x="308954" y="128728"/>
                  <a:pt x="302230" y="133090"/>
                </a:cubicBezTo>
                <a:cubicBezTo>
                  <a:pt x="295506" y="137452"/>
                  <a:pt x="289448" y="139533"/>
                  <a:pt x="284057" y="139335"/>
                </a:cubicBezTo>
                <a:cubicBezTo>
                  <a:pt x="283160" y="139529"/>
                  <a:pt x="280340" y="139141"/>
                  <a:pt x="275596" y="138170"/>
                </a:cubicBezTo>
                <a:cubicBezTo>
                  <a:pt x="270853" y="137200"/>
                  <a:pt x="266203" y="134484"/>
                  <a:pt x="261647" y="130021"/>
                </a:cubicBezTo>
                <a:cubicBezTo>
                  <a:pt x="257090" y="125558"/>
                  <a:pt x="254644" y="118185"/>
                  <a:pt x="254308" y="107902"/>
                </a:cubicBezTo>
                <a:cubicBezTo>
                  <a:pt x="254429" y="90902"/>
                  <a:pt x="258802" y="74705"/>
                  <a:pt x="267429" y="59312"/>
                </a:cubicBezTo>
                <a:cubicBezTo>
                  <a:pt x="276056" y="43918"/>
                  <a:pt x="288211" y="31303"/>
                  <a:pt x="303894" y="21466"/>
                </a:cubicBezTo>
                <a:cubicBezTo>
                  <a:pt x="319577" y="11629"/>
                  <a:pt x="338064" y="6546"/>
                  <a:pt x="359355" y="6217"/>
                </a:cubicBezTo>
                <a:close/>
                <a:moveTo>
                  <a:pt x="102231" y="6217"/>
                </a:moveTo>
                <a:cubicBezTo>
                  <a:pt x="108414" y="5983"/>
                  <a:pt x="112178" y="6732"/>
                  <a:pt x="113522" y="8465"/>
                </a:cubicBezTo>
                <a:cubicBezTo>
                  <a:pt x="114866" y="10197"/>
                  <a:pt x="115404" y="14319"/>
                  <a:pt x="115135" y="20828"/>
                </a:cubicBezTo>
                <a:lnTo>
                  <a:pt x="115135" y="336090"/>
                </a:lnTo>
                <a:cubicBezTo>
                  <a:pt x="114843" y="342971"/>
                  <a:pt x="115613" y="348383"/>
                  <a:pt x="117445" y="352329"/>
                </a:cubicBezTo>
                <a:cubicBezTo>
                  <a:pt x="119277" y="356274"/>
                  <a:pt x="123918" y="359063"/>
                  <a:pt x="131370" y="360698"/>
                </a:cubicBezTo>
                <a:cubicBezTo>
                  <a:pt x="138821" y="362332"/>
                  <a:pt x="150831" y="363123"/>
                  <a:pt x="167398" y="363071"/>
                </a:cubicBezTo>
                <a:lnTo>
                  <a:pt x="185382" y="363071"/>
                </a:lnTo>
                <a:lnTo>
                  <a:pt x="185382" y="380422"/>
                </a:lnTo>
                <a:cubicBezTo>
                  <a:pt x="178482" y="379873"/>
                  <a:pt x="169366" y="379479"/>
                  <a:pt x="158033" y="379240"/>
                </a:cubicBezTo>
                <a:cubicBezTo>
                  <a:pt x="146701" y="379002"/>
                  <a:pt x="135215" y="378857"/>
                  <a:pt x="123575" y="378805"/>
                </a:cubicBezTo>
                <a:cubicBezTo>
                  <a:pt x="111934" y="378753"/>
                  <a:pt x="102202" y="378732"/>
                  <a:pt x="94377" y="378743"/>
                </a:cubicBezTo>
                <a:cubicBezTo>
                  <a:pt x="86552" y="378732"/>
                  <a:pt x="76819" y="378753"/>
                  <a:pt x="65179" y="378805"/>
                </a:cubicBezTo>
                <a:cubicBezTo>
                  <a:pt x="53538" y="378857"/>
                  <a:pt x="42052" y="379002"/>
                  <a:pt x="30720" y="379240"/>
                </a:cubicBezTo>
                <a:cubicBezTo>
                  <a:pt x="19388" y="379479"/>
                  <a:pt x="10272" y="379873"/>
                  <a:pt x="3372" y="380422"/>
                </a:cubicBezTo>
                <a:lnTo>
                  <a:pt x="3372" y="363071"/>
                </a:lnTo>
                <a:lnTo>
                  <a:pt x="21355" y="363071"/>
                </a:lnTo>
                <a:cubicBezTo>
                  <a:pt x="37923" y="363113"/>
                  <a:pt x="49933" y="362280"/>
                  <a:pt x="57384" y="360573"/>
                </a:cubicBezTo>
                <a:cubicBezTo>
                  <a:pt x="64835" y="358866"/>
                  <a:pt x="69477" y="356034"/>
                  <a:pt x="71309" y="352079"/>
                </a:cubicBezTo>
                <a:cubicBezTo>
                  <a:pt x="73140" y="348123"/>
                  <a:pt x="73910" y="342794"/>
                  <a:pt x="73619" y="336090"/>
                </a:cubicBezTo>
                <a:lnTo>
                  <a:pt x="73619" y="44982"/>
                </a:lnTo>
                <a:cubicBezTo>
                  <a:pt x="58469" y="51955"/>
                  <a:pt x="43951" y="56199"/>
                  <a:pt x="30066" y="57715"/>
                </a:cubicBezTo>
                <a:cubicBezTo>
                  <a:pt x="16180" y="59231"/>
                  <a:pt x="6158" y="59837"/>
                  <a:pt x="0" y="59534"/>
                </a:cubicBezTo>
                <a:lnTo>
                  <a:pt x="0" y="42183"/>
                </a:lnTo>
                <a:cubicBezTo>
                  <a:pt x="6279" y="42405"/>
                  <a:pt x="15201" y="41961"/>
                  <a:pt x="26765" y="40851"/>
                </a:cubicBezTo>
                <a:cubicBezTo>
                  <a:pt x="38329" y="39741"/>
                  <a:pt x="50827" y="36633"/>
                  <a:pt x="64259" y="31527"/>
                </a:cubicBezTo>
                <a:cubicBezTo>
                  <a:pt x="77691" y="26420"/>
                  <a:pt x="90348" y="17984"/>
                  <a:pt x="102231" y="6217"/>
                </a:cubicBezTo>
                <a:close/>
                <a:moveTo>
                  <a:pt x="3254581" y="35"/>
                </a:moveTo>
                <a:cubicBezTo>
                  <a:pt x="3258882" y="-59"/>
                  <a:pt x="3261500" y="972"/>
                  <a:pt x="3262435" y="3126"/>
                </a:cubicBezTo>
                <a:cubicBezTo>
                  <a:pt x="3263370" y="5280"/>
                  <a:pt x="3263743" y="9120"/>
                  <a:pt x="3263557" y="14646"/>
                </a:cubicBezTo>
                <a:lnTo>
                  <a:pt x="3263557" y="270345"/>
                </a:lnTo>
                <a:lnTo>
                  <a:pt x="3319754" y="270345"/>
                </a:lnTo>
                <a:lnTo>
                  <a:pt x="3319754" y="287696"/>
                </a:lnTo>
                <a:lnTo>
                  <a:pt x="3263557" y="287696"/>
                </a:lnTo>
                <a:lnTo>
                  <a:pt x="3263557" y="336634"/>
                </a:lnTo>
                <a:cubicBezTo>
                  <a:pt x="3262737" y="346594"/>
                  <a:pt x="3264657" y="353532"/>
                  <a:pt x="3269317" y="357446"/>
                </a:cubicBezTo>
                <a:cubicBezTo>
                  <a:pt x="3273977" y="361360"/>
                  <a:pt x="3286293" y="363235"/>
                  <a:pt x="3306267" y="363071"/>
                </a:cubicBezTo>
                <a:lnTo>
                  <a:pt x="3318068" y="363071"/>
                </a:lnTo>
                <a:lnTo>
                  <a:pt x="3318068" y="380422"/>
                </a:lnTo>
                <a:cubicBezTo>
                  <a:pt x="3306277" y="379617"/>
                  <a:pt x="3293611" y="379128"/>
                  <a:pt x="3280069" y="378953"/>
                </a:cubicBezTo>
                <a:cubicBezTo>
                  <a:pt x="3266527" y="378778"/>
                  <a:pt x="3253731" y="378708"/>
                  <a:pt x="3241678" y="378743"/>
                </a:cubicBezTo>
                <a:cubicBezTo>
                  <a:pt x="3229646" y="378708"/>
                  <a:pt x="3216941" y="378778"/>
                  <a:pt x="3203562" y="378953"/>
                </a:cubicBezTo>
                <a:cubicBezTo>
                  <a:pt x="3190183" y="379128"/>
                  <a:pt x="3177610" y="379617"/>
                  <a:pt x="3165843" y="380422"/>
                </a:cubicBezTo>
                <a:lnTo>
                  <a:pt x="3165843" y="363071"/>
                </a:lnTo>
                <a:lnTo>
                  <a:pt x="3177645" y="363071"/>
                </a:lnTo>
                <a:cubicBezTo>
                  <a:pt x="3197618" y="363235"/>
                  <a:pt x="3209935" y="361360"/>
                  <a:pt x="3214595" y="357446"/>
                </a:cubicBezTo>
                <a:cubicBezTo>
                  <a:pt x="3219254" y="353532"/>
                  <a:pt x="3221175" y="346594"/>
                  <a:pt x="3220355" y="336634"/>
                </a:cubicBezTo>
                <a:lnTo>
                  <a:pt x="3220355" y="287696"/>
                </a:lnTo>
                <a:lnTo>
                  <a:pt x="3070869" y="287696"/>
                </a:lnTo>
                <a:lnTo>
                  <a:pt x="3070869" y="270345"/>
                </a:lnTo>
                <a:lnTo>
                  <a:pt x="3243361" y="6779"/>
                </a:lnTo>
                <a:cubicBezTo>
                  <a:pt x="3245477" y="3547"/>
                  <a:pt x="3247277" y="1581"/>
                  <a:pt x="3248761" y="878"/>
                </a:cubicBezTo>
                <a:cubicBezTo>
                  <a:pt x="3250245" y="176"/>
                  <a:pt x="3252185" y="-105"/>
                  <a:pt x="3254581" y="35"/>
                </a:cubicBezTo>
                <a:close/>
                <a:moveTo>
                  <a:pt x="2978356" y="35"/>
                </a:moveTo>
                <a:cubicBezTo>
                  <a:pt x="2982657" y="-59"/>
                  <a:pt x="2985275" y="972"/>
                  <a:pt x="2986210" y="3126"/>
                </a:cubicBezTo>
                <a:cubicBezTo>
                  <a:pt x="2987145" y="5280"/>
                  <a:pt x="2987519" y="9120"/>
                  <a:pt x="2987332" y="14646"/>
                </a:cubicBezTo>
                <a:lnTo>
                  <a:pt x="2987332" y="270345"/>
                </a:lnTo>
                <a:lnTo>
                  <a:pt x="3043529" y="270345"/>
                </a:lnTo>
                <a:lnTo>
                  <a:pt x="3043529" y="287696"/>
                </a:lnTo>
                <a:lnTo>
                  <a:pt x="2987332" y="287696"/>
                </a:lnTo>
                <a:lnTo>
                  <a:pt x="2987332" y="336634"/>
                </a:lnTo>
                <a:cubicBezTo>
                  <a:pt x="2986512" y="346594"/>
                  <a:pt x="2988432" y="353532"/>
                  <a:pt x="2993092" y="357446"/>
                </a:cubicBezTo>
                <a:cubicBezTo>
                  <a:pt x="2997752" y="361360"/>
                  <a:pt x="3010068" y="363235"/>
                  <a:pt x="3030042" y="363071"/>
                </a:cubicBezTo>
                <a:lnTo>
                  <a:pt x="3041843" y="363071"/>
                </a:lnTo>
                <a:lnTo>
                  <a:pt x="3041843" y="380422"/>
                </a:lnTo>
                <a:cubicBezTo>
                  <a:pt x="3030053" y="379617"/>
                  <a:pt x="3017386" y="379128"/>
                  <a:pt x="3003844" y="378953"/>
                </a:cubicBezTo>
                <a:cubicBezTo>
                  <a:pt x="2990303" y="378778"/>
                  <a:pt x="2977506" y="378708"/>
                  <a:pt x="2965453" y="378743"/>
                </a:cubicBezTo>
                <a:cubicBezTo>
                  <a:pt x="2953421" y="378708"/>
                  <a:pt x="2940716" y="378778"/>
                  <a:pt x="2927337" y="378953"/>
                </a:cubicBezTo>
                <a:cubicBezTo>
                  <a:pt x="2913958" y="379128"/>
                  <a:pt x="2901385" y="379617"/>
                  <a:pt x="2889618" y="380422"/>
                </a:cubicBezTo>
                <a:lnTo>
                  <a:pt x="2889618" y="363071"/>
                </a:lnTo>
                <a:lnTo>
                  <a:pt x="2901420" y="363071"/>
                </a:lnTo>
                <a:cubicBezTo>
                  <a:pt x="2921393" y="363235"/>
                  <a:pt x="2933710" y="361360"/>
                  <a:pt x="2938370" y="357446"/>
                </a:cubicBezTo>
                <a:cubicBezTo>
                  <a:pt x="2943029" y="353532"/>
                  <a:pt x="2944950" y="346594"/>
                  <a:pt x="2944130" y="336634"/>
                </a:cubicBezTo>
                <a:lnTo>
                  <a:pt x="2944130" y="287696"/>
                </a:lnTo>
                <a:lnTo>
                  <a:pt x="2794644" y="287696"/>
                </a:lnTo>
                <a:lnTo>
                  <a:pt x="2794644" y="270345"/>
                </a:lnTo>
                <a:lnTo>
                  <a:pt x="2967136" y="6779"/>
                </a:lnTo>
                <a:cubicBezTo>
                  <a:pt x="2969252" y="3547"/>
                  <a:pt x="2971052" y="1581"/>
                  <a:pt x="2972536" y="878"/>
                </a:cubicBezTo>
                <a:cubicBezTo>
                  <a:pt x="2974020" y="176"/>
                  <a:pt x="2975960" y="-105"/>
                  <a:pt x="2978356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  <a:cs typeface="Iosevka" panose="02000509030000000004" pitchFamily="49" charset="0"/>
            </a:endParaRPr>
          </a:p>
        </p:txBody>
      </p:sp>
      <p:pic>
        <p:nvPicPr>
          <p:cNvPr id="24" name="Graphic 23" descr="Calculator outline">
            <a:extLst>
              <a:ext uri="{FF2B5EF4-FFF2-40B4-BE49-F238E27FC236}">
                <a16:creationId xmlns:a16="http://schemas.microsoft.com/office/drawing/2014/main" id="{BBB3684D-277E-5A07-1F24-E52D33C4E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5680" y="2708920"/>
            <a:ext cx="1152128" cy="115212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391926-0A9C-DB2C-0DC3-08782FEF6853}"/>
              </a:ext>
            </a:extLst>
          </p:cNvPr>
          <p:cNvCxnSpPr/>
          <p:nvPr/>
        </p:nvCxnSpPr>
        <p:spPr>
          <a:xfrm>
            <a:off x="8112224" y="3538726"/>
            <a:ext cx="576064" cy="0"/>
          </a:xfrm>
          <a:prstGeom prst="line">
            <a:avLst/>
          </a:prstGeom>
          <a:ln>
            <a:solidFill>
              <a:srgbClr val="0C00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40B6377-132E-576F-78AF-956D89D474B7}"/>
              </a:ext>
            </a:extLst>
          </p:cNvPr>
          <p:cNvSpPr/>
          <p:nvPr/>
        </p:nvSpPr>
        <p:spPr>
          <a:xfrm>
            <a:off x="7824192" y="2996952"/>
            <a:ext cx="288032" cy="648072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Equal Sign BG">
            <a:extLst>
              <a:ext uri="{FF2B5EF4-FFF2-40B4-BE49-F238E27FC236}">
                <a16:creationId xmlns:a16="http://schemas.microsoft.com/office/drawing/2014/main" id="{BB99B5B9-6CA8-73D1-01D5-2E12AC7D1BDA}"/>
              </a:ext>
            </a:extLst>
          </p:cNvPr>
          <p:cNvSpPr/>
          <p:nvPr/>
        </p:nvSpPr>
        <p:spPr>
          <a:xfrm>
            <a:off x="7104112" y="2996952"/>
            <a:ext cx="720080" cy="720080"/>
          </a:xfrm>
          <a:prstGeom prst="rect">
            <a:avLst/>
          </a:prstGeom>
          <a:solidFill>
            <a:srgbClr val="0C00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Equal Sign">
            <a:extLst>
              <a:ext uri="{FF2B5EF4-FFF2-40B4-BE49-F238E27FC236}">
                <a16:creationId xmlns:a16="http://schemas.microsoft.com/office/drawing/2014/main" id="{B5209F88-CEC4-3A70-4A88-BFD72A97C499}"/>
              </a:ext>
            </a:extLst>
          </p:cNvPr>
          <p:cNvSpPr txBox="1"/>
          <p:nvPr/>
        </p:nvSpPr>
        <p:spPr>
          <a:xfrm>
            <a:off x="7428592" y="3255562"/>
            <a:ext cx="374275" cy="131432"/>
          </a:xfrm>
          <a:custGeom>
            <a:avLst/>
            <a:gdLst/>
            <a:ahLst/>
            <a:cxnLst/>
            <a:rect l="l" t="t" r="r" b="b"/>
            <a:pathLst>
              <a:path w="374275" h="131432">
                <a:moveTo>
                  <a:pt x="11239" y="109024"/>
                </a:moveTo>
                <a:lnTo>
                  <a:pt x="363036" y="109024"/>
                </a:lnTo>
                <a:cubicBezTo>
                  <a:pt x="366208" y="109105"/>
                  <a:pt x="368854" y="110202"/>
                  <a:pt x="370974" y="112315"/>
                </a:cubicBezTo>
                <a:cubicBezTo>
                  <a:pt x="373093" y="114427"/>
                  <a:pt x="374193" y="117065"/>
                  <a:pt x="374275" y="120228"/>
                </a:cubicBezTo>
                <a:cubicBezTo>
                  <a:pt x="374193" y="123391"/>
                  <a:pt x="373093" y="126029"/>
                  <a:pt x="370974" y="128141"/>
                </a:cubicBezTo>
                <a:cubicBezTo>
                  <a:pt x="368854" y="130254"/>
                  <a:pt x="366208" y="131351"/>
                  <a:pt x="363036" y="131432"/>
                </a:cubicBezTo>
                <a:lnTo>
                  <a:pt x="11239" y="131432"/>
                </a:lnTo>
                <a:cubicBezTo>
                  <a:pt x="8066" y="131351"/>
                  <a:pt x="5420" y="130254"/>
                  <a:pt x="3301" y="128141"/>
                </a:cubicBezTo>
                <a:cubicBezTo>
                  <a:pt x="1182" y="126029"/>
                  <a:pt x="82" y="123391"/>
                  <a:pt x="0" y="120228"/>
                </a:cubicBezTo>
                <a:cubicBezTo>
                  <a:pt x="82" y="117065"/>
                  <a:pt x="1182" y="114427"/>
                  <a:pt x="3301" y="112315"/>
                </a:cubicBezTo>
                <a:cubicBezTo>
                  <a:pt x="5420" y="110202"/>
                  <a:pt x="8066" y="109105"/>
                  <a:pt x="11239" y="109024"/>
                </a:cubicBezTo>
                <a:close/>
                <a:moveTo>
                  <a:pt x="11239" y="0"/>
                </a:moveTo>
                <a:lnTo>
                  <a:pt x="363036" y="0"/>
                </a:lnTo>
                <a:cubicBezTo>
                  <a:pt x="366208" y="82"/>
                  <a:pt x="368854" y="1179"/>
                  <a:pt x="370974" y="3292"/>
                </a:cubicBezTo>
                <a:cubicBezTo>
                  <a:pt x="373093" y="5404"/>
                  <a:pt x="374193" y="8042"/>
                  <a:pt x="374275" y="11205"/>
                </a:cubicBezTo>
                <a:cubicBezTo>
                  <a:pt x="374193" y="14368"/>
                  <a:pt x="373093" y="17005"/>
                  <a:pt x="370974" y="19118"/>
                </a:cubicBezTo>
                <a:cubicBezTo>
                  <a:pt x="368854" y="21230"/>
                  <a:pt x="366208" y="22327"/>
                  <a:pt x="363036" y="22409"/>
                </a:cubicBezTo>
                <a:lnTo>
                  <a:pt x="11239" y="22409"/>
                </a:lnTo>
                <a:cubicBezTo>
                  <a:pt x="8066" y="22327"/>
                  <a:pt x="5420" y="21230"/>
                  <a:pt x="3301" y="19118"/>
                </a:cubicBezTo>
                <a:cubicBezTo>
                  <a:pt x="1182" y="17005"/>
                  <a:pt x="82" y="14368"/>
                  <a:pt x="0" y="11205"/>
                </a:cubicBezTo>
                <a:cubicBezTo>
                  <a:pt x="82" y="8042"/>
                  <a:pt x="1182" y="5404"/>
                  <a:pt x="3301" y="3292"/>
                </a:cubicBezTo>
                <a:cubicBezTo>
                  <a:pt x="5420" y="1179"/>
                  <a:pt x="8066" y="82"/>
                  <a:pt x="1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Latin Modern Math" panose="02000503000000000000" pitchFamily="50" charset="0"/>
              <a:cs typeface="Iosevka" panose="0200050903000000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0E7D9-3EFC-3680-474D-E0E59E2A1ADB}"/>
              </a:ext>
            </a:extLst>
          </p:cNvPr>
          <p:cNvSpPr txBox="1"/>
          <p:nvPr/>
        </p:nvSpPr>
        <p:spPr>
          <a:xfrm>
            <a:off x="7248128" y="2751311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M Roman 10" panose="00000500000000000000" pitchFamily="50" charset="0"/>
              </a:rPr>
              <a:t>lazy</a:t>
            </a:r>
            <a:endParaRPr lang="zh-CN" altLang="en-US" sz="240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96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00C"/>
      </a:dk1>
      <a:lt1>
        <a:sysClr val="window" lastClr="FFFFFF"/>
      </a:lt1>
      <a:dk2>
        <a:srgbClr val="000000"/>
      </a:dk2>
      <a:lt2>
        <a:srgbClr val="E8E8E8"/>
      </a:lt2>
      <a:accent1>
        <a:srgbClr val="E28D00"/>
      </a:accent1>
      <a:accent2>
        <a:srgbClr val="34A64D"/>
      </a:accent2>
      <a:accent3>
        <a:srgbClr val="D62A4B"/>
      </a:accent3>
      <a:accent4>
        <a:srgbClr val="2479B8"/>
      </a:accent4>
      <a:accent5>
        <a:srgbClr val="A02B93"/>
      </a:accent5>
      <a:accent6>
        <a:srgbClr val="00AAD2"/>
      </a:accent6>
      <a:hlink>
        <a:srgbClr val="467886"/>
      </a:hlink>
      <a:folHlink>
        <a:srgbClr val="96607D"/>
      </a:folHlink>
    </a:clrScheme>
    <a:fontScheme name="Custom 6">
      <a:majorFont>
        <a:latin typeface="Source Serif Pro SemiBold"/>
        <a:ea typeface="Source Han Serif HC SemiBold"/>
        <a:cs typeface=""/>
      </a:majorFont>
      <a:minorFont>
        <a:latin typeface="Source Serif Pro"/>
        <a:ea typeface="思源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1123</Words>
  <Application>Microsoft Office PowerPoint</Application>
  <PresentationFormat>Widescreen</PresentationFormat>
  <Paragraphs>825</Paragraphs>
  <Slides>46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等线</vt:lpstr>
      <vt:lpstr>Times New Roman</vt:lpstr>
      <vt:lpstr>Source Serif Pro</vt:lpstr>
      <vt:lpstr>Source Serif Pro SemiBold</vt:lpstr>
      <vt:lpstr>Arial</vt:lpstr>
      <vt:lpstr>Iosevka Light</vt:lpstr>
      <vt:lpstr>LM Roman 10</vt:lpstr>
      <vt:lpstr>Cambria Math</vt:lpstr>
      <vt:lpstr>NewComputerModernMath</vt:lpstr>
      <vt:lpstr>Latin Modern Math</vt:lpstr>
      <vt:lpstr>Iosevka</vt:lpstr>
      <vt:lpstr>Office Theme</vt:lpstr>
      <vt:lpstr>Two’s Complement.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Two’s Complement.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Yue "Etaoin" Wu</dc:creator>
  <cp:lastModifiedBy>MacOS User</cp:lastModifiedBy>
  <cp:revision>1</cp:revision>
  <dcterms:created xsi:type="dcterms:W3CDTF">2025-11-30T09:33:12Z</dcterms:created>
  <dcterms:modified xsi:type="dcterms:W3CDTF">2025-12-03T10:44:21Z</dcterms:modified>
</cp:coreProperties>
</file>